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7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3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7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519289"/>
            <a:ext cx="11037253" cy="56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6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681162"/>
            <a:ext cx="5838825" cy="34956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743200" y="2619022"/>
            <a:ext cx="801511" cy="8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036711" y="1004711"/>
            <a:ext cx="620889" cy="55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-1262063"/>
            <a:ext cx="9458325" cy="93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5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56" y="643465"/>
            <a:ext cx="10663972" cy="585893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036711" y="1004711"/>
            <a:ext cx="620889" cy="55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7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64860" y="2059001"/>
            <a:ext cx="1274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PETERSSON</a:t>
            </a:r>
            <a:endParaRPr lang="en-US" strike="sngStrike" dirty="0"/>
          </a:p>
        </p:txBody>
      </p:sp>
      <p:sp>
        <p:nvSpPr>
          <p:cNvPr id="3" name="Rectangle 2"/>
          <p:cNvSpPr/>
          <p:nvPr/>
        </p:nvSpPr>
        <p:spPr>
          <a:xfrm>
            <a:off x="1529644" y="62089"/>
            <a:ext cx="10380134" cy="67112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5</cp:revision>
  <dcterms:created xsi:type="dcterms:W3CDTF">2023-04-26T13:56:50Z</dcterms:created>
  <dcterms:modified xsi:type="dcterms:W3CDTF">2023-04-26T15:43:23Z</dcterms:modified>
</cp:coreProperties>
</file>