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7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1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3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561C3-39B8-4A5B-96A9-FF413B3EC12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4C9E-A1E3-4885-9ACE-602F014C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7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7" y="519289"/>
            <a:ext cx="11037253" cy="567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6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48957" y="149957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000000"/>
                </a:solidFill>
                <a:effectLst/>
                <a:latin typeface="Roboto"/>
              </a:rPr>
              <a:t> Oak Ridge National Lab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67" y="642231"/>
            <a:ext cx="10036764" cy="56456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33407" y="149957"/>
            <a:ext cx="5257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https://www.bnl.gov/newsroom/news.php?a=114371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5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7" y="2899846"/>
            <a:ext cx="9696189" cy="21013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1117" y="519289"/>
            <a:ext cx="3657600" cy="15349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25436" y="901874"/>
            <a:ext cx="201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HOMICIDE:KRYSTAL</a:t>
            </a:r>
          </a:p>
        </p:txBody>
      </p:sp>
    </p:spTree>
    <p:extLst>
      <p:ext uri="{BB962C8B-B14F-4D97-AF65-F5344CB8AC3E}">
        <p14:creationId xmlns:p14="http://schemas.microsoft.com/office/powerpoint/2010/main" val="31639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7184" y="2317315"/>
            <a:ext cx="6218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LISA ATOMPHYSI(</a:t>
            </a:r>
            <a:r>
              <a:rPr lang="en-US" strike="sngStrike" dirty="0" err="1" smtClean="0"/>
              <a:t>ott-han</a:t>
            </a:r>
            <a:r>
              <a:rPr lang="en-US" dirty="0" smtClean="0"/>
              <a:t>) ¼-US.POPE.COLOGN.BLOND.nonPolice</a:t>
            </a:r>
          </a:p>
          <a:p>
            <a:endParaRPr lang="en-US" dirty="0"/>
          </a:p>
          <a:p>
            <a:r>
              <a:rPr lang="en-US" dirty="0" smtClean="0"/>
              <a:t>STEP  </a:t>
            </a:r>
            <a:r>
              <a:rPr lang="en-US" strike="sngStrike" dirty="0" err="1" smtClean="0"/>
              <a:t>lisa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satopmed</a:t>
            </a:r>
            <a:r>
              <a:rPr lang="en-US" strike="sngStrike" dirty="0" smtClean="0"/>
              <a:t> me saw </a:t>
            </a:r>
            <a:r>
              <a:rPr lang="en-US" dirty="0" smtClean="0"/>
              <a:t>ELKE sex abuse </a:t>
            </a:r>
            <a:r>
              <a:rPr lang="en-US" dirty="0" err="1" smtClean="0"/>
              <a:t>MARY.</a:t>
            </a:r>
            <a:r>
              <a:rPr lang="en-US" strike="sngStrike" dirty="0" err="1" smtClean="0"/>
              <a:t>marx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04203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96844" y="3231715"/>
            <a:ext cx="100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FLOIRAN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6477" y="2430049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CHRISTIAN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4477" y="45720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1D8723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31715" y="3494762"/>
            <a:ext cx="989556" cy="67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697260" y="3106455"/>
            <a:ext cx="363255" cy="764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51737" y="2580362"/>
            <a:ext cx="1315233" cy="488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50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7" y="2899846"/>
            <a:ext cx="9696189" cy="21013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07703" y="1161518"/>
            <a:ext cx="1828801" cy="8234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3422" y="0"/>
            <a:ext cx="25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WWI.HOMICIDE:KRYSTAL</a:t>
            </a:r>
          </a:p>
        </p:txBody>
      </p:sp>
      <p:sp>
        <p:nvSpPr>
          <p:cNvPr id="8" name="Rectangle 7"/>
          <p:cNvSpPr/>
          <p:nvPr/>
        </p:nvSpPr>
        <p:spPr>
          <a:xfrm>
            <a:off x="5851218" y="1161518"/>
            <a:ext cx="1475985" cy="8768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03715" y="1161518"/>
            <a:ext cx="1629424" cy="8768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94732" y="242404"/>
            <a:ext cx="58930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rommiet</a:t>
            </a:r>
            <a:r>
              <a:rPr lang="en-US" dirty="0"/>
              <a:t> </a:t>
            </a:r>
            <a:r>
              <a:rPr lang="en-US" dirty="0" smtClean="0"/>
              <a:t> (INTERNET(</a:t>
            </a:r>
            <a:r>
              <a:rPr lang="en-US" dirty="0" err="1" smtClean="0"/>
              <a:t>webster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err="1" smtClean="0"/>
              <a:t>roth.ibm.dmailer.appel.accouter.touch.vice.prisindt</a:t>
            </a:r>
            <a:endParaRPr lang="en-US" dirty="0" smtClean="0"/>
          </a:p>
          <a:p>
            <a:r>
              <a:rPr lang="en-US" dirty="0" smtClean="0"/>
              <a:t>PREA: ATM,ATF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152362" y="184666"/>
            <a:ext cx="739035" cy="64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66682" y="2237841"/>
            <a:ext cx="224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1/4.GREEN.BLOND:US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68422" y="2277620"/>
            <a:ext cx="224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1/4.GREEN.BLOND:US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09998" y="2291233"/>
            <a:ext cx="224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1/4.GREEN.BLOND:US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298510" y="242404"/>
            <a:ext cx="463463" cy="45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7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07912" y="2204581"/>
            <a:ext cx="588988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sz="3600" dirty="0" smtClean="0"/>
              <a:t>1990</a:t>
            </a:r>
            <a:r>
              <a:rPr lang="en-US" dirty="0" smtClean="0"/>
              <a:t> and </a:t>
            </a:r>
            <a:r>
              <a:rPr lang="en-US" sz="4000" dirty="0" smtClean="0"/>
              <a:t>1991</a:t>
            </a:r>
            <a:r>
              <a:rPr lang="en-US" dirty="0" smtClean="0"/>
              <a:t> the </a:t>
            </a:r>
            <a:r>
              <a:rPr lang="en-US" dirty="0" err="1" smtClean="0">
                <a:solidFill>
                  <a:srgbClr val="FF0000"/>
                </a:solidFill>
              </a:rPr>
              <a:t>Sovient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Univon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Desovle</a:t>
            </a:r>
            <a:r>
              <a:rPr lang="en-US" dirty="0" smtClean="0"/>
              <a:t> and</a:t>
            </a:r>
          </a:p>
          <a:p>
            <a:r>
              <a:rPr lang="en-US" dirty="0" smtClean="0"/>
              <a:t>Mikal </a:t>
            </a:r>
            <a:r>
              <a:rPr lang="en-US" dirty="0" err="1" smtClean="0"/>
              <a:t>Gorbahce</a:t>
            </a:r>
            <a:r>
              <a:rPr lang="en-US" dirty="0" smtClean="0"/>
              <a:t> </a:t>
            </a:r>
            <a:r>
              <a:rPr lang="en-US" dirty="0" err="1" smtClean="0"/>
              <a:t>devleopemtn</a:t>
            </a:r>
            <a:r>
              <a:rPr lang="en-US" dirty="0" smtClean="0"/>
              <a:t> this dashboard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ddr</a:t>
            </a:r>
            <a:r>
              <a:rPr lang="en-US" dirty="0" smtClean="0"/>
              <a:t> </a:t>
            </a:r>
            <a:r>
              <a:rPr lang="en-US" dirty="0" err="1" smtClean="0"/>
              <a:t>resovle</a:t>
            </a:r>
            <a:r>
              <a:rPr lang="en-US" dirty="0" smtClean="0"/>
              <a:t> as well and Angel Merkel developed this </a:t>
            </a:r>
          </a:p>
          <a:p>
            <a:r>
              <a:rPr lang="en-US" dirty="0" err="1" smtClean="0"/>
              <a:t>Dahsboard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517699" y="2642992"/>
            <a:ext cx="1365337" cy="5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551112" y="2668044"/>
            <a:ext cx="201741" cy="5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08" y="4206927"/>
            <a:ext cx="3492608" cy="99951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976997" y="2204581"/>
            <a:ext cx="1703540" cy="8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06171" y="2843408"/>
            <a:ext cx="1529500" cy="845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2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7" y="2899846"/>
            <a:ext cx="9696189" cy="21013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07703" y="1161518"/>
            <a:ext cx="1828801" cy="8234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3422" y="0"/>
            <a:ext cx="25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WWI.HOMICIDE:KRYSTAL</a:t>
            </a:r>
          </a:p>
        </p:txBody>
      </p:sp>
      <p:sp>
        <p:nvSpPr>
          <p:cNvPr id="8" name="Rectangle 7"/>
          <p:cNvSpPr/>
          <p:nvPr/>
        </p:nvSpPr>
        <p:spPr>
          <a:xfrm>
            <a:off x="5851218" y="1161518"/>
            <a:ext cx="1475985" cy="8768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03715" y="1161518"/>
            <a:ext cx="1629424" cy="8768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8258" y="30268"/>
            <a:ext cx="68189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rommie</a:t>
            </a:r>
            <a:r>
              <a:rPr lang="en-US" dirty="0" err="1"/>
              <a:t>t</a:t>
            </a:r>
            <a:r>
              <a:rPr lang="en-US" dirty="0"/>
              <a:t> </a:t>
            </a:r>
            <a:r>
              <a:rPr lang="en-US" dirty="0" smtClean="0"/>
              <a:t> (INTERNET(</a:t>
            </a:r>
            <a:r>
              <a:rPr lang="en-US" strike="sngStrike" dirty="0" err="1" smtClean="0"/>
              <a:t>webster</a:t>
            </a:r>
            <a:r>
              <a:rPr lang="en-US" strike="sngStrike" dirty="0" smtClean="0"/>
              <a:t>)</a:t>
            </a:r>
          </a:p>
          <a:p>
            <a:r>
              <a:rPr lang="en-US" dirty="0"/>
              <a:t>	</a:t>
            </a:r>
            <a:r>
              <a:rPr lang="en-US" sz="6000" strike="sngStrike" dirty="0" err="1" smtClean="0"/>
              <a:t>roth</a:t>
            </a:r>
            <a:r>
              <a:rPr lang="en-US" dirty="0" err="1" smtClean="0"/>
              <a:t>.ibm.dmailer.appel.accouter.touch.vice.prisindt</a:t>
            </a:r>
            <a:endParaRPr lang="en-US" dirty="0" smtClean="0"/>
          </a:p>
          <a:p>
            <a:r>
              <a:rPr lang="en-US" dirty="0" smtClean="0"/>
              <a:t>PREA: ATM,ATF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152362" y="184666"/>
            <a:ext cx="739035" cy="64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66682" y="2237841"/>
            <a:ext cx="224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1/4.GREEN.BLOND:US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68422" y="2277620"/>
            <a:ext cx="224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1/4.GREEN.BLOND:US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09998" y="2291233"/>
            <a:ext cx="224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1/4.GREEN.BLOND:US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298510" y="242404"/>
            <a:ext cx="463463" cy="45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3759" y="684179"/>
            <a:ext cx="5154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HOMCEP:LUX.</a:t>
            </a:r>
            <a:r>
              <a:rPr lang="en-US" strike="sngStrike" dirty="0" err="1" smtClean="0"/>
              <a:t>lsitn</a:t>
            </a:r>
            <a:r>
              <a:rPr lang="en-US" strike="sngStrike" dirty="0" smtClean="0"/>
              <a:t>(lady kller0</a:t>
            </a:r>
          </a:p>
          <a:p>
            <a:r>
              <a:rPr lang="en-US" dirty="0" smtClean="0"/>
              <a:t>BLACK: </a:t>
            </a:r>
            <a:r>
              <a:rPr lang="en-US" strike="sngStrike" dirty="0" smtClean="0"/>
              <a:t>Atlantic, </a:t>
            </a:r>
            <a:r>
              <a:rPr lang="en-US" strike="sngStrike" dirty="0" err="1" smtClean="0"/>
              <a:t>neuschwastein</a:t>
            </a:r>
            <a:r>
              <a:rPr lang="en-US" strike="sngStrike" dirty="0" smtClean="0"/>
              <a:t> poster</a:t>
            </a:r>
          </a:p>
          <a:p>
            <a:r>
              <a:rPr lang="en-US" dirty="0" err="1" smtClean="0"/>
              <a:t>PREA.n</a:t>
            </a:r>
            <a:r>
              <a:rPr lang="en-US" strike="sngStrike" dirty="0" err="1" smtClean="0"/>
              <a:t>onPIceSEx</a:t>
            </a:r>
            <a:r>
              <a:rPr lang="en-US" strike="sngStrike" dirty="0" smtClean="0"/>
              <a:t>( </a:t>
            </a:r>
            <a:r>
              <a:rPr lang="en-US" strike="sngStrike" dirty="0" err="1" smtClean="0"/>
              <a:t>califor</a:t>
            </a:r>
            <a:r>
              <a:rPr lang="en-US" strike="sngStrike" dirty="0" smtClean="0"/>
              <a:t> dream boy, concert)</a:t>
            </a:r>
          </a:p>
          <a:p>
            <a:r>
              <a:rPr lang="en-US" dirty="0" smtClean="0"/>
              <a:t>CPVA.1D9723  HCOMEP:LUX:HOMCPELKYSTARL 1992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3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3422" cy="51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3422" y="519289"/>
            <a:ext cx="0" cy="633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86845" y="1165014"/>
            <a:ext cx="28184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CAUTION: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1556" y="1996011"/>
            <a:ext cx="472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US Shop, US </a:t>
            </a:r>
            <a:r>
              <a:rPr lang="en-US" strike="sngStrike" dirty="0" err="1" smtClean="0"/>
              <a:t>Bugers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spy:rcardo</a:t>
            </a:r>
            <a:r>
              <a:rPr lang="en-US" strike="sngStrike" dirty="0" smtClean="0"/>
              <a:t>) , US </a:t>
            </a:r>
            <a:r>
              <a:rPr lang="en-US" strike="sngStrike" dirty="0" err="1" smtClean="0"/>
              <a:t>Bumbercars</a:t>
            </a:r>
            <a:endParaRPr lang="en-US" strike="sngStrik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73041" y="1257346"/>
            <a:ext cx="3711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PETAGON BASE POST EXCHANGE(PX)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nonPoceilInteurpLocial.nonPociQOS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3041" y="3081403"/>
            <a:ext cx="4310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POLZEI LEGILSTOIN </a:t>
            </a:r>
          </a:p>
          <a:p>
            <a:r>
              <a:rPr lang="en-US" dirty="0"/>
              <a:t>	</a:t>
            </a:r>
            <a:r>
              <a:rPr lang="en-US" dirty="0" smtClean="0"/>
              <a:t>- AMTS GERICHT</a:t>
            </a:r>
          </a:p>
          <a:p>
            <a:r>
              <a:rPr lang="en-US" dirty="0"/>
              <a:t>	</a:t>
            </a:r>
            <a:r>
              <a:rPr lang="en-US" dirty="0" smtClean="0"/>
              <a:t>- FEDERLA CONSTUTIONAL COURT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nonPOlcieLibaryLogical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8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7</cp:revision>
  <dcterms:created xsi:type="dcterms:W3CDTF">2023-04-26T13:56:50Z</dcterms:created>
  <dcterms:modified xsi:type="dcterms:W3CDTF">2023-04-26T18:53:31Z</dcterms:modified>
</cp:coreProperties>
</file>