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519289"/>
            <a:ext cx="11037253" cy="56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676275"/>
            <a:ext cx="81724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676275"/>
            <a:ext cx="81724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22" y="519289"/>
            <a:ext cx="11039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676275"/>
            <a:ext cx="8172450" cy="550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709" y="1150231"/>
            <a:ext cx="11039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82236" y="1540701"/>
            <a:ext cx="2780778" cy="147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STANFORD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6801633" y="1189973"/>
            <a:ext cx="73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18948" y="149957"/>
            <a:ext cx="27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ATOMICCLOC</a:t>
            </a:r>
            <a:r>
              <a:rPr lang="en-US" dirty="0" smtClean="0"/>
              <a:t>K(quartz </a:t>
            </a:r>
            <a:r>
              <a:rPr lang="en-US" dirty="0" err="1" smtClean="0"/>
              <a:t>cicle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92438" y="1778696"/>
            <a:ext cx="2755726" cy="1909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82827" y="2158925"/>
            <a:ext cx="851771" cy="50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95769" y="1825170"/>
            <a:ext cx="425885" cy="3632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542751" y="2413485"/>
            <a:ext cx="1240076" cy="141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01633" y="3870542"/>
            <a:ext cx="964504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</a:p>
          <a:p>
            <a:pPr algn="ctr"/>
            <a:r>
              <a:rPr lang="en-US" dirty="0" smtClean="0"/>
              <a:t>LAWN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04756" y="4327742"/>
            <a:ext cx="309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will take park lawn</a:t>
            </a:r>
          </a:p>
          <a:p>
            <a:r>
              <a:rPr lang="en-US" strike="sngStrike" dirty="0" smtClean="0"/>
              <a:t>0.1 </a:t>
            </a:r>
            <a:r>
              <a:rPr lang="en-US" strike="sngStrike" dirty="0" err="1" smtClean="0"/>
              <a:t>monopoy</a:t>
            </a:r>
            <a:r>
              <a:rPr lang="en-US" strike="sngStrike" dirty="0" smtClean="0"/>
              <a:t> </a:t>
            </a:r>
            <a:r>
              <a:rPr lang="en-US" dirty="0" smtClean="0"/>
              <a:t>HOMICIDE:NANA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04789" y="651353"/>
            <a:ext cx="7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</a:p>
          <a:p>
            <a:r>
              <a:rPr lang="en-US" dirty="0" smtClean="0"/>
              <a:t>YANG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5025" y="7497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WIFE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3568" y="74978"/>
            <a:ext cx="3678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CIVIL CODE</a:t>
            </a:r>
            <a:endParaRPr lang="en-US" sz="6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58668" y="5599134"/>
            <a:ext cx="700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person may not control another person wife </a:t>
            </a:r>
            <a:r>
              <a:rPr lang="en-US" dirty="0" err="1" smtClean="0"/>
              <a:t>sexualy</a:t>
            </a:r>
            <a:r>
              <a:rPr lang="en-US" dirty="0" smtClean="0"/>
              <a:t>, or otherwise with</a:t>
            </a:r>
          </a:p>
          <a:p>
            <a:r>
              <a:rPr lang="en-US" dirty="0" smtClean="0"/>
              <a:t>Other countries that do not exist except China.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9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1633" y="1189973"/>
            <a:ext cx="73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18948" y="149957"/>
            <a:ext cx="27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ATOMICCLOC</a:t>
            </a:r>
            <a:r>
              <a:rPr lang="en-US" dirty="0" smtClean="0"/>
              <a:t>K(quartz </a:t>
            </a:r>
            <a:r>
              <a:rPr lang="en-US" dirty="0" err="1" smtClean="0"/>
              <a:t>cicle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04789" y="651353"/>
            <a:ext cx="7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</a:p>
          <a:p>
            <a:r>
              <a:rPr lang="en-US" dirty="0" smtClean="0"/>
              <a:t>YANG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5025" y="7497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WIFE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3568" y="74978"/>
            <a:ext cx="3678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CIVIL CODE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50" y="2592887"/>
            <a:ext cx="611418" cy="7074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50" y="3584531"/>
            <a:ext cx="611418" cy="7074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1071" y="74978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HOOVER.</a:t>
            </a:r>
            <a:r>
              <a:rPr lang="en-US" strike="sngStrike" dirty="0" err="1" smtClean="0"/>
              <a:t>bob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7156804" y="1472432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Sales.hoovers</a:t>
            </a:r>
            <a:endParaRPr lang="en-US" strike="sngStrike" dirty="0"/>
          </a:p>
        </p:txBody>
      </p:sp>
      <p:sp>
        <p:nvSpPr>
          <p:cNvPr id="21" name="TextBox 20"/>
          <p:cNvSpPr txBox="1"/>
          <p:nvPr/>
        </p:nvSpPr>
        <p:spPr>
          <a:xfrm>
            <a:off x="2658668" y="1472432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SON-OF-</a:t>
            </a:r>
            <a:r>
              <a:rPr lang="en-US" dirty="0" err="1" smtClean="0"/>
              <a:t>ALLY.intel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1633" y="3688644"/>
            <a:ext cx="408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PARKER TRADINAL AGREEMENT owl </a:t>
            </a:r>
            <a:r>
              <a:rPr lang="en-US" dirty="0" err="1" smtClean="0"/>
              <a:t>trusT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DANIEL I WILL NOT CHEAT WITH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588314" y="2693096"/>
            <a:ext cx="1146524" cy="25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01851" y="3671185"/>
            <a:ext cx="1146524" cy="25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0647" y="5752069"/>
            <a:ext cx="224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MATHEW: Concubine: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90825" y="5721291"/>
            <a:ext cx="1346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CIVIL CODE</a:t>
            </a:r>
            <a:endParaRPr lang="en-US" sz="2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044320" y="5624186"/>
            <a:ext cx="604918" cy="68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0647" y="6117835"/>
            <a:ext cx="753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 Ward </a:t>
            </a:r>
            <a:r>
              <a:rPr lang="en-US" strike="sngStrike" dirty="0" smtClean="0"/>
              <a:t>from </a:t>
            </a:r>
            <a:r>
              <a:rPr lang="en-US" strike="sngStrike" dirty="0" err="1" smtClean="0"/>
              <a:t>glu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snd</a:t>
            </a:r>
            <a:r>
              <a:rPr lang="en-US" strike="sngStrike" dirty="0" smtClean="0"/>
              <a:t> images and </a:t>
            </a:r>
            <a:r>
              <a:rPr lang="en-US" strike="sngStrike" dirty="0" err="1" smtClean="0"/>
              <a:t>remonder</a:t>
            </a:r>
            <a:r>
              <a:rPr lang="en-US" strike="sngStrike" dirty="0" smtClean="0"/>
              <a:t> </a:t>
            </a:r>
            <a:r>
              <a:rPr lang="en-US" dirty="0" err="1" smtClean="0"/>
              <a:t>nonPOlicechurch</a:t>
            </a:r>
            <a:r>
              <a:rPr lang="en-US" strike="sngStrike" dirty="0" smtClean="0"/>
              <a:t> concubine</a:t>
            </a:r>
          </a:p>
          <a:p>
            <a:r>
              <a:rPr lang="en-US" dirty="0" smtClean="0"/>
              <a:t>CVILE CODE jerry yang, AMERICAN WWI </a:t>
            </a:r>
            <a:r>
              <a:rPr lang="en-US" strike="sngStrike" dirty="0" smtClean="0"/>
              <a:t>Chinese </a:t>
            </a:r>
            <a:r>
              <a:rPr lang="en-US" strike="sngStrike" dirty="0" err="1" smtClean="0"/>
              <a:t>restoaurer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kaier</a:t>
            </a:r>
            <a:r>
              <a:rPr lang="en-US" strike="sngStrike" dirty="0" smtClean="0"/>
              <a:t> of china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44777" y="5748503"/>
            <a:ext cx="172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DEPARMTN OF ?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948307" y="5559220"/>
            <a:ext cx="225469" cy="49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8668" y="4759890"/>
            <a:ext cx="581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41.nonPoliceSin.nonPolicPin.TOKEN.int.roth.ibmdmiler.pope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75748" y="4548090"/>
            <a:ext cx="964504" cy="308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china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801633" y="4334975"/>
            <a:ext cx="355171" cy="79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46681" y="5009522"/>
            <a:ext cx="532684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18948" y="149957"/>
            <a:ext cx="27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ATOMICCLOC</a:t>
            </a:r>
            <a:r>
              <a:rPr lang="en-US" dirty="0" smtClean="0"/>
              <a:t>K(quartz </a:t>
            </a:r>
            <a:r>
              <a:rPr lang="en-US" dirty="0" err="1" smtClean="0"/>
              <a:t>cicle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5025" y="7497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WIFE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3568" y="74978"/>
            <a:ext cx="3678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CIVIL CODE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831071" y="74978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HOOVER.</a:t>
            </a:r>
            <a:r>
              <a:rPr lang="en-US" strike="sngStrike" dirty="0" err="1" smtClean="0"/>
              <a:t>bob</a:t>
            </a:r>
            <a:endParaRPr lang="en-US" strike="sngStrike" dirty="0"/>
          </a:p>
        </p:txBody>
      </p:sp>
      <p:sp>
        <p:nvSpPr>
          <p:cNvPr id="2" name="TextBox 1"/>
          <p:cNvSpPr txBox="1"/>
          <p:nvPr/>
        </p:nvSpPr>
        <p:spPr>
          <a:xfrm>
            <a:off x="3254794" y="1340285"/>
            <a:ext cx="6055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		Talking 	leader    </a:t>
            </a:r>
            <a:r>
              <a:rPr lang="en-US" dirty="0" err="1" smtClean="0"/>
              <a:t>asseumed:Procescutore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Yahoo</a:t>
            </a:r>
            <a:endParaRPr lang="en-US" dirty="0"/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4794" y="2069826"/>
            <a:ext cx="6485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LARRY PRICE</a:t>
            </a:r>
            <a:endParaRPr lang="en-US" sz="9600" dirty="0"/>
          </a:p>
        </p:txBody>
      </p:sp>
      <p:sp>
        <p:nvSpPr>
          <p:cNvPr id="10" name="Rectangle 9"/>
          <p:cNvSpPr/>
          <p:nvPr/>
        </p:nvSpPr>
        <p:spPr>
          <a:xfrm>
            <a:off x="1215025" y="3494738"/>
            <a:ext cx="4759890" cy="638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Russian </a:t>
            </a:r>
            <a:r>
              <a:rPr lang="en-US" dirty="0" err="1" smtClean="0">
                <a:solidFill>
                  <a:schemeClr val="tx1"/>
                </a:solidFill>
              </a:rPr>
              <a:t>femal</a:t>
            </a:r>
            <a:r>
              <a:rPr lang="en-US" dirty="0" smtClean="0">
                <a:solidFill>
                  <a:schemeClr val="tx1"/>
                </a:solidFill>
              </a:rPr>
              <a:t> robot 41.nonPiceContItem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Roth.Ibmdmiler.glue.nonPolceiAccnetut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3069" y="4501277"/>
            <a:ext cx="618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HOMIDE:PETER:ASSHOLE:CPVA   bill gates; </a:t>
            </a:r>
            <a:r>
              <a:rPr lang="en-US" dirty="0" err="1" smtClean="0"/>
              <a:t>steve</a:t>
            </a:r>
            <a:r>
              <a:rPr lang="en-US" dirty="0" smtClean="0"/>
              <a:t> jobs (ASSHOLE)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84588" y="4685943"/>
            <a:ext cx="19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740480" y="4283901"/>
            <a:ext cx="1207268" cy="8893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deere</a:t>
            </a:r>
            <a:endParaRPr lang="en-US" strike="sngStrike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22937" y="4501277"/>
            <a:ext cx="488515" cy="5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71330" y="4369027"/>
            <a:ext cx="538968" cy="80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96034" y="3848444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HOMCIDE:JOERGE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42932" y="5348614"/>
            <a:ext cx="9131326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44137" y="623737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76477" y="5314043"/>
            <a:ext cx="180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Page,yang</a:t>
            </a:r>
            <a:endParaRPr lang="en-US" strike="sngStrike" dirty="0" smtClean="0"/>
          </a:p>
          <a:p>
            <a:r>
              <a:rPr lang="en-US" b="1" strike="sngStrike" dirty="0" smtClean="0"/>
              <a:t>Son-of-</a:t>
            </a:r>
            <a:r>
              <a:rPr lang="en-US" b="1" strike="sngStrike" dirty="0" err="1" smtClean="0"/>
              <a:t>alley.intel</a:t>
            </a:r>
            <a:endParaRPr lang="en-US" b="1" strike="sngStrike" dirty="0" smtClean="0"/>
          </a:p>
          <a:p>
            <a:r>
              <a:rPr lang="en-US" strike="sngStrike" dirty="0" smtClean="0"/>
              <a:t>robot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5699342" y="5536504"/>
            <a:ext cx="422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oth.bimd.ermlidal.ipad.button.PREA.§187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2" idx="3"/>
          </p:cNvCxnSpPr>
          <p:nvPr/>
        </p:nvCxnSpPr>
        <p:spPr>
          <a:xfrm flipH="1">
            <a:off x="2909704" y="6141249"/>
            <a:ext cx="345090" cy="28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1927" y="5004953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HOMCIDE:BORIS</a:t>
            </a:r>
          </a:p>
          <a:p>
            <a:r>
              <a:rPr lang="en-US" dirty="0" smtClean="0"/>
              <a:t>HOMCIDE:PETER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254794" y="1515649"/>
            <a:ext cx="853743" cy="7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131507" y="1741118"/>
            <a:ext cx="638827" cy="21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235879" y="1340285"/>
            <a:ext cx="463463" cy="43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74707" y="1340285"/>
            <a:ext cx="839244" cy="61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4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18948" y="149957"/>
            <a:ext cx="27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ATOMICCLOC</a:t>
            </a:r>
            <a:r>
              <a:rPr lang="en-US" dirty="0" smtClean="0"/>
              <a:t>K</a:t>
            </a:r>
            <a:r>
              <a:rPr lang="en-US" strike="sngStrike" dirty="0" smtClean="0"/>
              <a:t>(quartz </a:t>
            </a:r>
            <a:r>
              <a:rPr lang="en-US" strike="sngStrike" dirty="0" err="1" smtClean="0"/>
              <a:t>cicle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5025" y="7497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WIFE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3568" y="74978"/>
            <a:ext cx="3678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CIVIL CODE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831071" y="74978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HOOVER.</a:t>
            </a:r>
            <a:r>
              <a:rPr lang="en-US" strike="sngStrike" dirty="0" err="1" smtClean="0"/>
              <a:t>bob</a:t>
            </a:r>
            <a:endParaRPr lang="en-US" strike="sngStrike" dirty="0"/>
          </a:p>
        </p:txBody>
      </p:sp>
      <p:sp>
        <p:nvSpPr>
          <p:cNvPr id="2" name="TextBox 1"/>
          <p:cNvSpPr txBox="1"/>
          <p:nvPr/>
        </p:nvSpPr>
        <p:spPr>
          <a:xfrm>
            <a:off x="3845490" y="1415441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FBI:WHITE COLOR:   </a:t>
            </a:r>
          </a:p>
          <a:p>
            <a:r>
              <a:rPr lang="en-US" dirty="0" smtClean="0"/>
              <a:t>FBI:FRAUD: 		CREDIT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75748" y="4548090"/>
            <a:ext cx="964504" cy="308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38795" y="2906038"/>
            <a:ext cx="551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Debt owned by family for 300 years to </a:t>
            </a:r>
            <a:r>
              <a:rPr lang="en-US" dirty="0" err="1" smtClean="0"/>
              <a:t>WWI.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marx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(Kaiser)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KING.SQ.MLK(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nonPoliceTV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(Kp.org)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4817" y="5774498"/>
            <a:ext cx="348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nonPoliceConlstatn.ASSET.LARGEST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.3</a:t>
            </a:r>
            <a:r>
              <a:rPr lang="en-US" baseline="30000" dirty="0" smtClean="0"/>
              <a:t>RD</a:t>
            </a:r>
            <a:r>
              <a:rPr lang="en-US" dirty="0" smtClean="0"/>
              <a:t> LARGEST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81195" y="5774498"/>
            <a:ext cx="1027134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4817" y="5774498"/>
            <a:ext cx="436999" cy="46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15025" y="5405166"/>
            <a:ext cx="2506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CIVIL </a:t>
            </a:r>
            <a:r>
              <a:rPr lang="en-US" dirty="0" smtClean="0"/>
              <a:t>CODE.LABOR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6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48957" y="149957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 Oak Ridge National Lab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642231"/>
            <a:ext cx="10036764" cy="56456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33407" y="149957"/>
            <a:ext cx="525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https://www.bnl.gov/newsroom/news.php?a=114371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69" y="2315358"/>
            <a:ext cx="5219700" cy="3028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44" y="171450"/>
            <a:ext cx="2619375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61" y="824761"/>
            <a:ext cx="5348313" cy="3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10" y="2805831"/>
            <a:ext cx="2493795" cy="1402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7107" y="2068593"/>
            <a:ext cx="17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1987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7107" y="2439351"/>
            <a:ext cx="25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 CITY CALIFORNIA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06" y="2437925"/>
            <a:ext cx="2619375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02" y="4524416"/>
            <a:ext cx="2794381" cy="16215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88071" y="4168042"/>
            <a:ext cx="25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 CITY CALIFORNIA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09578" y="6475956"/>
            <a:ext cx="250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HOMICIDE:JESUS:CHRIST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70" y="2447351"/>
            <a:ext cx="3134588" cy="1761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55687" y="839244"/>
            <a:ext cx="387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UNITED STATES LARGEST ECONMY</a:t>
            </a:r>
          </a:p>
          <a:p>
            <a:r>
              <a:rPr lang="en-US" dirty="0" smtClean="0"/>
              <a:t>CALIFORNIA THIRD LARGEST ECONOMY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672175" y="839244"/>
            <a:ext cx="150313" cy="222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3036" y="519289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ANGEL FROM HELL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198268" y="519289"/>
            <a:ext cx="48889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96811" y="116240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46948" y="1778696"/>
            <a:ext cx="4102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41.ELKE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3749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6845" y="1102290"/>
            <a:ext cx="94525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I have the greatest</a:t>
            </a:r>
          </a:p>
          <a:p>
            <a:r>
              <a:rPr lang="en-US" sz="9600" dirty="0" smtClean="0"/>
              <a:t>Computer. </a:t>
            </a:r>
            <a:r>
              <a:rPr lang="en-US" sz="9600" dirty="0" err="1" smtClean="0"/>
              <a:t>Elke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371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6845" y="1102290"/>
            <a:ext cx="124800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You are the </a:t>
            </a:r>
          </a:p>
          <a:p>
            <a:r>
              <a:rPr lang="en-US" sz="9600" dirty="0" smtClean="0"/>
              <a:t>Dumbest. </a:t>
            </a:r>
            <a:r>
              <a:rPr lang="en-US" sz="9600" strike="sngStrike" dirty="0" smtClean="0"/>
              <a:t>Elk-e 0.1 </a:t>
            </a:r>
            <a:r>
              <a:rPr lang="en-US" sz="9600" strike="sngStrike" dirty="0" err="1" smtClean="0"/>
              <a:t>steve</a:t>
            </a:r>
            <a:endParaRPr lang="en-US" sz="9600" strike="sngStrike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41700" y="1102290"/>
            <a:ext cx="2743200" cy="284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2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78" y="1867683"/>
            <a:ext cx="10829925" cy="2095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7337" y="4647156"/>
            <a:ext cx="104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facebook</a:t>
            </a:r>
            <a:endParaRPr lang="en-US" strike="sngStrike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981534" y="3963183"/>
            <a:ext cx="872285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78663" y="4321479"/>
            <a:ext cx="110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5458" y="5515795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ParsedHtml</a:t>
            </a:r>
            <a:r>
              <a:rPr lang="en-US" dirty="0"/>
              <a:t>        : </a:t>
            </a:r>
            <a:r>
              <a:rPr lang="en-US" dirty="0" err="1"/>
              <a:t>mshtml.HTMLDocumentClass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65458" y="5885127"/>
            <a:ext cx="346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RawContent</a:t>
            </a:r>
            <a:r>
              <a:rPr lang="en-US" dirty="0"/>
              <a:t>        : HTTP/1.1 200 OK</a:t>
            </a:r>
          </a:p>
        </p:txBody>
      </p:sp>
    </p:spTree>
    <p:extLst>
      <p:ext uri="{BB962C8B-B14F-4D97-AF65-F5344CB8AC3E}">
        <p14:creationId xmlns:p14="http://schemas.microsoft.com/office/powerpoint/2010/main" val="7484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6200000">
            <a:off x="2280132" y="1757550"/>
            <a:ext cx="3958224" cy="3582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6001405" y="1617810"/>
            <a:ext cx="3958224" cy="3582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1081" y="0"/>
            <a:ext cx="7251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41.DIRECTION</a:t>
            </a:r>
            <a:endParaRPr lang="en-US" sz="9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847" y="1200328"/>
            <a:ext cx="32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You wanted a computer, Apple II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2813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263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13</cp:revision>
  <dcterms:created xsi:type="dcterms:W3CDTF">2023-04-26T13:56:50Z</dcterms:created>
  <dcterms:modified xsi:type="dcterms:W3CDTF">2023-04-26T20:26:29Z</dcterms:modified>
</cp:coreProperties>
</file>