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519289"/>
            <a:ext cx="11037253" cy="5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2" y="123425"/>
            <a:ext cx="6490228" cy="643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64860" y="2059001"/>
            <a:ext cx="127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PETERSSON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350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64860" y="2059001"/>
            <a:ext cx="127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PETERSSON</a:t>
            </a:r>
            <a:endParaRPr lang="en-US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1529644" y="62089"/>
            <a:ext cx="10380134" cy="6711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48957" y="149957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 Oak Ridge National Lab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642231"/>
            <a:ext cx="10036764" cy="5645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33407" y="149957"/>
            <a:ext cx="525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https://www.bnl.gov/newsroom/news.php?a=114371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519289"/>
            <a:ext cx="11037253" cy="5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6" y="1402787"/>
            <a:ext cx="9900356" cy="3715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891822"/>
            <a:ext cx="239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 QUEBEC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4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643465"/>
            <a:ext cx="10663972" cy="58589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036711" y="1004711"/>
            <a:ext cx="620889" cy="55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-1262063"/>
            <a:ext cx="9458325" cy="93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519289"/>
            <a:ext cx="11037253" cy="5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33" y="259644"/>
            <a:ext cx="8358540" cy="6270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9721" y="259644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</a:t>
            </a:r>
            <a:r>
              <a:rPr lang="en-US" strike="sngStrike" dirty="0" smtClean="0"/>
              <a:t>oth.Ibm.damiler.*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9272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2" y="123425"/>
            <a:ext cx="6490228" cy="64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1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681162"/>
            <a:ext cx="5838825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6489" y="2404533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PETERSSON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9289" y="259644"/>
            <a:ext cx="25763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GOD</a:t>
            </a:r>
            <a:endParaRPr lang="en-US" sz="9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31022" y="21448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APOSTLE 1</a:t>
            </a:r>
            <a:endParaRPr lang="en-US" strike="sngStrike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430933" y="2404533"/>
            <a:ext cx="485029" cy="54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2023-04-26T13:56:50Z</dcterms:created>
  <dcterms:modified xsi:type="dcterms:W3CDTF">2023-04-26T17:58:25Z</dcterms:modified>
</cp:coreProperties>
</file>