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3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6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2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1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7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0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6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8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8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FBI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59" y="1760561"/>
            <a:ext cx="4663166" cy="2645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549" y="627376"/>
            <a:ext cx="471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Cook(</a:t>
            </a:r>
            <a:r>
              <a:rPr lang="en-US" strike="sngStrike" dirty="0" err="1"/>
              <a:t>koche</a:t>
            </a:r>
            <a:r>
              <a:rPr lang="en-US" dirty="0"/>
              <a:t>)0.1nonPolcieDEALogal</a:t>
            </a:r>
          </a:p>
          <a:p>
            <a:r>
              <a:rPr lang="en-US" dirty="0"/>
              <a:t>0.1 </a:t>
            </a:r>
            <a:r>
              <a:rPr lang="en-US" dirty="0" err="1"/>
              <a:t>roth</a:t>
            </a:r>
            <a:r>
              <a:rPr lang="en-US" dirty="0"/>
              <a:t> CIVIL_CODE,CRIMINAL CODE RED/ROTH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219" y="1760561"/>
            <a:ext cx="2314575" cy="2333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09359" y="1992573"/>
            <a:ext cx="4663166" cy="2413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41219" y="2172268"/>
            <a:ext cx="2314575" cy="2413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51928" y="1269242"/>
            <a:ext cx="217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 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9359" y="1314229"/>
            <a:ext cx="238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Powerpoint</a:t>
            </a:r>
            <a:r>
              <a:rPr lang="en-US" dirty="0"/>
              <a:t> Application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646" y="4892664"/>
            <a:ext cx="2666197" cy="183585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14646" y="4464571"/>
            <a:ext cx="865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Brower</a:t>
            </a:r>
          </a:p>
        </p:txBody>
      </p:sp>
    </p:spTree>
    <p:extLst>
      <p:ext uri="{BB962C8B-B14F-4D97-AF65-F5344CB8AC3E}">
        <p14:creationId xmlns:p14="http://schemas.microsoft.com/office/powerpoint/2010/main" val="242076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FBI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00799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Custom-tc-cen07</cp:lastModifiedBy>
  <cp:revision>8</cp:revision>
  <dcterms:created xsi:type="dcterms:W3CDTF">2023-04-28T14:33:58Z</dcterms:created>
  <dcterms:modified xsi:type="dcterms:W3CDTF">2023-04-29T17:07:44Z</dcterms:modified>
</cp:coreProperties>
</file>