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0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24FC-7F0B-4328-AD22-3C99334F0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5184E-6E67-4CD0-9C92-ABB652E53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1EDD5-8EDC-44D0-99F7-40AD4B7F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B60C-ADA3-4D6D-A9B0-4DABD837FEF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9E85C-6070-4A91-83F6-EA931D6B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57F5A-610E-4CD2-AD48-382B716F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9701-CEFD-4D76-943F-72B4F42B2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1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49D6-EB23-4909-9C08-106E19DC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DEB3E-57EA-4B2F-B246-664F982D3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EB1E3-C01C-48C9-928E-A06C02B6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B60C-ADA3-4D6D-A9B0-4DABD837FEF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1791A-70DF-4B8F-9DD7-5F6D4E47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526DD-6D31-4306-9CF9-5E28EA56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9701-CEFD-4D76-943F-72B4F42B2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5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2B525-CCFE-4B94-B28A-3A1E843B2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9B70F-226B-47D5-BFE8-AEC639923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70449-4280-4413-93A5-EA550637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B60C-ADA3-4D6D-A9B0-4DABD837FEF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F93A-BABF-4959-B6A3-872807F8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90FF2-8646-4A2F-9E4B-AF8BD8F2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9701-CEFD-4D76-943F-72B4F42B2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9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AF6A-EF3F-460B-8449-65EEAD56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C5564-5F4F-4E8E-8948-8B696B9D7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701BB-34DE-4D77-ABE9-F1B284E6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B60C-ADA3-4D6D-A9B0-4DABD837FEF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15F2B-CD12-4AD5-925E-24572B79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7B93E-9A24-47AF-AA55-4982F969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9701-CEFD-4D76-943F-72B4F42B2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6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68F9-ACAD-4137-87C8-5E6F93AB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E409A-DF24-40D9-8969-811767F19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AE6C0-DE31-4471-B12D-6ED5F3AB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B60C-ADA3-4D6D-A9B0-4DABD837FEF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8DB75-54C7-4CC2-9660-85CB0E6E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C9A31-545C-4EB3-9560-320CBA96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9701-CEFD-4D76-943F-72B4F42B2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0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D55F-E088-4497-BB60-CBA4E8D0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16139-5D37-4D93-BF0E-9B0F92DE4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C7C3C-299C-4066-91D2-94D2B5A52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DC375-BCE6-4346-BA34-7E78E931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B60C-ADA3-4D6D-A9B0-4DABD837FEF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AADAA-ABD3-49B2-821E-5EC666D3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4F15D-10B6-4267-8869-C2D295B8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9701-CEFD-4D76-943F-72B4F42B2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0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64E9-E8FF-444F-B971-1C6AC222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6F529-8E98-4ACF-9D9D-6714B580C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C2032-0FD4-465A-BEA3-857466FD9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1604F-8F33-4133-8F3A-8C6740501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1DE78-9986-403D-B84E-E475C21C0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63B2F-D4C7-4F7D-9EFB-5B7D3792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B60C-ADA3-4D6D-A9B0-4DABD837FEF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694E6-124C-45B0-B752-9BC1B4EF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4C7D8-6999-49EA-9E97-7BB7E880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9701-CEFD-4D76-943F-72B4F42B2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5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E6E4-57C1-4496-A8D2-E5D884D8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46433-798D-4A5A-9AAF-DE7D30BC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B60C-ADA3-4D6D-A9B0-4DABD837FEF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7FF12-251B-494E-89F4-1B71D51E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5C4B1-F2C2-444B-B49E-5745EE38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9701-CEFD-4D76-943F-72B4F42B2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5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397C1-7939-4693-8573-7826B909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B60C-ADA3-4D6D-A9B0-4DABD837FEF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380AD-59BA-4352-B2FB-649ACEE7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5FD42-44DB-4715-A979-0042D93C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9701-CEFD-4D76-943F-72B4F42B2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2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0A9F-C2BE-4E69-B57D-3711211D1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1F597-AD3E-4C64-9270-EAD48BF7A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0B799-A6B2-40F9-80D9-1918E2377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4101F-F329-434F-962F-06FB9296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B60C-ADA3-4D6D-A9B0-4DABD837FEF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0ABA2-69EE-4D06-AA78-0DCAF0DE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EA194-8608-4694-872F-4E9731CA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9701-CEFD-4D76-943F-72B4F42B2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2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4444-8DA8-4DB0-9A49-4F956831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26EF1-33D3-456A-8939-4157EE809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1135C-D77D-4A20-8447-FA37E3A0E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BDFDA-5C49-4543-A5E7-373AF819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B60C-ADA3-4D6D-A9B0-4DABD837FEF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AF3B2-B8D3-4B31-9B5E-E10BE9DF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43429-108E-4F0C-BD24-F6B08B73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9701-CEFD-4D76-943F-72B4F42B2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4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838AE-D030-41E2-BF36-DECBB98F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EDA82-A618-41A5-AA24-C1CCCBF2F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2748E-CDCA-487A-ADF2-243515128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3B60C-ADA3-4D6D-A9B0-4DABD837FEF1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64B90-9D87-49F4-AEAF-3763B4B51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229C1-7471-4720-A301-CD3488E22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9701-CEFD-4D76-943F-72B4F42B2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2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2.jpg"/><Relationship Id="rId7" Type="http://schemas.openxmlformats.org/officeDocument/2006/relationships/image" Target="../media/image25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24.png"/><Relationship Id="rId4" Type="http://schemas.openxmlformats.org/officeDocument/2006/relationships/image" Target="../media/image23.jpg"/><Relationship Id="rId9" Type="http://schemas.openxmlformats.org/officeDocument/2006/relationships/image" Target="../media/image27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3.jpg"/><Relationship Id="rId7" Type="http://schemas.openxmlformats.org/officeDocument/2006/relationships/image" Target="../media/image26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g"/><Relationship Id="rId11" Type="http://schemas.openxmlformats.org/officeDocument/2006/relationships/image" Target="../media/image29.jpg"/><Relationship Id="rId5" Type="http://schemas.openxmlformats.org/officeDocument/2006/relationships/image" Target="../media/image15.jp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hyperlink" Target="https://www.lyricsbox.com/snoop-dogg-lodi-dodi-lyrics-68wl899.htm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15.jpg"/><Relationship Id="rId7" Type="http://schemas.openxmlformats.org/officeDocument/2006/relationships/image" Target="../media/image30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4.png"/><Relationship Id="rId5" Type="http://schemas.openxmlformats.org/officeDocument/2006/relationships/image" Target="../media/image17.jpg"/><Relationship Id="rId10" Type="http://schemas.openxmlformats.org/officeDocument/2006/relationships/image" Target="../media/image33.png"/><Relationship Id="rId4" Type="http://schemas.openxmlformats.org/officeDocument/2006/relationships/image" Target="../media/image16.jpg"/><Relationship Id="rId9" Type="http://schemas.openxmlformats.org/officeDocument/2006/relationships/image" Target="../media/image3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jp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3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7.jp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hyperlink" Target="https://www.gaggenau.de/ortsrecht.7322.htm" TargetMode="Externa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DB329B-CB08-4873-A7DC-539840EEFA85}"/>
              </a:ext>
            </a:extLst>
          </p:cNvPr>
          <p:cNvSpPr/>
          <p:nvPr/>
        </p:nvSpPr>
        <p:spPr>
          <a:xfrm>
            <a:off x="6308608" y="314840"/>
            <a:ext cx="896165" cy="4089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052DD-DB7C-4632-972C-3EDB388B88E1}"/>
              </a:ext>
            </a:extLst>
          </p:cNvPr>
          <p:cNvSpPr txBox="1"/>
          <p:nvPr/>
        </p:nvSpPr>
        <p:spPr>
          <a:xfrm>
            <a:off x="355600" y="2159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5AB2A7-EAB3-4E91-9C59-347EEF08BF6A}"/>
              </a:ext>
            </a:extLst>
          </p:cNvPr>
          <p:cNvCxnSpPr/>
          <p:nvPr/>
        </p:nvCxnSpPr>
        <p:spPr>
          <a:xfrm>
            <a:off x="10541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4D67F74-500A-45FB-8A61-2CA0216214F7}"/>
              </a:ext>
            </a:extLst>
          </p:cNvPr>
          <p:cNvSpPr/>
          <p:nvPr/>
        </p:nvSpPr>
        <p:spPr>
          <a:xfrm>
            <a:off x="3251200" y="1003300"/>
            <a:ext cx="8127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31FC3E-8FE9-41A6-803F-B2754067B13D}"/>
              </a:ext>
            </a:extLst>
          </p:cNvPr>
          <p:cNvSpPr/>
          <p:nvPr/>
        </p:nvSpPr>
        <p:spPr>
          <a:xfrm>
            <a:off x="5321300" y="10033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Micheala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741954-4D92-4227-A95B-A9F5A64A5D10}"/>
              </a:ext>
            </a:extLst>
          </p:cNvPr>
          <p:cNvSpPr txBox="1"/>
          <p:nvPr/>
        </p:nvSpPr>
        <p:spPr>
          <a:xfrm>
            <a:off x="1349636" y="68858"/>
            <a:ext cx="2327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$100/month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CEE4FD-431A-4122-B4AB-B10EC3400DBE}"/>
              </a:ext>
            </a:extLst>
          </p:cNvPr>
          <p:cNvSpPr txBox="1"/>
          <p:nvPr/>
        </p:nvSpPr>
        <p:spPr>
          <a:xfrm>
            <a:off x="1993900" y="698500"/>
            <a:ext cx="114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IBM </a:t>
            </a:r>
            <a:r>
              <a:rPr lang="en-US" strike="sngStrike" dirty="0"/>
              <a:t>Geico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01C85D-B14B-47DB-BB1A-B97D1C31E7B5}"/>
              </a:ext>
            </a:extLst>
          </p:cNvPr>
          <p:cNvSpPr txBox="1"/>
          <p:nvPr/>
        </p:nvSpPr>
        <p:spPr>
          <a:xfrm>
            <a:off x="2045068" y="2279138"/>
            <a:ext cx="168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IBM </a:t>
            </a:r>
            <a:r>
              <a:rPr lang="en-US" strike="sngStrike" dirty="0"/>
              <a:t>Progressive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96359-C237-4A10-9CD3-9C149B416A8B}"/>
              </a:ext>
            </a:extLst>
          </p:cNvPr>
          <p:cNvSpPr txBox="1"/>
          <p:nvPr/>
        </p:nvSpPr>
        <p:spPr>
          <a:xfrm>
            <a:off x="1931742" y="3112363"/>
            <a:ext cx="15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IBM </a:t>
            </a:r>
            <a:r>
              <a:rPr lang="en-US" strike="sngStrike" dirty="0" err="1"/>
              <a:t>Statefarm</a:t>
            </a:r>
            <a:endParaRPr lang="en-US" strike="sngStrik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FB1E59-FC0C-4E88-B9F3-B753B98A49F9}"/>
              </a:ext>
            </a:extLst>
          </p:cNvPr>
          <p:cNvSpPr txBox="1"/>
          <p:nvPr/>
        </p:nvSpPr>
        <p:spPr>
          <a:xfrm>
            <a:off x="4240156" y="211098"/>
            <a:ext cx="87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1+ Year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E602B7-58C3-4360-8A60-309AF0A91725}"/>
              </a:ext>
            </a:extLst>
          </p:cNvPr>
          <p:cNvSpPr txBox="1"/>
          <p:nvPr/>
        </p:nvSpPr>
        <p:spPr>
          <a:xfrm>
            <a:off x="1469065" y="3617680"/>
            <a:ext cx="134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Edison Bank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83605C7-2EE5-4A84-8DA3-F64499769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1" y="1051441"/>
            <a:ext cx="2028825" cy="225742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347F89-DC94-4D3C-803F-D00DD3EACE0A}"/>
              </a:ext>
            </a:extLst>
          </p:cNvPr>
          <p:cNvCxnSpPr/>
          <p:nvPr/>
        </p:nvCxnSpPr>
        <p:spPr>
          <a:xfrm flipV="1">
            <a:off x="7429500" y="698500"/>
            <a:ext cx="2320926" cy="3149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5CA3B93-9D4F-4C98-B11F-7B7ADC770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1" y="3939897"/>
            <a:ext cx="369709" cy="52228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29F3EE-13B4-4746-90E3-786362988C91}"/>
              </a:ext>
            </a:extLst>
          </p:cNvPr>
          <p:cNvCxnSpPr/>
          <p:nvPr/>
        </p:nvCxnSpPr>
        <p:spPr>
          <a:xfrm flipV="1">
            <a:off x="7607300" y="3939897"/>
            <a:ext cx="484010" cy="6702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208125-457C-4DCF-924B-68EC5F4713C3}"/>
              </a:ext>
            </a:extLst>
          </p:cNvPr>
          <p:cNvCxnSpPr/>
          <p:nvPr/>
        </p:nvCxnSpPr>
        <p:spPr>
          <a:xfrm>
            <a:off x="6096000" y="1460500"/>
            <a:ext cx="1333500" cy="274054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2501F09-7531-4C5F-95A4-B87F64F99AED}"/>
              </a:ext>
            </a:extLst>
          </p:cNvPr>
          <p:cNvSpPr txBox="1"/>
          <p:nvPr/>
        </p:nvSpPr>
        <p:spPr>
          <a:xfrm>
            <a:off x="6206917" y="2419866"/>
            <a:ext cx="62480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Damiler</a:t>
            </a:r>
            <a:r>
              <a:rPr lang="en-US" dirty="0"/>
              <a:t> Ag</a:t>
            </a:r>
          </a:p>
          <a:p>
            <a:r>
              <a:rPr lang="en-US" dirty="0"/>
              <a:t>Dr. Dieter </a:t>
            </a:r>
            <a:r>
              <a:rPr lang="en-US" dirty="0" err="1"/>
              <a:t>Zeschte</a:t>
            </a:r>
            <a:endParaRPr lang="en-US" dirty="0"/>
          </a:p>
          <a:p>
            <a:r>
              <a:rPr lang="en-US" dirty="0" err="1"/>
              <a:t>Siemes</a:t>
            </a:r>
            <a:r>
              <a:rPr lang="en-US" dirty="0"/>
              <a:t> Ag</a:t>
            </a:r>
          </a:p>
          <a:p>
            <a:r>
              <a:rPr lang="en-US" dirty="0"/>
              <a:t>Heel</a:t>
            </a:r>
          </a:p>
          <a:p>
            <a:r>
              <a:rPr lang="en-US" dirty="0"/>
              <a:t>“Mother cleared for a rich person in </a:t>
            </a:r>
            <a:r>
              <a:rPr lang="en-US" dirty="0" err="1"/>
              <a:t>Bervely</a:t>
            </a:r>
            <a:r>
              <a:rPr lang="en-US" dirty="0"/>
              <a:t> Hills (</a:t>
            </a:r>
            <a:r>
              <a:rPr lang="en-US" dirty="0" err="1"/>
              <a:t>Badne</a:t>
            </a:r>
            <a:r>
              <a:rPr lang="en-US" dirty="0"/>
              <a:t>-Baden)”</a:t>
            </a:r>
          </a:p>
          <a:p>
            <a:r>
              <a:rPr lang="en-US" strike="sngStrike" dirty="0"/>
              <a:t>HORST DICK(</a:t>
            </a:r>
            <a:r>
              <a:rPr lang="en-US" strike="sngStrike" dirty="0" err="1"/>
              <a:t>whladn</a:t>
            </a:r>
            <a:r>
              <a:rPr lang="en-US" strike="sngStrike" dirty="0"/>
              <a:t>) evaluated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7732F5-D306-4E73-B6C0-400CA9174510}"/>
              </a:ext>
            </a:extLst>
          </p:cNvPr>
          <p:cNvSpPr txBox="1"/>
          <p:nvPr/>
        </p:nvSpPr>
        <p:spPr>
          <a:xfrm>
            <a:off x="5366593" y="2088634"/>
            <a:ext cx="253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HOMCIDIE:LUX.CAPILISM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DC6238-52F9-4D38-920D-9FB2DC9A8490}"/>
              </a:ext>
            </a:extLst>
          </p:cNvPr>
          <p:cNvCxnSpPr/>
          <p:nvPr/>
        </p:nvCxnSpPr>
        <p:spPr>
          <a:xfrm flipV="1">
            <a:off x="6206917" y="2457966"/>
            <a:ext cx="1070183" cy="2431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069A053-68F6-4794-9543-9F5E2C829E2D}"/>
              </a:ext>
            </a:extLst>
          </p:cNvPr>
          <p:cNvSpPr txBox="1"/>
          <p:nvPr/>
        </p:nvSpPr>
        <p:spPr>
          <a:xfrm>
            <a:off x="10591800" y="153432"/>
            <a:ext cx="438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41.MAINSTREET</a:t>
            </a:r>
            <a:r>
              <a:rPr lang="en-US" dirty="0"/>
              <a:t>(</a:t>
            </a:r>
            <a:r>
              <a:rPr lang="en-US" strike="sngStrike" dirty="0" err="1"/>
              <a:t>densie</a:t>
            </a:r>
            <a:r>
              <a:rPr lang="en-US" strike="sngStrike" dirty="0"/>
              <a:t>, </a:t>
            </a:r>
            <a:r>
              <a:rPr lang="en-US" strike="sngStrike" dirty="0" err="1"/>
              <a:t>sebasitan</a:t>
            </a:r>
            <a:r>
              <a:rPr lang="en-US" strike="sngStrike" dirty="0"/>
              <a:t>, </a:t>
            </a:r>
            <a:r>
              <a:rPr lang="en-US" strike="sngStrike" dirty="0" err="1"/>
              <a:t>zuerkber</a:t>
            </a:r>
            <a:r>
              <a:rPr lang="en-US" dirty="0"/>
              <a:t>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6D75A60-1B67-4780-8603-69B548F04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855" y="181324"/>
            <a:ext cx="506455" cy="56352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9FB9C6-B0AE-43E9-BFF1-B51693DAA4EF}"/>
              </a:ext>
            </a:extLst>
          </p:cNvPr>
          <p:cNvCxnSpPr/>
          <p:nvPr/>
        </p:nvCxnSpPr>
        <p:spPr>
          <a:xfrm flipV="1">
            <a:off x="7268177" y="251085"/>
            <a:ext cx="1047860" cy="47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216870E-E70F-4AA5-A429-F88666D64BE5}"/>
              </a:ext>
            </a:extLst>
          </p:cNvPr>
          <p:cNvSpPr txBox="1"/>
          <p:nvPr/>
        </p:nvSpPr>
        <p:spPr>
          <a:xfrm>
            <a:off x="6464300" y="338098"/>
            <a:ext cx="55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FOX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3C3FD0-0152-46EC-9EB3-D7F595B714DF}"/>
              </a:ext>
            </a:extLst>
          </p:cNvPr>
          <p:cNvSpPr txBox="1"/>
          <p:nvPr/>
        </p:nvSpPr>
        <p:spPr>
          <a:xfrm>
            <a:off x="6317438" y="-89372"/>
            <a:ext cx="585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JOHNSON  cook; KING(</a:t>
            </a:r>
            <a:r>
              <a:rPr lang="en-US" dirty="0" err="1"/>
              <a:t>lui</a:t>
            </a:r>
            <a:r>
              <a:rPr lang="en-US" dirty="0"/>
              <a:t>).</a:t>
            </a:r>
            <a:r>
              <a:rPr lang="en-US" dirty="0" err="1"/>
              <a:t>ghoche</a:t>
            </a:r>
            <a:r>
              <a:rPr lang="en-US" dirty="0"/>
              <a:t>(</a:t>
            </a:r>
            <a:r>
              <a:rPr lang="en-US" dirty="0" err="1"/>
              <a:t>nonPoliceWife</a:t>
            </a:r>
            <a:r>
              <a:rPr lang="en-US" dirty="0"/>
              <a:t>(</a:t>
            </a:r>
            <a:r>
              <a:rPr lang="en-US" strike="sngStrike" dirty="0" err="1"/>
              <a:t>micheala</a:t>
            </a:r>
            <a:r>
              <a:rPr lang="en-US" dirty="0"/>
              <a:t>))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7E3EEF-BFC1-4190-879A-6CA7C78E3E66}"/>
              </a:ext>
            </a:extLst>
          </p:cNvPr>
          <p:cNvSpPr/>
          <p:nvPr/>
        </p:nvSpPr>
        <p:spPr>
          <a:xfrm>
            <a:off x="3166959" y="883166"/>
            <a:ext cx="3465661" cy="806966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53AAA2-3211-4066-96D7-33023DA0CBCC}"/>
              </a:ext>
            </a:extLst>
          </p:cNvPr>
          <p:cNvSpPr/>
          <p:nvPr/>
        </p:nvSpPr>
        <p:spPr>
          <a:xfrm>
            <a:off x="5041876" y="952758"/>
            <a:ext cx="1524046" cy="663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FA54F2-8B30-4DA4-8E64-7C96DFC1ACF5}"/>
              </a:ext>
            </a:extLst>
          </p:cNvPr>
          <p:cNvCxnSpPr/>
          <p:nvPr/>
        </p:nvCxnSpPr>
        <p:spPr>
          <a:xfrm flipH="1" flipV="1">
            <a:off x="4063999" y="1616371"/>
            <a:ext cx="404970" cy="47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8B6D88-F538-4F73-AC18-33EDB9647B0F}"/>
              </a:ext>
            </a:extLst>
          </p:cNvPr>
          <p:cNvSpPr txBox="1"/>
          <p:nvPr/>
        </p:nvSpPr>
        <p:spPr>
          <a:xfrm>
            <a:off x="3879010" y="1877430"/>
            <a:ext cx="9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watcher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2154AC-D4CD-4572-B6D1-15452A772F27}"/>
              </a:ext>
            </a:extLst>
          </p:cNvPr>
          <p:cNvCxnSpPr/>
          <p:nvPr/>
        </p:nvCxnSpPr>
        <p:spPr>
          <a:xfrm flipV="1">
            <a:off x="2305318" y="3481695"/>
            <a:ext cx="393846" cy="19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0ACA817-28AA-4350-974B-D2B31C0A3DBE}"/>
              </a:ext>
            </a:extLst>
          </p:cNvPr>
          <p:cNvCxnSpPr>
            <a:endCxn id="12" idx="2"/>
          </p:cNvCxnSpPr>
          <p:nvPr/>
        </p:nvCxnSpPr>
        <p:spPr>
          <a:xfrm flipV="1">
            <a:off x="1753942" y="1067832"/>
            <a:ext cx="814635" cy="241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2CC67C5-EED5-44B7-98A9-7D38E973A9C7}"/>
              </a:ext>
            </a:extLst>
          </p:cNvPr>
          <p:cNvSpPr txBox="1"/>
          <p:nvPr/>
        </p:nvSpPr>
        <p:spPr>
          <a:xfrm>
            <a:off x="1306158" y="4235458"/>
            <a:ext cx="57118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INSURANCE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FD0CF1-F393-4D03-BCA1-5056AFE6A591}"/>
              </a:ext>
            </a:extLst>
          </p:cNvPr>
          <p:cNvSpPr txBox="1"/>
          <p:nvPr/>
        </p:nvSpPr>
        <p:spPr>
          <a:xfrm>
            <a:off x="5380295" y="5387133"/>
            <a:ext cx="120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000.tw.pns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A60CBC2-738E-4F45-A3FA-9FF9058778E7}"/>
              </a:ext>
            </a:extLst>
          </p:cNvPr>
          <p:cNvSpPr/>
          <p:nvPr/>
        </p:nvSpPr>
        <p:spPr>
          <a:xfrm>
            <a:off x="6139145" y="5836703"/>
            <a:ext cx="896165" cy="4089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FOX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691E179-A748-41DF-8EE6-4EAAC0FFC5C3}"/>
              </a:ext>
            </a:extLst>
          </p:cNvPr>
          <p:cNvCxnSpPr/>
          <p:nvPr/>
        </p:nvCxnSpPr>
        <p:spPr>
          <a:xfrm flipV="1">
            <a:off x="5321300" y="952758"/>
            <a:ext cx="1143000" cy="737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BD6BAE-94EF-4607-9A59-CD5501E2A42A}"/>
              </a:ext>
            </a:extLst>
          </p:cNvPr>
          <p:cNvCxnSpPr/>
          <p:nvPr/>
        </p:nvCxnSpPr>
        <p:spPr>
          <a:xfrm flipV="1">
            <a:off x="3419315" y="1033723"/>
            <a:ext cx="640223" cy="505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BD08E91-29CB-40DA-B2B6-69EDF304AD33}"/>
              </a:ext>
            </a:extLst>
          </p:cNvPr>
          <p:cNvSpPr txBox="1"/>
          <p:nvPr/>
        </p:nvSpPr>
        <p:spPr>
          <a:xfrm>
            <a:off x="37200" y="768092"/>
            <a:ext cx="115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Sex Abuse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5493E92C-77FF-4BAA-A815-9F32BD1C4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966" y="3930729"/>
            <a:ext cx="401308" cy="540622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3D0E796-E50D-4A3A-80AE-0124A6D790DC}"/>
              </a:ext>
            </a:extLst>
          </p:cNvPr>
          <p:cNvCxnSpPr/>
          <p:nvPr/>
        </p:nvCxnSpPr>
        <p:spPr>
          <a:xfrm flipV="1">
            <a:off x="8271478" y="3900356"/>
            <a:ext cx="484010" cy="6702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B731B21-CF85-40D8-9773-C9A7595C7AF7}"/>
              </a:ext>
            </a:extLst>
          </p:cNvPr>
          <p:cNvSpPr txBox="1"/>
          <p:nvPr/>
        </p:nvSpPr>
        <p:spPr>
          <a:xfrm>
            <a:off x="7580083" y="457055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811B7D-0EC5-4FA9-AF49-90DDD7D40FA7}"/>
              </a:ext>
            </a:extLst>
          </p:cNvPr>
          <p:cNvSpPr txBox="1"/>
          <p:nvPr/>
        </p:nvSpPr>
        <p:spPr>
          <a:xfrm>
            <a:off x="8316037" y="45201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2007 SQ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4502FB-14FF-4E4F-B075-B8DCA71CBC3D}"/>
              </a:ext>
            </a:extLst>
          </p:cNvPr>
          <p:cNvSpPr/>
          <p:nvPr/>
        </p:nvSpPr>
        <p:spPr>
          <a:xfrm>
            <a:off x="2981646" y="459451"/>
            <a:ext cx="3714374" cy="1281994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DE144A-8537-449E-AB8C-508D7DBEF886}"/>
              </a:ext>
            </a:extLst>
          </p:cNvPr>
          <p:cNvSpPr/>
          <p:nvPr/>
        </p:nvSpPr>
        <p:spPr>
          <a:xfrm>
            <a:off x="3304577" y="562594"/>
            <a:ext cx="1131938" cy="224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/>
              <a:t>Rommeti</a:t>
            </a:r>
            <a:endParaRPr lang="en-US" strike="sngStrike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BBF51DA-21C9-4F0E-9CBF-D0181FA1AA7E}"/>
              </a:ext>
            </a:extLst>
          </p:cNvPr>
          <p:cNvCxnSpPr>
            <a:stCxn id="59" idx="1"/>
          </p:cNvCxnSpPr>
          <p:nvPr/>
        </p:nvCxnSpPr>
        <p:spPr>
          <a:xfrm flipH="1" flipV="1">
            <a:off x="4351511" y="787200"/>
            <a:ext cx="3938455" cy="341384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938E744-9A5D-4D1F-9714-82281F72226C}"/>
              </a:ext>
            </a:extLst>
          </p:cNvPr>
          <p:cNvSpPr txBox="1"/>
          <p:nvPr/>
        </p:nvSpPr>
        <p:spPr>
          <a:xfrm>
            <a:off x="7607300" y="5179056"/>
            <a:ext cx="440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Gorbhace</a:t>
            </a:r>
            <a:r>
              <a:rPr lang="en-US" dirty="0" err="1"/>
              <a:t>.ATOMCLOC</a:t>
            </a:r>
            <a:r>
              <a:rPr lang="en-US" dirty="0"/>
              <a:t>( </a:t>
            </a:r>
            <a:r>
              <a:rPr lang="en-US" strike="sngStrike" dirty="0"/>
              <a:t>3way </a:t>
            </a:r>
            <a:r>
              <a:rPr lang="en-US" strike="sngStrike" dirty="0" err="1"/>
              <a:t>dr</a:t>
            </a:r>
            <a:r>
              <a:rPr lang="en-US" strike="sngStrike" dirty="0"/>
              <a:t>/j HANH,mp4</a:t>
            </a:r>
            <a:r>
              <a:rPr lang="en-US" dirty="0"/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28F35E-F250-49A8-ABCB-F82391897BE7}"/>
              </a:ext>
            </a:extLst>
          </p:cNvPr>
          <p:cNvSpPr txBox="1"/>
          <p:nvPr/>
        </p:nvSpPr>
        <p:spPr>
          <a:xfrm>
            <a:off x="7978149" y="5962918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Anglican Church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17C517B-0C18-4ECF-BFE2-DB7D4FA35A91}"/>
              </a:ext>
            </a:extLst>
          </p:cNvPr>
          <p:cNvSpPr txBox="1"/>
          <p:nvPr/>
        </p:nvSpPr>
        <p:spPr>
          <a:xfrm>
            <a:off x="8755488" y="211098"/>
            <a:ext cx="4727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Networ:fox</a:t>
            </a:r>
            <a:r>
              <a:rPr lang="en-US" strike="sngStrike" dirty="0"/>
              <a:t>:</a:t>
            </a:r>
          </a:p>
          <a:p>
            <a:r>
              <a:rPr lang="en-US" strike="sngStrike" dirty="0" err="1"/>
              <a:t>Roth.bmil.dmailer.accentoeru.touch.fox.network</a:t>
            </a:r>
            <a:endParaRPr lang="en-US" strike="sngStrike" dirty="0"/>
          </a:p>
          <a:p>
            <a:r>
              <a:rPr lang="en-US" dirty="0"/>
              <a:t>PREA               187 </a:t>
            </a:r>
          </a:p>
          <a:p>
            <a:r>
              <a:rPr lang="en-US" dirty="0"/>
              <a:t>              [x] no</a:t>
            </a:r>
          </a:p>
        </p:txBody>
      </p:sp>
    </p:spTree>
    <p:extLst>
      <p:ext uri="{BB962C8B-B14F-4D97-AF65-F5344CB8AC3E}">
        <p14:creationId xmlns:p14="http://schemas.microsoft.com/office/powerpoint/2010/main" val="4214084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C052DD-DB7C-4632-972C-3EDB388B88E1}"/>
              </a:ext>
            </a:extLst>
          </p:cNvPr>
          <p:cNvSpPr txBox="1"/>
          <p:nvPr/>
        </p:nvSpPr>
        <p:spPr>
          <a:xfrm>
            <a:off x="355600" y="2159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5AB2A7-EAB3-4E91-9C59-347EEF08BF6A}"/>
              </a:ext>
            </a:extLst>
          </p:cNvPr>
          <p:cNvCxnSpPr/>
          <p:nvPr/>
        </p:nvCxnSpPr>
        <p:spPr>
          <a:xfrm>
            <a:off x="10541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BD08E91-29CB-40DA-B2B6-69EDF304AD33}"/>
              </a:ext>
            </a:extLst>
          </p:cNvPr>
          <p:cNvSpPr txBox="1"/>
          <p:nvPr/>
        </p:nvSpPr>
        <p:spPr>
          <a:xfrm>
            <a:off x="37200" y="768092"/>
            <a:ext cx="177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Sex Abuse</a:t>
            </a:r>
          </a:p>
          <a:p>
            <a:r>
              <a:rPr lang="en-US" b="1" dirty="0"/>
              <a:t>FBI:KIDNAPPING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46A7ED-33CD-4A63-AAA3-6DDBFAE01DE1}"/>
              </a:ext>
            </a:extLst>
          </p:cNvPr>
          <p:cNvSpPr txBox="1"/>
          <p:nvPr/>
        </p:nvSpPr>
        <p:spPr>
          <a:xfrm>
            <a:off x="1605502" y="0"/>
            <a:ext cx="7731604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SON: </a:t>
            </a:r>
          </a:p>
          <a:p>
            <a:r>
              <a:rPr lang="en-US" sz="9600" b="1" dirty="0"/>
              <a:t>PRICE</a:t>
            </a:r>
            <a:r>
              <a:rPr lang="en-US" sz="9600" dirty="0"/>
              <a:t>, </a:t>
            </a:r>
            <a:r>
              <a:rPr lang="en-US" sz="9600" dirty="0" err="1"/>
              <a:t>DeSwan</a:t>
            </a:r>
            <a:endParaRPr lang="en-US" sz="9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67BFD5-F757-44CC-B12F-AEF76A54E46E}"/>
              </a:ext>
            </a:extLst>
          </p:cNvPr>
          <p:cNvSpPr txBox="1"/>
          <p:nvPr/>
        </p:nvSpPr>
        <p:spPr>
          <a:xfrm>
            <a:off x="1322059" y="2577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52778E-7697-4CD6-B143-3EBC9BDCFBAE}"/>
              </a:ext>
            </a:extLst>
          </p:cNvPr>
          <p:cNvSpPr txBox="1"/>
          <p:nvPr/>
        </p:nvSpPr>
        <p:spPr>
          <a:xfrm>
            <a:off x="4680094" y="627116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“2pac”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E563BCC-0E03-4332-AA6C-618F4485D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614" y="1117589"/>
            <a:ext cx="657143" cy="75238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D9ED20A-2C64-4BBD-B01A-F8027C36D30A}"/>
              </a:ext>
            </a:extLst>
          </p:cNvPr>
          <p:cNvSpPr/>
          <p:nvPr/>
        </p:nvSpPr>
        <p:spPr>
          <a:xfrm>
            <a:off x="4507606" y="522764"/>
            <a:ext cx="1588393" cy="1628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F77CB3-C7C3-421C-AFDB-42DEF068FE14}"/>
              </a:ext>
            </a:extLst>
          </p:cNvPr>
          <p:cNvSpPr txBox="1"/>
          <p:nvPr/>
        </p:nvSpPr>
        <p:spPr>
          <a:xfrm>
            <a:off x="4997774" y="2117249"/>
            <a:ext cx="71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F9AE4D-0AB6-4FEE-AD84-A7CD4B5FC6EC}"/>
              </a:ext>
            </a:extLst>
          </p:cNvPr>
          <p:cNvSpPr txBox="1"/>
          <p:nvPr/>
        </p:nvSpPr>
        <p:spPr>
          <a:xfrm>
            <a:off x="4713522" y="3264802"/>
            <a:ext cx="308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Denis, </a:t>
            </a:r>
            <a:r>
              <a:rPr lang="en-US" strike="sngStrike" dirty="0" err="1"/>
              <a:t>Micheal</a:t>
            </a:r>
            <a:r>
              <a:rPr lang="en-US" strike="sngStrike" dirty="0"/>
              <a:t>, </a:t>
            </a:r>
            <a:r>
              <a:rPr lang="en-US" strike="sngStrike" dirty="0" err="1"/>
              <a:t>Desahwn</a:t>
            </a:r>
            <a:r>
              <a:rPr lang="en-US" strike="sngStrike" dirty="0"/>
              <a:t>, Gina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2B9FFE-E838-42DA-AE37-0504E601C70B}"/>
              </a:ext>
            </a:extLst>
          </p:cNvPr>
          <p:cNvSpPr txBox="1"/>
          <p:nvPr/>
        </p:nvSpPr>
        <p:spPr>
          <a:xfrm>
            <a:off x="4794950" y="4635414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Mihceala</a:t>
            </a:r>
            <a:r>
              <a:rPr lang="en-US" strike="sngStrike" dirty="0"/>
              <a:t>, Emma, [2pac], Tilly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648979-3993-4B93-9412-B3A10940962F}"/>
              </a:ext>
            </a:extLst>
          </p:cNvPr>
          <p:cNvSpPr/>
          <p:nvPr/>
        </p:nvSpPr>
        <p:spPr>
          <a:xfrm>
            <a:off x="3808706" y="2965761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BFF427C-E0DD-4A2D-951C-9037A8503809}"/>
              </a:ext>
            </a:extLst>
          </p:cNvPr>
          <p:cNvSpPr/>
          <p:nvPr/>
        </p:nvSpPr>
        <p:spPr>
          <a:xfrm>
            <a:off x="3659337" y="4320358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8C314E-0AE7-40AB-B048-750A1FA44F98}"/>
              </a:ext>
            </a:extLst>
          </p:cNvPr>
          <p:cNvCxnSpPr/>
          <p:nvPr/>
        </p:nvCxnSpPr>
        <p:spPr>
          <a:xfrm flipV="1">
            <a:off x="4929614" y="585232"/>
            <a:ext cx="588165" cy="411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7AA45D-6BD6-4C14-955B-FB7B2D1E645E}"/>
              </a:ext>
            </a:extLst>
          </p:cNvPr>
          <p:cNvCxnSpPr>
            <a:endCxn id="35" idx="0"/>
          </p:cNvCxnSpPr>
          <p:nvPr/>
        </p:nvCxnSpPr>
        <p:spPr>
          <a:xfrm flipV="1">
            <a:off x="5119740" y="2117249"/>
            <a:ext cx="233100" cy="295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5E84F13-D2E3-4E2C-8947-4D287B220F52}"/>
              </a:ext>
            </a:extLst>
          </p:cNvPr>
          <p:cNvSpPr/>
          <p:nvPr/>
        </p:nvSpPr>
        <p:spPr>
          <a:xfrm>
            <a:off x="3808706" y="3335093"/>
            <a:ext cx="3989313" cy="522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AD31EF-4E5C-4D5B-B0DD-2150CD96063C}"/>
              </a:ext>
            </a:extLst>
          </p:cNvPr>
          <p:cNvSpPr/>
          <p:nvPr/>
        </p:nvSpPr>
        <p:spPr>
          <a:xfrm>
            <a:off x="4012477" y="4631278"/>
            <a:ext cx="3989313" cy="522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74E2AD-79EC-4C2B-9F5B-B1DEC2F4FF19}"/>
              </a:ext>
            </a:extLst>
          </p:cNvPr>
          <p:cNvCxnSpPr/>
          <p:nvPr/>
        </p:nvCxnSpPr>
        <p:spPr>
          <a:xfrm flipH="1">
            <a:off x="8001790" y="3429000"/>
            <a:ext cx="2018510" cy="20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6292363-08A2-4160-B600-35A8BDC7A0D4}"/>
              </a:ext>
            </a:extLst>
          </p:cNvPr>
          <p:cNvSpPr txBox="1"/>
          <p:nvPr/>
        </p:nvSpPr>
        <p:spPr>
          <a:xfrm>
            <a:off x="9982200" y="3150427"/>
            <a:ext cx="147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nonPoliceCFG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69AE73-5443-4EF7-8259-5381B3F4983E}"/>
              </a:ext>
            </a:extLst>
          </p:cNvPr>
          <p:cNvSpPr txBox="1"/>
          <p:nvPr/>
        </p:nvSpPr>
        <p:spPr>
          <a:xfrm>
            <a:off x="2311400" y="359658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B2B0A3-5CBA-4F5E-B568-7BFDE49EC085}"/>
              </a:ext>
            </a:extLst>
          </p:cNvPr>
          <p:cNvSpPr txBox="1"/>
          <p:nvPr/>
        </p:nvSpPr>
        <p:spPr>
          <a:xfrm>
            <a:off x="2426737" y="485522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3F88BB-CD73-4AE5-923A-23ABAC36E2EF}"/>
              </a:ext>
            </a:extLst>
          </p:cNvPr>
          <p:cNvSpPr/>
          <p:nvPr/>
        </p:nvSpPr>
        <p:spPr>
          <a:xfrm>
            <a:off x="6255771" y="3264802"/>
            <a:ext cx="91972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8D31E7-DE36-4783-95FC-5041BB3B8B7C}"/>
              </a:ext>
            </a:extLst>
          </p:cNvPr>
          <p:cNvSpPr/>
          <p:nvPr/>
        </p:nvSpPr>
        <p:spPr>
          <a:xfrm>
            <a:off x="6502400" y="4631278"/>
            <a:ext cx="6731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47350B-E6B7-408A-A603-3515C20234C5}"/>
              </a:ext>
            </a:extLst>
          </p:cNvPr>
          <p:cNvCxnSpPr/>
          <p:nvPr/>
        </p:nvCxnSpPr>
        <p:spPr>
          <a:xfrm flipH="1">
            <a:off x="8154190" y="4493565"/>
            <a:ext cx="2018510" cy="20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C3B9BF-361B-4F8E-B59C-BAF6AC3B5D4D}"/>
              </a:ext>
            </a:extLst>
          </p:cNvPr>
          <p:cNvSpPr txBox="1"/>
          <p:nvPr/>
        </p:nvSpPr>
        <p:spPr>
          <a:xfrm>
            <a:off x="10172700" y="4329367"/>
            <a:ext cx="147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nonPoliceCFG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0B1B54-216D-4B7D-BAFA-6F209DE5322E}"/>
              </a:ext>
            </a:extLst>
          </p:cNvPr>
          <p:cNvCxnSpPr/>
          <p:nvPr/>
        </p:nvCxnSpPr>
        <p:spPr>
          <a:xfrm flipH="1">
            <a:off x="5301802" y="3086712"/>
            <a:ext cx="2018510" cy="20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710639-E6AB-4087-AE91-6227E4FF63DF}"/>
              </a:ext>
            </a:extLst>
          </p:cNvPr>
          <p:cNvSpPr txBox="1"/>
          <p:nvPr/>
        </p:nvSpPr>
        <p:spPr>
          <a:xfrm>
            <a:off x="6715635" y="3974712"/>
            <a:ext cx="200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nonPOliceBruneete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B52EC7-8513-4930-83B5-013E23E994A3}"/>
              </a:ext>
            </a:extLst>
          </p:cNvPr>
          <p:cNvSpPr txBox="1"/>
          <p:nvPr/>
        </p:nvSpPr>
        <p:spPr>
          <a:xfrm>
            <a:off x="7257261" y="2916229"/>
            <a:ext cx="200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nonPOliceBruneete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7F3CDD-8BE5-402A-A37A-C068BCB2914E}"/>
              </a:ext>
            </a:extLst>
          </p:cNvPr>
          <p:cNvCxnSpPr/>
          <p:nvPr/>
        </p:nvCxnSpPr>
        <p:spPr>
          <a:xfrm flipH="1">
            <a:off x="5311127" y="4471426"/>
            <a:ext cx="2018510" cy="20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7433C-BE4A-4B14-9FF3-38712E41F833}"/>
              </a:ext>
            </a:extLst>
          </p:cNvPr>
          <p:cNvSpPr/>
          <p:nvPr/>
        </p:nvSpPr>
        <p:spPr>
          <a:xfrm>
            <a:off x="8261446" y="3714172"/>
            <a:ext cx="2008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nonPOliceBruneete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2D8F22-808D-4C60-9F66-A21AFE210A64}"/>
              </a:ext>
            </a:extLst>
          </p:cNvPr>
          <p:cNvSpPr txBox="1"/>
          <p:nvPr/>
        </p:nvSpPr>
        <p:spPr>
          <a:xfrm>
            <a:off x="5072327" y="3634134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CAR(</a:t>
            </a:r>
            <a:r>
              <a:rPr lang="en-US" dirty="0" err="1"/>
              <a:t>homicid:lux</a:t>
            </a:r>
            <a:r>
              <a:rPr lang="en-US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33C7A8-3E89-4832-9603-EC7CB910BA74}"/>
              </a:ext>
            </a:extLst>
          </p:cNvPr>
          <p:cNvSpPr/>
          <p:nvPr/>
        </p:nvSpPr>
        <p:spPr>
          <a:xfrm>
            <a:off x="5071084" y="4828646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CAR(</a:t>
            </a:r>
            <a:r>
              <a:rPr lang="en-US" dirty="0" err="1"/>
              <a:t>homicid:lux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9AF3C5-8C95-49C1-B88C-291B0AA2845D}"/>
              </a:ext>
            </a:extLst>
          </p:cNvPr>
          <p:cNvSpPr/>
          <p:nvPr/>
        </p:nvSpPr>
        <p:spPr>
          <a:xfrm>
            <a:off x="2854894" y="2819400"/>
            <a:ext cx="8994205" cy="271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6038458-070C-4F3D-98D3-E2FA14F4FB5D}"/>
              </a:ext>
            </a:extLst>
          </p:cNvPr>
          <p:cNvCxnSpPr>
            <a:cxnSpLocks/>
          </p:cNvCxnSpPr>
          <p:nvPr/>
        </p:nvCxnSpPr>
        <p:spPr>
          <a:xfrm flipH="1">
            <a:off x="10084574" y="1869970"/>
            <a:ext cx="501924" cy="76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BE25A3-8DCC-4B0D-A94E-34C8929DF419}"/>
              </a:ext>
            </a:extLst>
          </p:cNvPr>
          <p:cNvSpPr txBox="1"/>
          <p:nvPr/>
        </p:nvSpPr>
        <p:spPr>
          <a:xfrm>
            <a:off x="9265631" y="1323125"/>
            <a:ext cx="2703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nonPolicedoucmentLgoical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0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C052DD-DB7C-4632-972C-3EDB388B88E1}"/>
              </a:ext>
            </a:extLst>
          </p:cNvPr>
          <p:cNvSpPr txBox="1"/>
          <p:nvPr/>
        </p:nvSpPr>
        <p:spPr>
          <a:xfrm>
            <a:off x="355600" y="2159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5AB2A7-EAB3-4E91-9C59-347EEF08BF6A}"/>
              </a:ext>
            </a:extLst>
          </p:cNvPr>
          <p:cNvCxnSpPr/>
          <p:nvPr/>
        </p:nvCxnSpPr>
        <p:spPr>
          <a:xfrm>
            <a:off x="10541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BD08E91-29CB-40DA-B2B6-69EDF304AD33}"/>
              </a:ext>
            </a:extLst>
          </p:cNvPr>
          <p:cNvSpPr txBox="1"/>
          <p:nvPr/>
        </p:nvSpPr>
        <p:spPr>
          <a:xfrm>
            <a:off x="37200" y="768092"/>
            <a:ext cx="177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Sex Abuse</a:t>
            </a:r>
          </a:p>
          <a:p>
            <a:r>
              <a:rPr lang="en-US" b="1" dirty="0"/>
              <a:t>FBI:KIDNAPPING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46A7ED-33CD-4A63-AAA3-6DDBFAE01DE1}"/>
              </a:ext>
            </a:extLst>
          </p:cNvPr>
          <p:cNvSpPr txBox="1"/>
          <p:nvPr/>
        </p:nvSpPr>
        <p:spPr>
          <a:xfrm>
            <a:off x="1605502" y="0"/>
            <a:ext cx="7731604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SON: </a:t>
            </a:r>
          </a:p>
          <a:p>
            <a:r>
              <a:rPr lang="en-US" sz="9600" b="1" dirty="0"/>
              <a:t>PRICE</a:t>
            </a:r>
            <a:r>
              <a:rPr lang="en-US" sz="9600" dirty="0"/>
              <a:t>, </a:t>
            </a:r>
            <a:r>
              <a:rPr lang="en-US" sz="9600" dirty="0" err="1"/>
              <a:t>DeSwan</a:t>
            </a:r>
            <a:endParaRPr lang="en-US" sz="9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67BFD5-F757-44CC-B12F-AEF76A54E46E}"/>
              </a:ext>
            </a:extLst>
          </p:cNvPr>
          <p:cNvSpPr txBox="1"/>
          <p:nvPr/>
        </p:nvSpPr>
        <p:spPr>
          <a:xfrm>
            <a:off x="1322059" y="2577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52778E-7697-4CD6-B143-3EBC9BDCFBAE}"/>
              </a:ext>
            </a:extLst>
          </p:cNvPr>
          <p:cNvSpPr txBox="1"/>
          <p:nvPr/>
        </p:nvSpPr>
        <p:spPr>
          <a:xfrm>
            <a:off x="4680094" y="627116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“2pac”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E563BCC-0E03-4332-AA6C-618F4485D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614" y="1117589"/>
            <a:ext cx="657143" cy="75238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D9ED20A-2C64-4BBD-B01A-F8027C36D30A}"/>
              </a:ext>
            </a:extLst>
          </p:cNvPr>
          <p:cNvSpPr/>
          <p:nvPr/>
        </p:nvSpPr>
        <p:spPr>
          <a:xfrm>
            <a:off x="4507606" y="522764"/>
            <a:ext cx="1588393" cy="1628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F77CB3-C7C3-421C-AFDB-42DEF068FE14}"/>
              </a:ext>
            </a:extLst>
          </p:cNvPr>
          <p:cNvSpPr txBox="1"/>
          <p:nvPr/>
        </p:nvSpPr>
        <p:spPr>
          <a:xfrm>
            <a:off x="4997774" y="2117249"/>
            <a:ext cx="82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19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8C314E-0AE7-40AB-B048-750A1FA44F98}"/>
              </a:ext>
            </a:extLst>
          </p:cNvPr>
          <p:cNvCxnSpPr/>
          <p:nvPr/>
        </p:nvCxnSpPr>
        <p:spPr>
          <a:xfrm flipV="1">
            <a:off x="4929614" y="585232"/>
            <a:ext cx="588165" cy="411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7AA45D-6BD6-4C14-955B-FB7B2D1E645E}"/>
              </a:ext>
            </a:extLst>
          </p:cNvPr>
          <p:cNvCxnSpPr>
            <a:endCxn id="35" idx="0"/>
          </p:cNvCxnSpPr>
          <p:nvPr/>
        </p:nvCxnSpPr>
        <p:spPr>
          <a:xfrm flipV="1">
            <a:off x="5119740" y="2117249"/>
            <a:ext cx="291609" cy="295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6038458-070C-4F3D-98D3-E2FA14F4FB5D}"/>
              </a:ext>
            </a:extLst>
          </p:cNvPr>
          <p:cNvCxnSpPr>
            <a:cxnSpLocks/>
          </p:cNvCxnSpPr>
          <p:nvPr/>
        </p:nvCxnSpPr>
        <p:spPr>
          <a:xfrm>
            <a:off x="2398803" y="3667381"/>
            <a:ext cx="4103597" cy="80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BE25A3-8DCC-4B0D-A94E-34C8929DF419}"/>
              </a:ext>
            </a:extLst>
          </p:cNvPr>
          <p:cNvSpPr txBox="1"/>
          <p:nvPr/>
        </p:nvSpPr>
        <p:spPr>
          <a:xfrm>
            <a:off x="9265631" y="1323125"/>
            <a:ext cx="2703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nonPolicedoucmentLgoical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A109FD-E4B2-4EAA-B105-E117D1736E3E}"/>
              </a:ext>
            </a:extLst>
          </p:cNvPr>
          <p:cNvSpPr txBox="1"/>
          <p:nvPr/>
        </p:nvSpPr>
        <p:spPr>
          <a:xfrm>
            <a:off x="4794950" y="4635414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Mihceala</a:t>
            </a:r>
            <a:r>
              <a:rPr lang="en-US" strike="sngStrike" dirty="0"/>
              <a:t>, Emma, [2pac], Tilly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CC2C62-B767-4F0D-866C-B227A35105B6}"/>
              </a:ext>
            </a:extLst>
          </p:cNvPr>
          <p:cNvSpPr/>
          <p:nvPr/>
        </p:nvSpPr>
        <p:spPr>
          <a:xfrm>
            <a:off x="3659337" y="4320358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9FA03C1-2649-4E15-8B19-82F30E2A701D}"/>
              </a:ext>
            </a:extLst>
          </p:cNvPr>
          <p:cNvSpPr/>
          <p:nvPr/>
        </p:nvSpPr>
        <p:spPr>
          <a:xfrm>
            <a:off x="4012477" y="4631278"/>
            <a:ext cx="3989313" cy="522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C42F1B-4814-4398-9964-D94EF65E0BAE}"/>
              </a:ext>
            </a:extLst>
          </p:cNvPr>
          <p:cNvSpPr/>
          <p:nvPr/>
        </p:nvSpPr>
        <p:spPr>
          <a:xfrm>
            <a:off x="6502400" y="4631278"/>
            <a:ext cx="6731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8387B8-A6A0-4923-980C-C516261C4DF7}"/>
              </a:ext>
            </a:extLst>
          </p:cNvPr>
          <p:cNvSpPr/>
          <p:nvPr/>
        </p:nvSpPr>
        <p:spPr>
          <a:xfrm>
            <a:off x="5071084" y="4828646"/>
            <a:ext cx="1726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CAR(</a:t>
            </a:r>
            <a:r>
              <a:rPr lang="en-US" dirty="0" err="1"/>
              <a:t>homicid:lux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A3DD38-6DFE-4AAF-BEF9-2733DBABD1F6}"/>
              </a:ext>
            </a:extLst>
          </p:cNvPr>
          <p:cNvSpPr/>
          <p:nvPr/>
        </p:nvSpPr>
        <p:spPr>
          <a:xfrm>
            <a:off x="6797839" y="215901"/>
            <a:ext cx="2018509" cy="4103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41.WWI</a:t>
            </a:r>
            <a:r>
              <a:rPr lang="en-US" strike="sngStrike" dirty="0"/>
              <a:t>.EROS</a:t>
            </a:r>
          </a:p>
          <a:p>
            <a:pPr algn="ctr"/>
            <a:r>
              <a:rPr lang="en-US" strike="sngStrike" dirty="0"/>
              <a:t>CENTER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18A0E2C-A288-4991-BECD-622E03C91407}"/>
              </a:ext>
            </a:extLst>
          </p:cNvPr>
          <p:cNvCxnSpPr>
            <a:cxnSpLocks/>
          </p:cNvCxnSpPr>
          <p:nvPr/>
        </p:nvCxnSpPr>
        <p:spPr>
          <a:xfrm flipH="1">
            <a:off x="6797839" y="464091"/>
            <a:ext cx="531798" cy="436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23D78D-7CED-40EB-ACE7-FF08A094BE37}"/>
              </a:ext>
            </a:extLst>
          </p:cNvPr>
          <p:cNvSpPr txBox="1"/>
          <p:nvPr/>
        </p:nvSpPr>
        <p:spPr>
          <a:xfrm>
            <a:off x="7725560" y="3667381"/>
            <a:ext cx="5544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ROTH.IBM.DAMILER</a:t>
            </a:r>
          </a:p>
          <a:p>
            <a:r>
              <a:rPr lang="en-US" strike="sngStrike" dirty="0"/>
              <a:t>STAFORD:KIT:CERTIFI:PMP: </a:t>
            </a:r>
            <a:r>
              <a:rPr lang="en-US" strike="sngStrike" dirty="0" err="1"/>
              <a:t>shold</a:t>
            </a:r>
            <a:r>
              <a:rPr lang="en-US" strike="sngStrike" dirty="0"/>
              <a:t> have come</a:t>
            </a:r>
          </a:p>
          <a:p>
            <a:r>
              <a:rPr lang="en-US" dirty="0"/>
              <a:t>			</a:t>
            </a:r>
            <a:r>
              <a:rPr lang="en-US" strike="sngStrike" dirty="0"/>
              <a:t>sooner; that was 2 year ago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9BE2E5-DF7A-43BB-8B4B-E225283A1164}"/>
              </a:ext>
            </a:extLst>
          </p:cNvPr>
          <p:cNvSpPr txBox="1"/>
          <p:nvPr/>
        </p:nvSpPr>
        <p:spPr>
          <a:xfrm>
            <a:off x="5727700" y="3175000"/>
            <a:ext cx="574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Is the </a:t>
            </a:r>
            <a:r>
              <a:rPr lang="en-US" strike="sngStrike" dirty="0" err="1"/>
              <a:t>prostatut</a:t>
            </a:r>
            <a:r>
              <a:rPr lang="en-US" strike="sngStrike" dirty="0"/>
              <a:t> </a:t>
            </a:r>
            <a:r>
              <a:rPr lang="en-US" strike="sngStrike" dirty="0" err="1"/>
              <a:t>ehre</a:t>
            </a:r>
            <a:r>
              <a:rPr lang="en-US" strike="sngStrike" dirty="0"/>
              <a:t> with </a:t>
            </a:r>
            <a:r>
              <a:rPr lang="en-US" strike="sngStrike" dirty="0" err="1"/>
              <a:t>Larrys</a:t>
            </a:r>
            <a:r>
              <a:rPr lang="en-US" strike="sngStrike" dirty="0"/>
              <a:t> </a:t>
            </a:r>
            <a:r>
              <a:rPr lang="en-US" strike="sngStrike" dirty="0" err="1"/>
              <a:t>Devlis</a:t>
            </a:r>
            <a:r>
              <a:rPr lang="en-US" strike="sngStrike" dirty="0"/>
              <a:t> horn dildo? She said</a:t>
            </a:r>
          </a:p>
          <a:p>
            <a:r>
              <a:rPr lang="en-US" strike="sngStrike" dirty="0"/>
              <a:t>She had a sun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E6E32E-2546-4EAF-9D9B-DC86837A1C49}"/>
              </a:ext>
            </a:extLst>
          </p:cNvPr>
          <p:cNvSpPr/>
          <p:nvPr/>
        </p:nvSpPr>
        <p:spPr>
          <a:xfrm>
            <a:off x="6902357" y="323474"/>
            <a:ext cx="946838" cy="532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2pac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87F370-C02D-4E8D-81FA-FF07309404A1}"/>
              </a:ext>
            </a:extLst>
          </p:cNvPr>
          <p:cNvSpPr txBox="1"/>
          <p:nvPr/>
        </p:nvSpPr>
        <p:spPr>
          <a:xfrm>
            <a:off x="9265631" y="522764"/>
            <a:ext cx="333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HOMICIDE:AUSLANDER</a:t>
            </a:r>
          </a:p>
          <a:p>
            <a:r>
              <a:rPr lang="en-US" strike="sngStrike" dirty="0" err="1"/>
              <a:t>roth.Ibm.dmiler.subway.sandwich</a:t>
            </a:r>
            <a:endParaRPr lang="en-US" strike="sngStrike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726E96-908E-444A-AB2C-911E5D11D246}"/>
              </a:ext>
            </a:extLst>
          </p:cNvPr>
          <p:cNvCxnSpPr/>
          <p:nvPr/>
        </p:nvCxnSpPr>
        <p:spPr>
          <a:xfrm flipH="1">
            <a:off x="8001790" y="627116"/>
            <a:ext cx="1167610" cy="14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E9003F6-35FE-42BF-BDC6-A3B9CBD3FCC7}"/>
              </a:ext>
            </a:extLst>
          </p:cNvPr>
          <p:cNvSpPr txBox="1"/>
          <p:nvPr/>
        </p:nvSpPr>
        <p:spPr>
          <a:xfrm>
            <a:off x="7531100" y="5651500"/>
            <a:ext cx="5947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WATER(</a:t>
            </a:r>
            <a:r>
              <a:rPr lang="en-US" dirty="0" err="1"/>
              <a:t>n.branicoce</a:t>
            </a:r>
            <a:r>
              <a:rPr lang="en-US" dirty="0"/>
              <a:t>)</a:t>
            </a:r>
          </a:p>
          <a:p>
            <a:r>
              <a:rPr lang="en-US" dirty="0" err="1"/>
              <a:t>Roth.ibmdlier.app.accent.touch.employe.tim.cook</a:t>
            </a:r>
            <a:r>
              <a:rPr lang="en-US" dirty="0"/>
              <a:t>(</a:t>
            </a:r>
            <a:r>
              <a:rPr lang="en-US" dirty="0" err="1"/>
              <a:t>gayjohsno</a:t>
            </a:r>
            <a:r>
              <a:rPr lang="en-US" dirty="0"/>
              <a:t>)</a:t>
            </a:r>
          </a:p>
          <a:p>
            <a:r>
              <a:rPr lang="en-US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was in las </a:t>
            </a:r>
            <a:r>
              <a:rPr lang="en-US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vegas</a:t>
            </a:r>
            <a:r>
              <a:rPr lang="en-US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a bag of dildos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3BBCDB-46D0-4267-93CB-26EE3FB23A1D}"/>
              </a:ext>
            </a:extLst>
          </p:cNvPr>
          <p:cNvCxnSpPr/>
          <p:nvPr/>
        </p:nvCxnSpPr>
        <p:spPr>
          <a:xfrm flipV="1">
            <a:off x="6838950" y="855831"/>
            <a:ext cx="692150" cy="39601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3A7BB20-5C3D-494F-8D58-73B4CB1EE97D}"/>
              </a:ext>
            </a:extLst>
          </p:cNvPr>
          <p:cNvCxnSpPr>
            <a:cxnSpLocks/>
          </p:cNvCxnSpPr>
          <p:nvPr/>
        </p:nvCxnSpPr>
        <p:spPr>
          <a:xfrm>
            <a:off x="6991350" y="4968345"/>
            <a:ext cx="3404363" cy="14255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AD34DF-7922-4322-943A-1AA92986E193}"/>
              </a:ext>
            </a:extLst>
          </p:cNvPr>
          <p:cNvCxnSpPr>
            <a:cxnSpLocks/>
          </p:cNvCxnSpPr>
          <p:nvPr/>
        </p:nvCxnSpPr>
        <p:spPr>
          <a:xfrm flipH="1">
            <a:off x="7118800" y="996448"/>
            <a:ext cx="597786" cy="33228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635F68C-698D-4ADF-8DEB-5FE482529794}"/>
              </a:ext>
            </a:extLst>
          </p:cNvPr>
          <p:cNvCxnSpPr>
            <a:cxnSpLocks/>
          </p:cNvCxnSpPr>
          <p:nvPr/>
        </p:nvCxnSpPr>
        <p:spPr>
          <a:xfrm flipH="1" flipV="1">
            <a:off x="7224319" y="4882120"/>
            <a:ext cx="2985723" cy="12845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D01269B2-7464-4A7D-815F-E2A4102FA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085" y="5408599"/>
            <a:ext cx="1070947" cy="1191617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1C5E0CE5-2C0A-42FB-9DA8-C0A867EFA437}"/>
              </a:ext>
            </a:extLst>
          </p:cNvPr>
          <p:cNvSpPr/>
          <p:nvPr/>
        </p:nvSpPr>
        <p:spPr>
          <a:xfrm>
            <a:off x="2941528" y="5779548"/>
            <a:ext cx="13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trike="sngStrike" dirty="0"/>
              <a:t>$200/month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068175C-6DAB-42BA-8E30-B9420F324754}"/>
              </a:ext>
            </a:extLst>
          </p:cNvPr>
          <p:cNvCxnSpPr/>
          <p:nvPr/>
        </p:nvCxnSpPr>
        <p:spPr>
          <a:xfrm>
            <a:off x="1462341" y="5408599"/>
            <a:ext cx="1392553" cy="11662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432FCCD-8DE4-4090-BF19-E9A1BA5A1946}"/>
              </a:ext>
            </a:extLst>
          </p:cNvPr>
          <p:cNvCxnSpPr>
            <a:cxnSpLocks/>
          </p:cNvCxnSpPr>
          <p:nvPr/>
        </p:nvCxnSpPr>
        <p:spPr>
          <a:xfrm flipH="1">
            <a:off x="1322059" y="5408599"/>
            <a:ext cx="1260048" cy="11916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3BFFECEF-4357-468A-9F21-81A75CD25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302" y="324771"/>
            <a:ext cx="271729" cy="302346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0FF6A8A-3616-4F6E-9B58-DBCF3A719CD0}"/>
              </a:ext>
            </a:extLst>
          </p:cNvPr>
          <p:cNvCxnSpPr>
            <a:cxnSpLocks/>
            <a:endCxn id="74" idx="2"/>
          </p:cNvCxnSpPr>
          <p:nvPr/>
        </p:nvCxnSpPr>
        <p:spPr>
          <a:xfrm flipH="1">
            <a:off x="8000167" y="299096"/>
            <a:ext cx="118542" cy="32802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C9701CE-11C7-4BDA-9954-8788D1FD824B}"/>
              </a:ext>
            </a:extLst>
          </p:cNvPr>
          <p:cNvSpPr txBox="1"/>
          <p:nvPr/>
        </p:nvSpPr>
        <p:spPr>
          <a:xfrm>
            <a:off x="8151138" y="221111"/>
            <a:ext cx="440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I am </a:t>
            </a:r>
            <a:r>
              <a:rPr lang="en-US" strike="sngStrike" dirty="0" err="1"/>
              <a:t>pregnet</a:t>
            </a:r>
            <a:r>
              <a:rPr lang="en-US" strike="sngStrike" dirty="0"/>
              <a:t> </a:t>
            </a:r>
            <a:r>
              <a:rPr lang="en-US" strike="sngStrike" dirty="0" err="1"/>
              <a:t>giv</a:t>
            </a:r>
            <a:r>
              <a:rPr lang="en-US" strike="sngStrike" dirty="0"/>
              <a:t> </a:t>
            </a:r>
            <a:r>
              <a:rPr lang="en-US" strike="sngStrike" dirty="0" err="1"/>
              <a:t>em</a:t>
            </a:r>
            <a:r>
              <a:rPr lang="en-US" strike="sngStrike" dirty="0"/>
              <a:t> $200/month; now; hand</a:t>
            </a:r>
          </a:p>
        </p:txBody>
      </p:sp>
    </p:spTree>
    <p:extLst>
      <p:ext uri="{BB962C8B-B14F-4D97-AF65-F5344CB8AC3E}">
        <p14:creationId xmlns:p14="http://schemas.microsoft.com/office/powerpoint/2010/main" val="410050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C052DD-DB7C-4632-972C-3EDB388B88E1}"/>
              </a:ext>
            </a:extLst>
          </p:cNvPr>
          <p:cNvSpPr txBox="1"/>
          <p:nvPr/>
        </p:nvSpPr>
        <p:spPr>
          <a:xfrm>
            <a:off x="355600" y="2159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5AB2A7-EAB3-4E91-9C59-347EEF08BF6A}"/>
              </a:ext>
            </a:extLst>
          </p:cNvPr>
          <p:cNvCxnSpPr/>
          <p:nvPr/>
        </p:nvCxnSpPr>
        <p:spPr>
          <a:xfrm>
            <a:off x="10541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73BD683-A96D-4D02-87D4-B74EB7326AE9}"/>
              </a:ext>
            </a:extLst>
          </p:cNvPr>
          <p:cNvSpPr/>
          <p:nvPr/>
        </p:nvSpPr>
        <p:spPr>
          <a:xfrm>
            <a:off x="1727048" y="131838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4E6F914-FAE3-48C6-BBD6-506A6E92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15" y="3255453"/>
            <a:ext cx="1079695" cy="6940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533048-B58B-4C55-A71F-F37E4F450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8222" y="2734911"/>
            <a:ext cx="1708018" cy="7170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AD6BA8-7526-4A2D-91D9-C55FE83CA8D7}"/>
              </a:ext>
            </a:extLst>
          </p:cNvPr>
          <p:cNvSpPr txBox="1"/>
          <p:nvPr/>
        </p:nvSpPr>
        <p:spPr>
          <a:xfrm>
            <a:off x="1727048" y="450846"/>
            <a:ext cx="283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41.HOMICIDE:AUSLAENDER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984CB-2FA0-4DCB-9D53-982A95671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702" y="3682841"/>
            <a:ext cx="869807" cy="533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57BF9B-0B98-4A65-92C8-BC346A279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039" y="4045953"/>
            <a:ext cx="805776" cy="5334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ED434B-3138-456F-8A67-3859664368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03" y="4045953"/>
            <a:ext cx="1817614" cy="6940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64CAB07-D411-4874-8CE3-5F5332CA96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6074" y="3906146"/>
            <a:ext cx="494140" cy="694089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7DAD38BD-568C-4704-B81F-5DF15ED54D69}"/>
              </a:ext>
            </a:extLst>
          </p:cNvPr>
          <p:cNvSpPr/>
          <p:nvPr/>
        </p:nvSpPr>
        <p:spPr>
          <a:xfrm>
            <a:off x="8801100" y="2734911"/>
            <a:ext cx="965200" cy="86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6B4DCB1-AD55-4574-A363-52A7932A8047}"/>
              </a:ext>
            </a:extLst>
          </p:cNvPr>
          <p:cNvSpPr/>
          <p:nvPr/>
        </p:nvSpPr>
        <p:spPr>
          <a:xfrm>
            <a:off x="3096404" y="3959203"/>
            <a:ext cx="965200" cy="86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782AAA-20BE-46AB-8074-D6A7539C71A1}"/>
              </a:ext>
            </a:extLst>
          </p:cNvPr>
          <p:cNvSpPr/>
          <p:nvPr/>
        </p:nvSpPr>
        <p:spPr>
          <a:xfrm>
            <a:off x="2726411" y="1323852"/>
            <a:ext cx="1588393" cy="1628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520819E-B3E2-4CB3-A5D1-F2CD8F67FCFC}"/>
              </a:ext>
            </a:extLst>
          </p:cNvPr>
          <p:cNvSpPr/>
          <p:nvPr/>
        </p:nvSpPr>
        <p:spPr>
          <a:xfrm>
            <a:off x="4478462" y="3782448"/>
            <a:ext cx="965200" cy="86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7F610D0-D486-461D-AAC5-E782A6065410}"/>
              </a:ext>
            </a:extLst>
          </p:cNvPr>
          <p:cNvSpPr/>
          <p:nvPr/>
        </p:nvSpPr>
        <p:spPr>
          <a:xfrm>
            <a:off x="5969959" y="3472352"/>
            <a:ext cx="965200" cy="86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9A0B235-2CBF-4652-99E3-E7B0DF40CBC0}"/>
              </a:ext>
            </a:extLst>
          </p:cNvPr>
          <p:cNvSpPr/>
          <p:nvPr/>
        </p:nvSpPr>
        <p:spPr>
          <a:xfrm>
            <a:off x="7232423" y="3472352"/>
            <a:ext cx="965200" cy="86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F45395-5230-4921-958E-3F5C9BB7FCC7}"/>
              </a:ext>
            </a:extLst>
          </p:cNvPr>
          <p:cNvSpPr/>
          <p:nvPr/>
        </p:nvSpPr>
        <p:spPr>
          <a:xfrm>
            <a:off x="4660008" y="1424448"/>
            <a:ext cx="1435992" cy="1628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05B180-5FF1-4241-81D2-D510992E2F8D}"/>
              </a:ext>
            </a:extLst>
          </p:cNvPr>
          <p:cNvSpPr/>
          <p:nvPr/>
        </p:nvSpPr>
        <p:spPr>
          <a:xfrm>
            <a:off x="6301908" y="1184044"/>
            <a:ext cx="1435992" cy="1628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684365-EDAA-4544-8421-BD920CDFEFE7}"/>
              </a:ext>
            </a:extLst>
          </p:cNvPr>
          <p:cNvSpPr/>
          <p:nvPr/>
        </p:nvSpPr>
        <p:spPr>
          <a:xfrm>
            <a:off x="8027598" y="1261845"/>
            <a:ext cx="1435992" cy="1628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D4FEE78-AD99-496A-86CE-C6ACFE6703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0214" y="1667963"/>
            <a:ext cx="657143" cy="7523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9B220AF-8EC5-498C-AC84-8B3E6B22AD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1345" y="1739521"/>
            <a:ext cx="657143" cy="75238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0F5F48E-88BA-4EC3-AA11-4FB7270318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6662" y="1621854"/>
            <a:ext cx="657143" cy="7523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B742765-C4A7-4277-8565-16CA2BDAFF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7022" y="1695729"/>
            <a:ext cx="657143" cy="752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FADF2D-6250-495A-AFC2-2AF53F60A1A6}"/>
              </a:ext>
            </a:extLst>
          </p:cNvPr>
          <p:cNvSpPr txBox="1"/>
          <p:nvPr/>
        </p:nvSpPr>
        <p:spPr>
          <a:xfrm>
            <a:off x="5633927" y="316504"/>
            <a:ext cx="28660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HOMICIDE:CHANLOR; </a:t>
            </a:r>
            <a:r>
              <a:rPr lang="en-US" dirty="0" err="1"/>
              <a:t>Polizei</a:t>
            </a:r>
            <a:endParaRPr lang="en-US" dirty="0"/>
          </a:p>
          <a:p>
            <a:r>
              <a:rPr lang="en-US" sz="1200" strike="sngStrike" dirty="0" err="1"/>
              <a:t>Recheap</a:t>
            </a:r>
            <a:r>
              <a:rPr lang="en-US" sz="1200" strike="sngStrike" dirty="0"/>
              <a:t> </a:t>
            </a:r>
            <a:r>
              <a:rPr lang="en-US" sz="1200" strike="sngStrike" dirty="0" err="1"/>
              <a:t>Fazlia</a:t>
            </a:r>
            <a:r>
              <a:rPr lang="en-US" sz="1200" strike="sngStrike" dirty="0"/>
              <a:t>; Library Living room</a:t>
            </a:r>
          </a:p>
          <a:p>
            <a:r>
              <a:rPr lang="en-US" sz="1200" strike="sngStrike" dirty="0" err="1"/>
              <a:t>Roth.bimdierl.apple.touch.appleII.crate</a:t>
            </a:r>
            <a:endParaRPr lang="en-US" sz="1200" strike="sngStrik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0BE7D9-F422-41F5-A573-DA0235883B04}"/>
              </a:ext>
            </a:extLst>
          </p:cNvPr>
          <p:cNvSpPr/>
          <p:nvPr/>
        </p:nvSpPr>
        <p:spPr>
          <a:xfrm>
            <a:off x="2726411" y="733930"/>
            <a:ext cx="6664830" cy="47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PENTAGON:BASE:BARAK:KINDERGARDEN:STUDENT( P-R-I-C-E)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130D3C-145D-4F52-8203-C7FD6F2171EF}"/>
              </a:ext>
            </a:extLst>
          </p:cNvPr>
          <p:cNvSpPr txBox="1"/>
          <p:nvPr/>
        </p:nvSpPr>
        <p:spPr>
          <a:xfrm>
            <a:off x="8417022" y="142444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2pac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24AC06-C684-403A-8500-71F5E39FBAE4}"/>
              </a:ext>
            </a:extLst>
          </p:cNvPr>
          <p:cNvSpPr txBox="1"/>
          <p:nvPr/>
        </p:nvSpPr>
        <p:spPr>
          <a:xfrm>
            <a:off x="6516070" y="1291668"/>
            <a:ext cx="83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ronson</a:t>
            </a:r>
            <a:endParaRPr lang="en-US" strike="sngStrik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FB5780-1318-4C8C-9387-AC8F78ED3437}"/>
              </a:ext>
            </a:extLst>
          </p:cNvPr>
          <p:cNvSpPr txBox="1"/>
          <p:nvPr/>
        </p:nvSpPr>
        <p:spPr>
          <a:xfrm>
            <a:off x="3091163" y="1345116"/>
            <a:ext cx="88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stevens</a:t>
            </a:r>
            <a:endParaRPr lang="en-US" strike="sngStrik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3A276D-BC7D-4583-9DA4-6F5FE1FC1DEE}"/>
              </a:ext>
            </a:extLst>
          </p:cNvPr>
          <p:cNvSpPr txBox="1"/>
          <p:nvPr/>
        </p:nvSpPr>
        <p:spPr>
          <a:xfrm>
            <a:off x="9766300" y="1345116"/>
            <a:ext cx="160441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aei.maxplank</a:t>
            </a:r>
            <a:endParaRPr lang="en-US" dirty="0"/>
          </a:p>
          <a:p>
            <a:r>
              <a:rPr lang="en-US" sz="4000" strike="sngStrike" dirty="0"/>
              <a:t>.MARK</a:t>
            </a:r>
          </a:p>
        </p:txBody>
      </p:sp>
    </p:spTree>
    <p:extLst>
      <p:ext uri="{BB962C8B-B14F-4D97-AF65-F5344CB8AC3E}">
        <p14:creationId xmlns:p14="http://schemas.microsoft.com/office/powerpoint/2010/main" val="3938737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C052DD-DB7C-4632-972C-3EDB388B88E1}"/>
              </a:ext>
            </a:extLst>
          </p:cNvPr>
          <p:cNvSpPr txBox="1"/>
          <p:nvPr/>
        </p:nvSpPr>
        <p:spPr>
          <a:xfrm>
            <a:off x="355600" y="2159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5AB2A7-EAB3-4E91-9C59-347EEF08BF6A}"/>
              </a:ext>
            </a:extLst>
          </p:cNvPr>
          <p:cNvCxnSpPr/>
          <p:nvPr/>
        </p:nvCxnSpPr>
        <p:spPr>
          <a:xfrm>
            <a:off x="10541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BD08E91-29CB-40DA-B2B6-69EDF304AD33}"/>
              </a:ext>
            </a:extLst>
          </p:cNvPr>
          <p:cNvSpPr txBox="1"/>
          <p:nvPr/>
        </p:nvSpPr>
        <p:spPr>
          <a:xfrm>
            <a:off x="37200" y="768092"/>
            <a:ext cx="177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Sex Abuse</a:t>
            </a:r>
          </a:p>
          <a:p>
            <a:r>
              <a:rPr lang="en-US" b="1" dirty="0"/>
              <a:t>FBI:KIDNAPPING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46A7ED-33CD-4A63-AAA3-6DDBFAE01DE1}"/>
              </a:ext>
            </a:extLst>
          </p:cNvPr>
          <p:cNvSpPr txBox="1"/>
          <p:nvPr/>
        </p:nvSpPr>
        <p:spPr>
          <a:xfrm>
            <a:off x="1638557" y="0"/>
            <a:ext cx="7731604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SON: </a:t>
            </a:r>
          </a:p>
          <a:p>
            <a:r>
              <a:rPr lang="en-US" sz="9600" b="1" dirty="0"/>
              <a:t>PRICE</a:t>
            </a:r>
            <a:r>
              <a:rPr lang="en-US" sz="9600" dirty="0"/>
              <a:t>, </a:t>
            </a:r>
            <a:r>
              <a:rPr lang="en-US" sz="9600" dirty="0" err="1"/>
              <a:t>DeSwan</a:t>
            </a:r>
            <a:endParaRPr lang="en-US" sz="9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67BFD5-F757-44CC-B12F-AEF76A54E46E}"/>
              </a:ext>
            </a:extLst>
          </p:cNvPr>
          <p:cNvSpPr txBox="1"/>
          <p:nvPr/>
        </p:nvSpPr>
        <p:spPr>
          <a:xfrm>
            <a:off x="1322059" y="2577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E563BCC-0E03-4332-AA6C-618F4485D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470" y="897147"/>
            <a:ext cx="657143" cy="75238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D9ED20A-2C64-4BBD-B01A-F8027C36D30A}"/>
              </a:ext>
            </a:extLst>
          </p:cNvPr>
          <p:cNvSpPr/>
          <p:nvPr/>
        </p:nvSpPr>
        <p:spPr>
          <a:xfrm>
            <a:off x="4507606" y="522764"/>
            <a:ext cx="1588393" cy="1628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F77CB3-C7C3-421C-AFDB-42DEF068FE14}"/>
              </a:ext>
            </a:extLst>
          </p:cNvPr>
          <p:cNvSpPr txBox="1"/>
          <p:nvPr/>
        </p:nvSpPr>
        <p:spPr>
          <a:xfrm>
            <a:off x="4997774" y="2117249"/>
            <a:ext cx="82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19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7AA45D-6BD6-4C14-955B-FB7B2D1E645E}"/>
              </a:ext>
            </a:extLst>
          </p:cNvPr>
          <p:cNvCxnSpPr>
            <a:endCxn id="35" idx="0"/>
          </p:cNvCxnSpPr>
          <p:nvPr/>
        </p:nvCxnSpPr>
        <p:spPr>
          <a:xfrm flipV="1">
            <a:off x="5119740" y="2117249"/>
            <a:ext cx="291609" cy="295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CA3DD38-6DFE-4AAF-BEF9-2733DBABD1F6}"/>
              </a:ext>
            </a:extLst>
          </p:cNvPr>
          <p:cNvSpPr/>
          <p:nvPr/>
        </p:nvSpPr>
        <p:spPr>
          <a:xfrm>
            <a:off x="2222630" y="2628866"/>
            <a:ext cx="2018509" cy="4103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41.WWI</a:t>
            </a:r>
            <a:r>
              <a:rPr lang="en-US" strike="sngStrike" dirty="0"/>
              <a:t>.EROS</a:t>
            </a:r>
          </a:p>
          <a:p>
            <a:pPr algn="ctr"/>
            <a:r>
              <a:rPr lang="en-US" strike="sngStrike" dirty="0"/>
              <a:t>CENTER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D2FE6C-6EC6-4330-97EE-B832FAA34913}"/>
              </a:ext>
            </a:extLst>
          </p:cNvPr>
          <p:cNvSpPr/>
          <p:nvPr/>
        </p:nvSpPr>
        <p:spPr>
          <a:xfrm>
            <a:off x="6735485" y="2628866"/>
            <a:ext cx="2018509" cy="4103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41.WWI</a:t>
            </a:r>
            <a:r>
              <a:rPr lang="en-US" strike="sngStrike" dirty="0"/>
              <a:t>.EROS</a:t>
            </a:r>
          </a:p>
          <a:p>
            <a:pPr algn="ctr"/>
            <a:r>
              <a:rPr lang="en-US" strike="sngStrike" dirty="0"/>
              <a:t>CENTER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185B8-F2F5-4A4E-95F4-D200612346B2}"/>
              </a:ext>
            </a:extLst>
          </p:cNvPr>
          <p:cNvSpPr txBox="1"/>
          <p:nvPr/>
        </p:nvSpPr>
        <p:spPr>
          <a:xfrm>
            <a:off x="8735476" y="2554545"/>
            <a:ext cx="352211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</a:t>
            </a:r>
            <a:r>
              <a:rPr lang="en-US" dirty="0"/>
              <a:t>:MAINSTREE:SYMPHONE:!WAR</a:t>
            </a:r>
          </a:p>
          <a:p>
            <a:r>
              <a:rPr lang="en-US" sz="9600" dirty="0"/>
              <a:t>  WWI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9F903B-609B-4C0D-A126-AF784A8FF334}"/>
              </a:ext>
            </a:extLst>
          </p:cNvPr>
          <p:cNvSpPr/>
          <p:nvPr/>
        </p:nvSpPr>
        <p:spPr>
          <a:xfrm>
            <a:off x="4066992" y="2886567"/>
            <a:ext cx="268535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/>
              <a:t>WWI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1E4747-3A00-4AFC-BC95-BF52CAAA45D2}"/>
              </a:ext>
            </a:extLst>
          </p:cNvPr>
          <p:cNvSpPr/>
          <p:nvPr/>
        </p:nvSpPr>
        <p:spPr>
          <a:xfrm>
            <a:off x="4285425" y="2685302"/>
            <a:ext cx="2188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KA/BAD: WEAPSONS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0F1BA-A134-43E1-8C01-77EB2934065B}"/>
              </a:ext>
            </a:extLst>
          </p:cNvPr>
          <p:cNvSpPr txBox="1"/>
          <p:nvPr/>
        </p:nvSpPr>
        <p:spPr>
          <a:xfrm>
            <a:off x="4180779" y="4335841"/>
            <a:ext cx="51094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GOD</a:t>
            </a:r>
            <a:r>
              <a:rPr lang="en-US" dirty="0"/>
              <a:t>.CAMP DAVID ( </a:t>
            </a:r>
            <a:r>
              <a:rPr lang="en-US" strike="sngStrike" dirty="0"/>
              <a:t>EROS DAVUT </a:t>
            </a:r>
            <a:r>
              <a:rPr lang="en-US" dirty="0"/>
              <a:t>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AB076E-F00C-4D67-A1DE-E2ECD33F1811}"/>
              </a:ext>
            </a:extLst>
          </p:cNvPr>
          <p:cNvCxnSpPr/>
          <p:nvPr/>
        </p:nvCxnSpPr>
        <p:spPr>
          <a:xfrm flipH="1">
            <a:off x="7340600" y="1117589"/>
            <a:ext cx="3797300" cy="180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798D60-7FA5-4753-AA18-FDC6A70C1A75}"/>
              </a:ext>
            </a:extLst>
          </p:cNvPr>
          <p:cNvSpPr txBox="1"/>
          <p:nvPr/>
        </p:nvSpPr>
        <p:spPr>
          <a:xfrm>
            <a:off x="10323667" y="400566"/>
            <a:ext cx="193392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</a:t>
            </a:r>
            <a:r>
              <a:rPr lang="en-US" strike="sngStrike" dirty="0"/>
              <a:t>Pope:sin</a:t>
            </a:r>
          </a:p>
          <a:p>
            <a:r>
              <a:rPr lang="en-US" strike="sngStrike" dirty="0" err="1"/>
              <a:t>Italein</a:t>
            </a:r>
            <a:r>
              <a:rPr lang="en-US" strike="sngStrike" dirty="0"/>
              <a:t> </a:t>
            </a:r>
            <a:r>
              <a:rPr lang="en-US" strike="sngStrike" dirty="0" err="1"/>
              <a:t>brneete</a:t>
            </a:r>
            <a:endParaRPr lang="en-US" strike="sngStrike" dirty="0"/>
          </a:p>
          <a:p>
            <a:r>
              <a:rPr lang="en-US" strike="sngStrike" dirty="0" err="1"/>
              <a:t>Anglea</a:t>
            </a:r>
            <a:r>
              <a:rPr lang="en-US" strike="sngStrike" dirty="0"/>
              <a:t> St. </a:t>
            </a:r>
            <a:r>
              <a:rPr lang="en-US" strike="sngStrike" dirty="0" err="1"/>
              <a:t>Fransic</a:t>
            </a:r>
            <a:endParaRPr lang="en-US" strike="sngStrike" dirty="0"/>
          </a:p>
          <a:p>
            <a:r>
              <a:rPr lang="en-US" strike="sngStrike" dirty="0"/>
              <a:t>Sister 8</a:t>
            </a:r>
            <a:r>
              <a:rPr lang="en-US" strike="sngStrike" baseline="30000" dirty="0"/>
              <a:t>th</a:t>
            </a:r>
            <a:r>
              <a:rPr lang="en-US" strike="sngStrike" dirty="0"/>
              <a:t> floor</a:t>
            </a:r>
          </a:p>
          <a:p>
            <a:r>
              <a:rPr lang="en-US" sz="4800" b="1" dirty="0"/>
              <a:t>SISTER</a:t>
            </a:r>
            <a:r>
              <a:rPr lang="en-US" strike="sngStrike" dirty="0"/>
              <a:t>.</a:t>
            </a:r>
          </a:p>
          <a:p>
            <a:r>
              <a:rPr lang="en-US" strike="sngStrike" dirty="0"/>
              <a:t>IPX.MARY.GOD.SIN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523D929-6E5F-43B6-B3F8-37070C7A642E}"/>
              </a:ext>
            </a:extLst>
          </p:cNvPr>
          <p:cNvSpPr/>
          <p:nvPr/>
        </p:nvSpPr>
        <p:spPr>
          <a:xfrm flipH="1">
            <a:off x="2638802" y="-311324"/>
            <a:ext cx="8714489" cy="5152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41</a:t>
            </a:r>
            <a:r>
              <a:rPr lang="en-US" sz="9600" strike="sngStrike" dirty="0"/>
              <a:t>.VISA.</a:t>
            </a:r>
            <a:r>
              <a:rPr lang="en-US" sz="9600" dirty="0"/>
              <a:t>GOD</a:t>
            </a:r>
            <a:r>
              <a:rPr lang="en-US" sz="9600" strike="sngStrike" dirty="0"/>
              <a:t>. OF ANACHY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SOA; SOAP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CDE998-58F7-4109-A23D-EA65AEE33FBC}"/>
              </a:ext>
            </a:extLst>
          </p:cNvPr>
          <p:cNvSpPr/>
          <p:nvPr/>
        </p:nvSpPr>
        <p:spPr>
          <a:xfrm>
            <a:off x="6286500" y="215900"/>
            <a:ext cx="4083906" cy="594369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AA7FEF-CCC3-46D8-9F5F-0AD66E6E460D}"/>
              </a:ext>
            </a:extLst>
          </p:cNvPr>
          <p:cNvSpPr txBox="1"/>
          <p:nvPr/>
        </p:nvSpPr>
        <p:spPr>
          <a:xfrm>
            <a:off x="7680700" y="275079"/>
            <a:ext cx="144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41.SPECIMEN</a:t>
            </a:r>
          </a:p>
        </p:txBody>
      </p:sp>
    </p:spTree>
    <p:extLst>
      <p:ext uri="{BB962C8B-B14F-4D97-AF65-F5344CB8AC3E}">
        <p14:creationId xmlns:p14="http://schemas.microsoft.com/office/powerpoint/2010/main" val="1106489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C052DD-DB7C-4632-972C-3EDB388B88E1}"/>
              </a:ext>
            </a:extLst>
          </p:cNvPr>
          <p:cNvSpPr txBox="1"/>
          <p:nvPr/>
        </p:nvSpPr>
        <p:spPr>
          <a:xfrm>
            <a:off x="355600" y="2159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5AB2A7-EAB3-4E91-9C59-347EEF08BF6A}"/>
              </a:ext>
            </a:extLst>
          </p:cNvPr>
          <p:cNvCxnSpPr/>
          <p:nvPr/>
        </p:nvCxnSpPr>
        <p:spPr>
          <a:xfrm>
            <a:off x="10541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73BD683-A96D-4D02-87D4-B74EB7326AE9}"/>
              </a:ext>
            </a:extLst>
          </p:cNvPr>
          <p:cNvSpPr/>
          <p:nvPr/>
        </p:nvSpPr>
        <p:spPr>
          <a:xfrm>
            <a:off x="1727048" y="131838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AD6BA8-7526-4A2D-91D9-C55FE83CA8D7}"/>
              </a:ext>
            </a:extLst>
          </p:cNvPr>
          <p:cNvSpPr txBox="1"/>
          <p:nvPr/>
        </p:nvSpPr>
        <p:spPr>
          <a:xfrm>
            <a:off x="1727048" y="450846"/>
            <a:ext cx="283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41.HOMICIDE:AUSLAENDER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5BD10D-7969-47C7-ABDA-BB651668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08093"/>
            <a:ext cx="9982198" cy="7874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0F0E83-8738-42B2-A58C-9DA3326CA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175" y="2749735"/>
            <a:ext cx="857250" cy="8572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9D61CEF-7F28-44BF-89D6-FBBAA47C7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066" y="2455350"/>
            <a:ext cx="522013" cy="144601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D11A0D3-1253-4DAE-8F19-26750979E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63" y="2650419"/>
            <a:ext cx="982662" cy="982662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16E0359-EA67-4BA6-B2E6-8BE70D94F010}"/>
              </a:ext>
            </a:extLst>
          </p:cNvPr>
          <p:cNvCxnSpPr/>
          <p:nvPr/>
        </p:nvCxnSpPr>
        <p:spPr>
          <a:xfrm>
            <a:off x="4343400" y="2650419"/>
            <a:ext cx="1892300" cy="15659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369ACD5-DDB2-4B62-BBD8-5308B8F802DF}"/>
              </a:ext>
            </a:extLst>
          </p:cNvPr>
          <p:cNvCxnSpPr>
            <a:cxnSpLocks/>
          </p:cNvCxnSpPr>
          <p:nvPr/>
        </p:nvCxnSpPr>
        <p:spPr>
          <a:xfrm flipV="1">
            <a:off x="4560709" y="2749735"/>
            <a:ext cx="1817868" cy="11516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74840A0-B64B-42E4-8521-A074511421DC}"/>
              </a:ext>
            </a:extLst>
          </p:cNvPr>
          <p:cNvSpPr/>
          <p:nvPr/>
        </p:nvSpPr>
        <p:spPr>
          <a:xfrm>
            <a:off x="5020017" y="501170"/>
            <a:ext cx="1586815" cy="7874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41.WWI</a:t>
            </a:r>
            <a:r>
              <a:rPr lang="en-US" strike="sngStrike" dirty="0"/>
              <a:t>.EROS</a:t>
            </a:r>
          </a:p>
          <a:p>
            <a:pPr algn="ctr"/>
            <a:r>
              <a:rPr lang="en-US" strike="sngStrike" dirty="0"/>
              <a:t>CENTER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03DF657-1FA0-49CF-9F1B-FCFF6B605D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059" y="323882"/>
            <a:ext cx="1717131" cy="95269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947DFC2-27E0-4CBF-8420-B1896528488F}"/>
              </a:ext>
            </a:extLst>
          </p:cNvPr>
          <p:cNvSpPr txBox="1"/>
          <p:nvPr/>
        </p:nvSpPr>
        <p:spPr>
          <a:xfrm>
            <a:off x="6606832" y="-15013"/>
            <a:ext cx="366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nonPoliceConstitionLogical</a:t>
            </a:r>
            <a:r>
              <a:rPr lang="en-US" dirty="0"/>
              <a:t>(“Turkey”)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95EBD4F-AA45-464D-B4E6-1CB53A9A6AB7}"/>
              </a:ext>
            </a:extLst>
          </p:cNvPr>
          <p:cNvCxnSpPr/>
          <p:nvPr/>
        </p:nvCxnSpPr>
        <p:spPr>
          <a:xfrm flipV="1">
            <a:off x="2070100" y="2455350"/>
            <a:ext cx="1549400" cy="131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F22F691-77F9-4AFF-919B-BBBD9192CBD8}"/>
              </a:ext>
            </a:extLst>
          </p:cNvPr>
          <p:cNvCxnSpPr/>
          <p:nvPr/>
        </p:nvCxnSpPr>
        <p:spPr>
          <a:xfrm flipV="1">
            <a:off x="6837086" y="2921000"/>
            <a:ext cx="1125538" cy="685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1690AE-31A9-4284-8244-2EB4A98E4D45}"/>
              </a:ext>
            </a:extLst>
          </p:cNvPr>
          <p:cNvCxnSpPr/>
          <p:nvPr/>
        </p:nvCxnSpPr>
        <p:spPr>
          <a:xfrm flipH="1" flipV="1">
            <a:off x="3094388" y="3771900"/>
            <a:ext cx="1861787" cy="166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25C1879-F375-443D-9D3E-14B45BB96E01}"/>
              </a:ext>
            </a:extLst>
          </p:cNvPr>
          <p:cNvSpPr txBox="1"/>
          <p:nvPr/>
        </p:nvSpPr>
        <p:spPr>
          <a:xfrm>
            <a:off x="7471294" y="3901369"/>
            <a:ext cx="54658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1997/8</a:t>
            </a:r>
          </a:p>
          <a:p>
            <a:r>
              <a:rPr lang="en-US" strike="sngStrike" dirty="0" err="1"/>
              <a:t>Thosa</a:t>
            </a:r>
            <a:r>
              <a:rPr lang="en-US" strike="sngStrike" dirty="0"/>
              <a:t>-is-dieter	</a:t>
            </a:r>
            <a:r>
              <a:rPr lang="en-US" dirty="0"/>
              <a:t>CHECKOPION CHLAIE</a:t>
            </a:r>
          </a:p>
          <a:p>
            <a:r>
              <a:rPr lang="en-US" dirty="0"/>
              <a:t>Thomas-Mann-</a:t>
            </a:r>
            <a:r>
              <a:rPr lang="en-US" dirty="0" err="1"/>
              <a:t>Strsse</a:t>
            </a:r>
            <a:endParaRPr lang="en-US" dirty="0"/>
          </a:p>
          <a:p>
            <a:r>
              <a:rPr lang="en-US" dirty="0"/>
              <a:t>GOD.41.Roth.Ibm.dmile.appel.accnetuer.touch.davisiotn</a:t>
            </a:r>
          </a:p>
          <a:p>
            <a:r>
              <a:rPr lang="en-US" dirty="0" err="1"/>
              <a:t>nonPoiceTunisianLogha</a:t>
            </a:r>
            <a:endParaRPr lang="en-US" dirty="0"/>
          </a:p>
          <a:p>
            <a:r>
              <a:rPr lang="en-US" dirty="0"/>
              <a:t>[x] no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7F18955-1A7F-465B-B31D-466DFD6A6F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0885" y="82368"/>
            <a:ext cx="1190625" cy="1171575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273AAD-629F-4E3B-A32B-DD9C7B3B5AAF}"/>
              </a:ext>
            </a:extLst>
          </p:cNvPr>
          <p:cNvCxnSpPr>
            <a:cxnSpLocks/>
          </p:cNvCxnSpPr>
          <p:nvPr/>
        </p:nvCxnSpPr>
        <p:spPr>
          <a:xfrm flipV="1">
            <a:off x="10275785" y="800229"/>
            <a:ext cx="493815" cy="12016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0ED57E-7C6C-4E13-B9BD-A2453960B962}"/>
              </a:ext>
            </a:extLst>
          </p:cNvPr>
          <p:cNvCxnSpPr>
            <a:cxnSpLocks/>
          </p:cNvCxnSpPr>
          <p:nvPr/>
        </p:nvCxnSpPr>
        <p:spPr>
          <a:xfrm flipV="1">
            <a:off x="8696527" y="820178"/>
            <a:ext cx="2073073" cy="1324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3CF8F12-600F-4BD3-AF91-0E2ECF2A0B2C}"/>
              </a:ext>
            </a:extLst>
          </p:cNvPr>
          <p:cNvSpPr txBox="1"/>
          <p:nvPr/>
        </p:nvSpPr>
        <p:spPr>
          <a:xfrm>
            <a:off x="4231485" y="6349452"/>
            <a:ext cx="775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Roth.ibmd.miler.damioer.apple.accntyer.realplaoyer.facebook.nonPoceCouemtns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63139C-2C32-4004-B32B-E805F574C881}"/>
              </a:ext>
            </a:extLst>
          </p:cNvPr>
          <p:cNvCxnSpPr>
            <a:cxnSpLocks/>
          </p:cNvCxnSpPr>
          <p:nvPr/>
        </p:nvCxnSpPr>
        <p:spPr>
          <a:xfrm flipH="1">
            <a:off x="8061427" y="2395585"/>
            <a:ext cx="1975266" cy="38020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278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C052DD-DB7C-4632-972C-3EDB388B88E1}"/>
              </a:ext>
            </a:extLst>
          </p:cNvPr>
          <p:cNvSpPr txBox="1"/>
          <p:nvPr/>
        </p:nvSpPr>
        <p:spPr>
          <a:xfrm>
            <a:off x="355600" y="2159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5AB2A7-EAB3-4E91-9C59-347EEF08BF6A}"/>
              </a:ext>
            </a:extLst>
          </p:cNvPr>
          <p:cNvCxnSpPr/>
          <p:nvPr/>
        </p:nvCxnSpPr>
        <p:spPr>
          <a:xfrm>
            <a:off x="10541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73BD683-A96D-4D02-87D4-B74EB7326AE9}"/>
              </a:ext>
            </a:extLst>
          </p:cNvPr>
          <p:cNvSpPr/>
          <p:nvPr/>
        </p:nvSpPr>
        <p:spPr>
          <a:xfrm>
            <a:off x="1727048" y="131838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AD6BA8-7526-4A2D-91D9-C55FE83CA8D7}"/>
              </a:ext>
            </a:extLst>
          </p:cNvPr>
          <p:cNvSpPr txBox="1"/>
          <p:nvPr/>
        </p:nvSpPr>
        <p:spPr>
          <a:xfrm>
            <a:off x="1727048" y="450846"/>
            <a:ext cx="283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41.HOMICIDE:AUSLAENDER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4840A0-B64B-42E4-8521-A074511421DC}"/>
              </a:ext>
            </a:extLst>
          </p:cNvPr>
          <p:cNvSpPr/>
          <p:nvPr/>
        </p:nvSpPr>
        <p:spPr>
          <a:xfrm>
            <a:off x="5020017" y="501170"/>
            <a:ext cx="1586815" cy="7874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EROS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47DFC2-27E0-4CBF-8420-B1896528488F}"/>
              </a:ext>
            </a:extLst>
          </p:cNvPr>
          <p:cNvSpPr txBox="1"/>
          <p:nvPr/>
        </p:nvSpPr>
        <p:spPr>
          <a:xfrm>
            <a:off x="4845710" y="182638"/>
            <a:ext cx="366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nonPoliceConstitionLogical</a:t>
            </a:r>
            <a:r>
              <a:rPr lang="en-US" dirty="0"/>
              <a:t>(“Turkey”)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7F18955-1A7F-465B-B31D-466DFD6A6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885" y="82368"/>
            <a:ext cx="1190625" cy="1171575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0ED57E-7C6C-4E13-B9BD-A2453960B962}"/>
              </a:ext>
            </a:extLst>
          </p:cNvPr>
          <p:cNvCxnSpPr>
            <a:cxnSpLocks/>
          </p:cNvCxnSpPr>
          <p:nvPr/>
        </p:nvCxnSpPr>
        <p:spPr>
          <a:xfrm flipV="1">
            <a:off x="8696527" y="820178"/>
            <a:ext cx="2073073" cy="1324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7A4E307-DE79-4124-B9E4-85B973576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756" y="1701800"/>
            <a:ext cx="1065893" cy="596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77379F-F8E8-4E62-BCA9-C3F11348A27E}"/>
              </a:ext>
            </a:extLst>
          </p:cNvPr>
          <p:cNvSpPr/>
          <p:nvPr/>
        </p:nvSpPr>
        <p:spPr>
          <a:xfrm>
            <a:off x="2915278" y="1726168"/>
            <a:ext cx="2406020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META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912038-B5FB-48E4-A7C0-968608B23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907" y="1564886"/>
            <a:ext cx="1375797" cy="7874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005AA3E-94CC-4FC1-A966-4BFA8D7FB942}"/>
              </a:ext>
            </a:extLst>
          </p:cNvPr>
          <p:cNvSpPr/>
          <p:nvPr/>
        </p:nvSpPr>
        <p:spPr>
          <a:xfrm>
            <a:off x="5403822" y="1607194"/>
            <a:ext cx="2406020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WORTH, </a:t>
            </a:r>
            <a:r>
              <a:rPr lang="en-US" strike="sngStrike" dirty="0" err="1"/>
              <a:t>david</a:t>
            </a:r>
            <a:endParaRPr lang="en-US" strike="sngStrik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0878C3-57AD-4BD5-BD1A-1E57D01172BA}"/>
              </a:ext>
            </a:extLst>
          </p:cNvPr>
          <p:cNvSpPr/>
          <p:nvPr/>
        </p:nvSpPr>
        <p:spPr>
          <a:xfrm>
            <a:off x="5435575" y="2096237"/>
            <a:ext cx="2333331" cy="5969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FBI:WMD:GREEN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58615-2E39-4A79-926A-B27C420D63BA}"/>
              </a:ext>
            </a:extLst>
          </p:cNvPr>
          <p:cNvSpPr txBox="1"/>
          <p:nvPr/>
        </p:nvSpPr>
        <p:spPr>
          <a:xfrm>
            <a:off x="8978900" y="1829444"/>
            <a:ext cx="31127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Phil(</a:t>
            </a:r>
            <a:r>
              <a:rPr lang="en-US" dirty="0" err="1"/>
              <a:t>kimbler</a:t>
            </a:r>
            <a:r>
              <a:rPr lang="en-US" dirty="0"/>
              <a:t>).</a:t>
            </a:r>
            <a:r>
              <a:rPr lang="en-US" strike="sngStrike" dirty="0" err="1"/>
              <a:t>lsint</a:t>
            </a:r>
            <a:r>
              <a:rPr lang="en-US" strike="sngStrike" dirty="0"/>
              <a:t>(</a:t>
            </a:r>
            <a:r>
              <a:rPr lang="en-US" strike="sngStrike" dirty="0" err="1"/>
              <a:t>Pasha;habbi</a:t>
            </a:r>
            <a:r>
              <a:rPr lang="en-US" strike="sngStrike" dirty="0"/>
              <a:t>)</a:t>
            </a:r>
          </a:p>
          <a:p>
            <a:r>
              <a:rPr lang="en-US" dirty="0"/>
              <a:t>MAINSTEETER(</a:t>
            </a:r>
            <a:r>
              <a:rPr lang="en-US" strike="sngStrike" dirty="0" err="1"/>
              <a:t>haupstrasse</a:t>
            </a:r>
            <a:r>
              <a:rPr lang="en-US" strike="sngStrike" dirty="0"/>
              <a:t>)</a:t>
            </a:r>
          </a:p>
          <a:p>
            <a:r>
              <a:rPr lang="en-US" strike="sngStrike" dirty="0"/>
              <a:t>A person that lies on a </a:t>
            </a:r>
            <a:r>
              <a:rPr lang="en-US" strike="sngStrike" dirty="0" err="1"/>
              <a:t>coutn</a:t>
            </a:r>
            <a:endParaRPr lang="en-US" strike="sngStrike" dirty="0"/>
          </a:p>
          <a:p>
            <a:r>
              <a:rPr lang="en-US" strike="sngStrike" dirty="0"/>
              <a:t>And watch tv and does nothing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EC8E476-6112-416F-BA4D-35CA018602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16" y="3076658"/>
            <a:ext cx="1182684" cy="66451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4CF5C53-929B-4529-84ED-D8C050F1D646}"/>
              </a:ext>
            </a:extLst>
          </p:cNvPr>
          <p:cNvSpPr/>
          <p:nvPr/>
        </p:nvSpPr>
        <p:spPr>
          <a:xfrm>
            <a:off x="3067678" y="3232758"/>
            <a:ext cx="2406020" cy="44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/>
              <a:t>Swomming</a:t>
            </a:r>
            <a:r>
              <a:rPr lang="en-US" strike="sngStrike" dirty="0"/>
              <a:t> pool status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BEB1F8-879E-4C42-BDDC-662009D8ECDE}"/>
              </a:ext>
            </a:extLst>
          </p:cNvPr>
          <p:cNvCxnSpPr/>
          <p:nvPr/>
        </p:nvCxnSpPr>
        <p:spPr>
          <a:xfrm flipH="1">
            <a:off x="2438400" y="3741176"/>
            <a:ext cx="1066699" cy="487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2CA869-DCD7-4213-92CB-AB432BC59BA2}"/>
              </a:ext>
            </a:extLst>
          </p:cNvPr>
          <p:cNvSpPr txBox="1"/>
          <p:nvPr/>
        </p:nvSpPr>
        <p:spPr>
          <a:xfrm>
            <a:off x="2006600" y="4242796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2016 </a:t>
            </a:r>
            <a:r>
              <a:rPr lang="en-US" strike="sngStrike" dirty="0" err="1"/>
              <a:t>phil</a:t>
            </a:r>
            <a:r>
              <a:rPr lang="en-US" strike="sngStrike" dirty="0"/>
              <a:t>(Kimberlin</a:t>
            </a:r>
            <a:r>
              <a:rPr lang="en-US" dirty="0"/>
              <a:t>)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guy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siwmming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4452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C052DD-DB7C-4632-972C-3EDB388B88E1}"/>
              </a:ext>
            </a:extLst>
          </p:cNvPr>
          <p:cNvSpPr txBox="1"/>
          <p:nvPr/>
        </p:nvSpPr>
        <p:spPr>
          <a:xfrm>
            <a:off x="355600" y="2159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5AB2A7-EAB3-4E91-9C59-347EEF08BF6A}"/>
              </a:ext>
            </a:extLst>
          </p:cNvPr>
          <p:cNvCxnSpPr/>
          <p:nvPr/>
        </p:nvCxnSpPr>
        <p:spPr>
          <a:xfrm>
            <a:off x="10541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73BD683-A96D-4D02-87D4-B74EB7326AE9}"/>
              </a:ext>
            </a:extLst>
          </p:cNvPr>
          <p:cNvSpPr/>
          <p:nvPr/>
        </p:nvSpPr>
        <p:spPr>
          <a:xfrm>
            <a:off x="1727048" y="131838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AD6BA8-7526-4A2D-91D9-C55FE83CA8D7}"/>
              </a:ext>
            </a:extLst>
          </p:cNvPr>
          <p:cNvSpPr txBox="1"/>
          <p:nvPr/>
        </p:nvSpPr>
        <p:spPr>
          <a:xfrm>
            <a:off x="1727048" y="450846"/>
            <a:ext cx="283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41.HOMICIDE:AUSLAENDER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4840A0-B64B-42E4-8521-A074511421DC}"/>
              </a:ext>
            </a:extLst>
          </p:cNvPr>
          <p:cNvSpPr/>
          <p:nvPr/>
        </p:nvSpPr>
        <p:spPr>
          <a:xfrm>
            <a:off x="5020017" y="501170"/>
            <a:ext cx="1586815" cy="7874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EROS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47DFC2-27E0-4CBF-8420-B1896528488F}"/>
              </a:ext>
            </a:extLst>
          </p:cNvPr>
          <p:cNvSpPr txBox="1"/>
          <p:nvPr/>
        </p:nvSpPr>
        <p:spPr>
          <a:xfrm>
            <a:off x="6692148" y="825016"/>
            <a:ext cx="366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nonPoliceConstitionLogical</a:t>
            </a:r>
            <a:r>
              <a:rPr lang="en-US" dirty="0"/>
              <a:t>(“Turkey”)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7F18955-1A7F-465B-B31D-466DFD6A6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885" y="82368"/>
            <a:ext cx="1190625" cy="1171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E7376A-715F-4F7A-8B7C-B8DB953F0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223" y="1256695"/>
            <a:ext cx="8013700" cy="53424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99B4A1-25FC-490E-9F86-DEC32D336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855" y="2836302"/>
            <a:ext cx="586090" cy="14138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B61498B-3E75-485D-9345-7D4DA424F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286" y="1664727"/>
            <a:ext cx="1190625" cy="1171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EDB433-F576-4C6B-81E7-F9C2FB2E1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4671" y="4627384"/>
            <a:ext cx="926457" cy="120509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A595B6-ACA0-4E30-9A72-13F168FCC8C7}"/>
              </a:ext>
            </a:extLst>
          </p:cNvPr>
          <p:cNvCxnSpPr/>
          <p:nvPr/>
        </p:nvCxnSpPr>
        <p:spPr>
          <a:xfrm flipV="1">
            <a:off x="10844855" y="3247086"/>
            <a:ext cx="966145" cy="55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1A59DE-87D4-44B4-8497-D52C949B1F2A}"/>
              </a:ext>
            </a:extLst>
          </p:cNvPr>
          <p:cNvCxnSpPr>
            <a:stCxn id="15" idx="1"/>
          </p:cNvCxnSpPr>
          <p:nvPr/>
        </p:nvCxnSpPr>
        <p:spPr>
          <a:xfrm flipV="1">
            <a:off x="10674671" y="4627384"/>
            <a:ext cx="1199829" cy="602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14B511ED-0333-4DC3-AFA5-3C5C0F697A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293" y="6041198"/>
            <a:ext cx="131106" cy="72300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6E9B32-2DD9-4DCC-8AFF-F85C0A78EC7E}"/>
              </a:ext>
            </a:extLst>
          </p:cNvPr>
          <p:cNvCxnSpPr/>
          <p:nvPr/>
        </p:nvCxnSpPr>
        <p:spPr>
          <a:xfrm flipV="1">
            <a:off x="10728012" y="6072816"/>
            <a:ext cx="1199829" cy="602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79614105-B1D7-4C99-BC00-BEA5E4F226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07" y="5324883"/>
            <a:ext cx="1432630" cy="143263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3A9D1E-0F5D-4434-A908-3A70AF436B01}"/>
              </a:ext>
            </a:extLst>
          </p:cNvPr>
          <p:cNvCxnSpPr/>
          <p:nvPr/>
        </p:nvCxnSpPr>
        <p:spPr>
          <a:xfrm flipV="1">
            <a:off x="11186166" y="4276281"/>
            <a:ext cx="966145" cy="55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1424DBBB-A583-4B4E-9CFC-611367A3C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35541" y="4461383"/>
            <a:ext cx="663333" cy="73660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0CCEF5-07A6-40D1-88DB-F6320187716E}"/>
              </a:ext>
            </a:extLst>
          </p:cNvPr>
          <p:cNvCxnSpPr/>
          <p:nvPr/>
        </p:nvCxnSpPr>
        <p:spPr>
          <a:xfrm flipV="1">
            <a:off x="1536249" y="5807683"/>
            <a:ext cx="966145" cy="55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74A8BB-F69F-40E2-AA75-B3353EC12242}"/>
              </a:ext>
            </a:extLst>
          </p:cNvPr>
          <p:cNvCxnSpPr/>
          <p:nvPr/>
        </p:nvCxnSpPr>
        <p:spPr>
          <a:xfrm flipV="1">
            <a:off x="1472749" y="5316767"/>
            <a:ext cx="966145" cy="55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1BACAB9-FFB7-4318-9C01-D118AA0C57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61" y="1673556"/>
            <a:ext cx="864918" cy="122509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6CD85CE-0761-4F5A-B36C-1C831AB0B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27114" y="783550"/>
            <a:ext cx="663333" cy="7366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7F1060E-352E-486B-9C40-AEEDB56B95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96" y="3025552"/>
            <a:ext cx="1268054" cy="164101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4306B0B-675A-47BD-BF10-2BA783A31FD7}"/>
              </a:ext>
            </a:extLst>
          </p:cNvPr>
          <p:cNvSpPr txBox="1"/>
          <p:nvPr/>
        </p:nvSpPr>
        <p:spPr>
          <a:xfrm>
            <a:off x="6692148" y="351683"/>
            <a:ext cx="2506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HOMICIDE:JESUS:CHRIST</a:t>
            </a:r>
          </a:p>
          <a:p>
            <a:r>
              <a:rPr lang="en-US" dirty="0"/>
              <a:t>HOMICDE:PETER</a:t>
            </a:r>
          </a:p>
        </p:txBody>
      </p:sp>
    </p:spTree>
    <p:extLst>
      <p:ext uri="{BB962C8B-B14F-4D97-AF65-F5344CB8AC3E}">
        <p14:creationId xmlns:p14="http://schemas.microsoft.com/office/powerpoint/2010/main" val="989516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C052DD-DB7C-4632-972C-3EDB388B88E1}"/>
              </a:ext>
            </a:extLst>
          </p:cNvPr>
          <p:cNvSpPr txBox="1"/>
          <p:nvPr/>
        </p:nvSpPr>
        <p:spPr>
          <a:xfrm>
            <a:off x="355600" y="2159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5AB2A7-EAB3-4E91-9C59-347EEF08BF6A}"/>
              </a:ext>
            </a:extLst>
          </p:cNvPr>
          <p:cNvCxnSpPr/>
          <p:nvPr/>
        </p:nvCxnSpPr>
        <p:spPr>
          <a:xfrm>
            <a:off x="10541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73BD683-A96D-4D02-87D4-B74EB7326AE9}"/>
              </a:ext>
            </a:extLst>
          </p:cNvPr>
          <p:cNvSpPr/>
          <p:nvPr/>
        </p:nvSpPr>
        <p:spPr>
          <a:xfrm>
            <a:off x="1727048" y="131838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AD6BA8-7526-4A2D-91D9-C55FE83CA8D7}"/>
              </a:ext>
            </a:extLst>
          </p:cNvPr>
          <p:cNvSpPr txBox="1"/>
          <p:nvPr/>
        </p:nvSpPr>
        <p:spPr>
          <a:xfrm>
            <a:off x="1727048" y="450846"/>
            <a:ext cx="283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41.HOMICIDE:AUSLAENDER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4840A0-B64B-42E4-8521-A074511421DC}"/>
              </a:ext>
            </a:extLst>
          </p:cNvPr>
          <p:cNvSpPr/>
          <p:nvPr/>
        </p:nvSpPr>
        <p:spPr>
          <a:xfrm>
            <a:off x="5020017" y="501170"/>
            <a:ext cx="1586815" cy="7874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EROS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47DFC2-27E0-4CBF-8420-B1896528488F}"/>
              </a:ext>
            </a:extLst>
          </p:cNvPr>
          <p:cNvSpPr txBox="1"/>
          <p:nvPr/>
        </p:nvSpPr>
        <p:spPr>
          <a:xfrm>
            <a:off x="6692148" y="825016"/>
            <a:ext cx="366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nonPoliceConstitionLogical</a:t>
            </a:r>
            <a:r>
              <a:rPr lang="en-US" dirty="0"/>
              <a:t>(“Turkey”)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7F18955-1A7F-465B-B31D-466DFD6A6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885" y="82368"/>
            <a:ext cx="1190625" cy="1171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99B4A1-25FC-490E-9F86-DEC32D336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4855" y="2836302"/>
            <a:ext cx="586090" cy="14138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B61498B-3E75-485D-9345-7D4DA424F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286" y="1664727"/>
            <a:ext cx="1190625" cy="1171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EDB433-F576-4C6B-81E7-F9C2FB2E1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671" y="4627384"/>
            <a:ext cx="926457" cy="120509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A595B6-ACA0-4E30-9A72-13F168FCC8C7}"/>
              </a:ext>
            </a:extLst>
          </p:cNvPr>
          <p:cNvCxnSpPr/>
          <p:nvPr/>
        </p:nvCxnSpPr>
        <p:spPr>
          <a:xfrm flipV="1">
            <a:off x="10844855" y="3247086"/>
            <a:ext cx="966145" cy="55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1A59DE-87D4-44B4-8497-D52C949B1F2A}"/>
              </a:ext>
            </a:extLst>
          </p:cNvPr>
          <p:cNvCxnSpPr>
            <a:stCxn id="15" idx="1"/>
          </p:cNvCxnSpPr>
          <p:nvPr/>
        </p:nvCxnSpPr>
        <p:spPr>
          <a:xfrm flipV="1">
            <a:off x="10674671" y="4627384"/>
            <a:ext cx="1199829" cy="602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14B511ED-0333-4DC3-AFA5-3C5C0F697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050" y="6041198"/>
            <a:ext cx="364349" cy="72300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6E9B32-2DD9-4DCC-8AFF-F85C0A78EC7E}"/>
              </a:ext>
            </a:extLst>
          </p:cNvPr>
          <p:cNvCxnSpPr/>
          <p:nvPr/>
        </p:nvCxnSpPr>
        <p:spPr>
          <a:xfrm flipV="1">
            <a:off x="10728012" y="6072816"/>
            <a:ext cx="1199829" cy="602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79614105-B1D7-4C99-BC00-BEA5E4F226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07" y="5324883"/>
            <a:ext cx="1432630" cy="143263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3A9D1E-0F5D-4434-A908-3A70AF436B01}"/>
              </a:ext>
            </a:extLst>
          </p:cNvPr>
          <p:cNvCxnSpPr/>
          <p:nvPr/>
        </p:nvCxnSpPr>
        <p:spPr>
          <a:xfrm flipV="1">
            <a:off x="11186166" y="4276281"/>
            <a:ext cx="966145" cy="55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1424DBBB-A583-4B4E-9CFC-611367A3C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35541" y="4461383"/>
            <a:ext cx="663333" cy="73660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0CCEF5-07A6-40D1-88DB-F6320187716E}"/>
              </a:ext>
            </a:extLst>
          </p:cNvPr>
          <p:cNvCxnSpPr/>
          <p:nvPr/>
        </p:nvCxnSpPr>
        <p:spPr>
          <a:xfrm flipV="1">
            <a:off x="1536249" y="5807683"/>
            <a:ext cx="966145" cy="55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74A8BB-F69F-40E2-AA75-B3353EC12242}"/>
              </a:ext>
            </a:extLst>
          </p:cNvPr>
          <p:cNvCxnSpPr/>
          <p:nvPr/>
        </p:nvCxnSpPr>
        <p:spPr>
          <a:xfrm flipV="1">
            <a:off x="1472749" y="5316767"/>
            <a:ext cx="966145" cy="550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1BACAB9-FFB7-4318-9C01-D118AA0C57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61" y="1673556"/>
            <a:ext cx="864918" cy="122509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6CD85CE-0761-4F5A-B36C-1C831AB0B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27114" y="783550"/>
            <a:ext cx="663333" cy="7366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7F1060E-352E-486B-9C40-AEEDB56B95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96" y="3025552"/>
            <a:ext cx="1268054" cy="164101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4306B0B-675A-47BD-BF10-2BA783A31FD7}"/>
              </a:ext>
            </a:extLst>
          </p:cNvPr>
          <p:cNvSpPr txBox="1"/>
          <p:nvPr/>
        </p:nvSpPr>
        <p:spPr>
          <a:xfrm>
            <a:off x="6692148" y="351683"/>
            <a:ext cx="2506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HOMICIDE:JESUS:CHRIST</a:t>
            </a:r>
          </a:p>
          <a:p>
            <a:r>
              <a:rPr lang="en-US" dirty="0"/>
              <a:t>HOMICDE:PETER</a:t>
            </a:r>
          </a:p>
        </p:txBody>
      </p:sp>
      <p:pic>
        <p:nvPicPr>
          <p:cNvPr id="1026" name="Picture 2">
            <a:hlinkClick r:id="rId9"/>
            <a:extLst>
              <a:ext uri="{FF2B5EF4-FFF2-40B4-BE49-F238E27FC236}">
                <a16:creationId xmlns:a16="http://schemas.microsoft.com/office/drawing/2014/main" id="{59196159-C54A-489E-8B76-D4026C9D0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-1270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8A2408-4A6E-4F9A-874B-43FFEB07BD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167" y="1253943"/>
            <a:ext cx="3886197" cy="38861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F7763A-CB3E-48EE-921D-D02922E58E01}"/>
              </a:ext>
            </a:extLst>
          </p:cNvPr>
          <p:cNvSpPr txBox="1"/>
          <p:nvPr/>
        </p:nvSpPr>
        <p:spPr>
          <a:xfrm>
            <a:off x="7040482" y="1502965"/>
            <a:ext cx="3375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HOMICDIE:KYSTAL.lsnit</a:t>
            </a:r>
            <a:r>
              <a:rPr lang="en-US" dirty="0"/>
              <a:t>(LISA)</a:t>
            </a:r>
          </a:p>
          <a:p>
            <a:r>
              <a:rPr lang="en-US" sz="1400" strike="sngStrike" dirty="0" err="1"/>
              <a:t>Roth.ibm.dmailer.apple.accentyer.touch.lisa</a:t>
            </a:r>
            <a:endParaRPr lang="en-US" sz="1400" strike="sngStrik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3FD7BB-ECD2-4ECA-BE56-62E5F93210F1}"/>
              </a:ext>
            </a:extLst>
          </p:cNvPr>
          <p:cNvSpPr/>
          <p:nvPr/>
        </p:nvSpPr>
        <p:spPr>
          <a:xfrm>
            <a:off x="7040482" y="261264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trike="sngStrike" dirty="0"/>
              <a:t>Snoop Dogg</a:t>
            </a:r>
            <a:r>
              <a:rPr lang="en-US" dirty="0"/>
              <a:t>: </a:t>
            </a:r>
            <a:r>
              <a:rPr lang="en-US" strike="sngStrike" dirty="0"/>
              <a:t>Lodi Dodi we likes to party, </a:t>
            </a:r>
          </a:p>
          <a:p>
            <a:r>
              <a:rPr lang="en-US" strike="sngStrike" dirty="0"/>
              <a:t>... I got the Johnson baby powder and</a:t>
            </a:r>
          </a:p>
          <a:p>
            <a:r>
              <a:rPr lang="en-US" strike="sngStrike" dirty="0"/>
              <a:t> Cool Water </a:t>
            </a:r>
            <a:r>
              <a:rPr lang="en-US" b="1" i="1" strike="sngStrike" dirty="0"/>
              <a:t>cologne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38EF76-A2FA-4A08-AA84-9BC2960DC8FE}"/>
              </a:ext>
            </a:extLst>
          </p:cNvPr>
          <p:cNvSpPr txBox="1"/>
          <p:nvPr/>
        </p:nvSpPr>
        <p:spPr>
          <a:xfrm>
            <a:off x="7124209" y="2133226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Phil.(</a:t>
            </a:r>
            <a:r>
              <a:rPr lang="en-US" strike="sngStrike" dirty="0" err="1"/>
              <a:t>kimberly</a:t>
            </a:r>
            <a:r>
              <a:rPr lang="en-US" dirty="0"/>
              <a:t>)HOMCDIPE:JFK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81B717E-2D2F-4CDF-9C18-E5E4A86423DD}"/>
              </a:ext>
            </a:extLst>
          </p:cNvPr>
          <p:cNvSpPr/>
          <p:nvPr/>
        </p:nvSpPr>
        <p:spPr>
          <a:xfrm flipH="1">
            <a:off x="4697400" y="3025552"/>
            <a:ext cx="3461139" cy="36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41.ATOMPHYS(HANH).LISA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B0F1314B-F3DA-4587-92D6-7F594D797726}"/>
              </a:ext>
            </a:extLst>
          </p:cNvPr>
          <p:cNvSpPr/>
          <p:nvPr/>
        </p:nvSpPr>
        <p:spPr>
          <a:xfrm rot="13259627" flipH="1" flipV="1">
            <a:off x="7490378" y="4507445"/>
            <a:ext cx="3461139" cy="555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C702D5-325B-418E-A39A-7CF9D479C880}"/>
              </a:ext>
            </a:extLst>
          </p:cNvPr>
          <p:cNvSpPr/>
          <p:nvPr/>
        </p:nvSpPr>
        <p:spPr>
          <a:xfrm>
            <a:off x="7265112" y="3551795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HOMCI:MLK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8294468-F989-4719-89EA-7E1094A1EE2A}"/>
              </a:ext>
            </a:extLst>
          </p:cNvPr>
          <p:cNvSpPr/>
          <p:nvPr/>
        </p:nvSpPr>
        <p:spPr>
          <a:xfrm rot="16200000" flipH="1">
            <a:off x="8443029" y="1771181"/>
            <a:ext cx="546468" cy="2009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1BCE876-1581-4214-A594-0A8E5B013B3C}"/>
              </a:ext>
            </a:extLst>
          </p:cNvPr>
          <p:cNvSpPr/>
          <p:nvPr/>
        </p:nvSpPr>
        <p:spPr>
          <a:xfrm rot="8733776" flipH="1">
            <a:off x="8104921" y="2552942"/>
            <a:ext cx="356052" cy="1432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33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C052DD-DB7C-4632-972C-3EDB388B88E1}"/>
              </a:ext>
            </a:extLst>
          </p:cNvPr>
          <p:cNvSpPr txBox="1"/>
          <p:nvPr/>
        </p:nvSpPr>
        <p:spPr>
          <a:xfrm>
            <a:off x="355600" y="2159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5AB2A7-EAB3-4E91-9C59-347EEF08BF6A}"/>
              </a:ext>
            </a:extLst>
          </p:cNvPr>
          <p:cNvCxnSpPr/>
          <p:nvPr/>
        </p:nvCxnSpPr>
        <p:spPr>
          <a:xfrm>
            <a:off x="10541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73BD683-A96D-4D02-87D4-B74EB7326AE9}"/>
              </a:ext>
            </a:extLst>
          </p:cNvPr>
          <p:cNvSpPr/>
          <p:nvPr/>
        </p:nvSpPr>
        <p:spPr>
          <a:xfrm>
            <a:off x="1727048" y="131838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AD6BA8-7526-4A2D-91D9-C55FE83CA8D7}"/>
              </a:ext>
            </a:extLst>
          </p:cNvPr>
          <p:cNvSpPr txBox="1"/>
          <p:nvPr/>
        </p:nvSpPr>
        <p:spPr>
          <a:xfrm>
            <a:off x="1727048" y="450846"/>
            <a:ext cx="283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41.HOMICIDE:AUSLAENDER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5BD10D-7969-47C7-ABDA-BB651668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08093"/>
            <a:ext cx="9982198" cy="7874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9D61CEF-7F28-44BF-89D6-FBBAA47C7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066" y="2455350"/>
            <a:ext cx="522013" cy="144601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D11A0D3-1253-4DAE-8F19-26750979E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63" y="2650419"/>
            <a:ext cx="982662" cy="98266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74840A0-B64B-42E4-8521-A074511421DC}"/>
              </a:ext>
            </a:extLst>
          </p:cNvPr>
          <p:cNvSpPr/>
          <p:nvPr/>
        </p:nvSpPr>
        <p:spPr>
          <a:xfrm>
            <a:off x="4955273" y="1007901"/>
            <a:ext cx="1586815" cy="7874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41.WWI</a:t>
            </a:r>
            <a:r>
              <a:rPr lang="en-US" strike="sngStrike" dirty="0"/>
              <a:t>.EROS</a:t>
            </a:r>
          </a:p>
          <a:p>
            <a:pPr algn="ctr"/>
            <a:r>
              <a:rPr lang="en-US" strike="sngStrike" dirty="0"/>
              <a:t>CENTER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03DF657-1FA0-49CF-9F1B-FCFF6B605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059" y="323882"/>
            <a:ext cx="1717131" cy="95269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947DFC2-27E0-4CBF-8420-B1896528488F}"/>
              </a:ext>
            </a:extLst>
          </p:cNvPr>
          <p:cNvSpPr txBox="1"/>
          <p:nvPr/>
        </p:nvSpPr>
        <p:spPr>
          <a:xfrm>
            <a:off x="6606832" y="-15013"/>
            <a:ext cx="366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nonPoliceConstitionLogical</a:t>
            </a:r>
            <a:r>
              <a:rPr lang="en-US" dirty="0"/>
              <a:t>(“Turkey”)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95EBD4F-AA45-464D-B4E6-1CB53A9A6AB7}"/>
              </a:ext>
            </a:extLst>
          </p:cNvPr>
          <p:cNvCxnSpPr/>
          <p:nvPr/>
        </p:nvCxnSpPr>
        <p:spPr>
          <a:xfrm flipV="1">
            <a:off x="2070100" y="2455350"/>
            <a:ext cx="1549400" cy="131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F22F691-77F9-4AFF-919B-BBBD9192CBD8}"/>
              </a:ext>
            </a:extLst>
          </p:cNvPr>
          <p:cNvCxnSpPr/>
          <p:nvPr/>
        </p:nvCxnSpPr>
        <p:spPr>
          <a:xfrm flipV="1">
            <a:off x="6837086" y="2921000"/>
            <a:ext cx="1125538" cy="685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1690AE-31A9-4284-8244-2EB4A98E4D45}"/>
              </a:ext>
            </a:extLst>
          </p:cNvPr>
          <p:cNvCxnSpPr/>
          <p:nvPr/>
        </p:nvCxnSpPr>
        <p:spPr>
          <a:xfrm flipH="1" flipV="1">
            <a:off x="3094388" y="3771900"/>
            <a:ext cx="1861787" cy="166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47F18955-1A7F-465B-B31D-466DFD6A6F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0885" y="82368"/>
            <a:ext cx="1190625" cy="1171575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273AAD-629F-4E3B-A32B-DD9C7B3B5AAF}"/>
              </a:ext>
            </a:extLst>
          </p:cNvPr>
          <p:cNvCxnSpPr>
            <a:cxnSpLocks/>
          </p:cNvCxnSpPr>
          <p:nvPr/>
        </p:nvCxnSpPr>
        <p:spPr>
          <a:xfrm flipV="1">
            <a:off x="10275785" y="800229"/>
            <a:ext cx="493815" cy="12016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E0ED57E-7C6C-4E13-B9BD-A2453960B962}"/>
              </a:ext>
            </a:extLst>
          </p:cNvPr>
          <p:cNvCxnSpPr>
            <a:cxnSpLocks/>
          </p:cNvCxnSpPr>
          <p:nvPr/>
        </p:nvCxnSpPr>
        <p:spPr>
          <a:xfrm flipV="1">
            <a:off x="8696527" y="820178"/>
            <a:ext cx="2073073" cy="1324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A0A08B0-0BEA-4DA4-9C12-21D1116D48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50" y="4471234"/>
            <a:ext cx="930275" cy="84167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AE7895-DE6C-42CB-A3C4-C4B61C9CC8CA}"/>
              </a:ext>
            </a:extLst>
          </p:cNvPr>
          <p:cNvCxnSpPr/>
          <p:nvPr/>
        </p:nvCxnSpPr>
        <p:spPr>
          <a:xfrm>
            <a:off x="4649788" y="4162375"/>
            <a:ext cx="1892300" cy="15659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FBA2E5-4888-40A9-82CE-105091639266}"/>
              </a:ext>
            </a:extLst>
          </p:cNvPr>
          <p:cNvCxnSpPr>
            <a:cxnSpLocks/>
          </p:cNvCxnSpPr>
          <p:nvPr/>
        </p:nvCxnSpPr>
        <p:spPr>
          <a:xfrm flipV="1">
            <a:off x="4587094" y="4437894"/>
            <a:ext cx="1817868" cy="11516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3A7590D-AB90-4B08-B6AB-5BA80264C39F}"/>
              </a:ext>
            </a:extLst>
          </p:cNvPr>
          <p:cNvSpPr/>
          <p:nvPr/>
        </p:nvSpPr>
        <p:spPr>
          <a:xfrm>
            <a:off x="6382394" y="45689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strike="sng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 never eat a pig </a:t>
            </a:r>
            <a:r>
              <a:rPr lang="en-US" b="0" i="0" strike="sng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'cause</a:t>
            </a:r>
            <a:r>
              <a:rPr lang="en-US" b="0" i="0" strike="sng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 pig is a cop</a:t>
            </a:r>
            <a:br>
              <a:rPr lang="en-US" strike="sngStrike" dirty="0"/>
            </a:br>
            <a:r>
              <a:rPr lang="en-US" b="0" i="0" strike="sng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Or better yet a Terminator, like Arnold Schwarzenegger</a:t>
            </a:r>
            <a:endParaRPr lang="en-US" strike="sngStrik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7A464C-B3E2-42CA-8E7B-889BAF4841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059" y="5529715"/>
            <a:ext cx="1251591" cy="5533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1E39D2D-EF9A-4537-9D31-07B1F2F78505}"/>
              </a:ext>
            </a:extLst>
          </p:cNvPr>
          <p:cNvSpPr/>
          <p:nvPr/>
        </p:nvSpPr>
        <p:spPr>
          <a:xfrm>
            <a:off x="6837086" y="5728356"/>
            <a:ext cx="4504014" cy="20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/>
              <a:t>Roth.ibmd.da,iler.realplayer.facebook.tinder</a:t>
            </a:r>
            <a:endParaRPr lang="en-US" strike="sngStrik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946501-C313-46DF-BA62-2985FA9213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719" y="5684885"/>
            <a:ext cx="724705" cy="542829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F85E2C-7525-4AFD-8251-F04E7FAD0387}"/>
              </a:ext>
            </a:extLst>
          </p:cNvPr>
          <p:cNvCxnSpPr>
            <a:cxnSpLocks/>
          </p:cNvCxnSpPr>
          <p:nvPr/>
        </p:nvCxnSpPr>
        <p:spPr>
          <a:xfrm flipV="1">
            <a:off x="4609212" y="5350988"/>
            <a:ext cx="1817868" cy="11516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C8BE0A-EB9A-4394-B99A-294A635BB71E}"/>
              </a:ext>
            </a:extLst>
          </p:cNvPr>
          <p:cNvCxnSpPr>
            <a:cxnSpLocks/>
          </p:cNvCxnSpPr>
          <p:nvPr/>
        </p:nvCxnSpPr>
        <p:spPr>
          <a:xfrm flipH="1" flipV="1">
            <a:off x="5361769" y="5589528"/>
            <a:ext cx="492231" cy="10488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710A66-845B-4F90-A911-F06D20FE7EBD}"/>
              </a:ext>
            </a:extLst>
          </p:cNvPr>
          <p:cNvSpPr txBox="1"/>
          <p:nvPr/>
        </p:nvSpPr>
        <p:spPr>
          <a:xfrm>
            <a:off x="2303694" y="5806402"/>
            <a:ext cx="139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ATOMCLOCK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66BC70-700E-49C7-A1F7-962653395369}"/>
              </a:ext>
            </a:extLst>
          </p:cNvPr>
          <p:cNvSpPr/>
          <p:nvPr/>
        </p:nvSpPr>
        <p:spPr>
          <a:xfrm>
            <a:off x="7235827" y="3888347"/>
            <a:ext cx="378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Possession of up to 2 grams of cocaine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C5C646-58AD-4397-BA91-07C9F9E20D15}"/>
              </a:ext>
            </a:extLst>
          </p:cNvPr>
          <p:cNvSpPr/>
          <p:nvPr/>
        </p:nvSpPr>
        <p:spPr>
          <a:xfrm>
            <a:off x="7270708" y="3633081"/>
            <a:ext cx="1858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peru</a:t>
            </a:r>
            <a:r>
              <a:rPr lang="en-US" dirty="0"/>
              <a:t> cocaine laws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8C6230C-B47B-4658-858F-6C95E12C7B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33063" y="3145760"/>
            <a:ext cx="866775" cy="69532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552BCC-C251-4D3B-89C2-3423F2441B19}"/>
              </a:ext>
            </a:extLst>
          </p:cNvPr>
          <p:cNvCxnSpPr/>
          <p:nvPr/>
        </p:nvCxnSpPr>
        <p:spPr>
          <a:xfrm flipV="1">
            <a:off x="9420167" y="3255613"/>
            <a:ext cx="2023788" cy="31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0E20B95-7E2A-4FF5-B81F-C9E4C9A7FAB8}"/>
              </a:ext>
            </a:extLst>
          </p:cNvPr>
          <p:cNvSpPr txBox="1"/>
          <p:nvPr/>
        </p:nvSpPr>
        <p:spPr>
          <a:xfrm>
            <a:off x="9504926" y="2490205"/>
            <a:ext cx="3396571" cy="92333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FBI:WMD</a:t>
            </a:r>
          </a:p>
          <a:p>
            <a:r>
              <a:rPr lang="en-US" dirty="0"/>
              <a:t>SQ.HOMIDICE:SUNSTROKE</a:t>
            </a:r>
          </a:p>
          <a:p>
            <a:r>
              <a:rPr lang="en-US" dirty="0" err="1"/>
              <a:t>CVPCA.</a:t>
            </a:r>
            <a:r>
              <a:rPr lang="en-US" strike="sngStrike" dirty="0" err="1"/>
              <a:t>ghocheo</a:t>
            </a:r>
            <a:r>
              <a:rPr lang="en-US" strike="sngStrike" dirty="0"/>
              <a:t>(</a:t>
            </a:r>
            <a:r>
              <a:rPr lang="en-US" strike="sngStrike" dirty="0" err="1"/>
              <a:t>jaocn</a:t>
            </a:r>
            <a:r>
              <a:rPr lang="en-US" strike="sngStrike" dirty="0"/>
              <a:t>).</a:t>
            </a:r>
            <a:r>
              <a:rPr lang="en-US" strike="sngStrike" dirty="0" err="1"/>
              <a:t>jenny</a:t>
            </a:r>
            <a:r>
              <a:rPr lang="en-US" dirty="0" err="1"/>
              <a:t>.ELKE</a:t>
            </a:r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AE6BCF-681D-4712-B2A4-D56DD043C5A7}"/>
              </a:ext>
            </a:extLst>
          </p:cNvPr>
          <p:cNvCxnSpPr>
            <a:cxnSpLocks/>
          </p:cNvCxnSpPr>
          <p:nvPr/>
        </p:nvCxnSpPr>
        <p:spPr>
          <a:xfrm flipV="1">
            <a:off x="7104059" y="4092873"/>
            <a:ext cx="3918959" cy="5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80ACB2E-51FC-4692-96E1-F1BC1DFCB6CE}"/>
              </a:ext>
            </a:extLst>
          </p:cNvPr>
          <p:cNvCxnSpPr>
            <a:cxnSpLocks/>
          </p:cNvCxnSpPr>
          <p:nvPr/>
        </p:nvCxnSpPr>
        <p:spPr>
          <a:xfrm flipV="1">
            <a:off x="7026628" y="3814746"/>
            <a:ext cx="3918959" cy="5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10FEC931-6507-4F66-9FE8-7891DF342AB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43937" y="38924"/>
            <a:ext cx="2283143" cy="93571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4C57B1B-E520-4122-AB35-65BC84A6D499}"/>
              </a:ext>
            </a:extLst>
          </p:cNvPr>
          <p:cNvSpPr txBox="1"/>
          <p:nvPr/>
        </p:nvSpPr>
        <p:spPr>
          <a:xfrm>
            <a:off x="6321240" y="297786"/>
            <a:ext cx="3167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IBM EPSIDIC</a:t>
            </a:r>
          </a:p>
          <a:p>
            <a:r>
              <a:rPr lang="en-US" dirty="0"/>
              <a:t>ATIMCKCIJ</a:t>
            </a:r>
            <a:r>
              <a:rPr lang="en-US" strike="sngStrike" dirty="0"/>
              <a:t>HORSE DIC, </a:t>
            </a:r>
            <a:r>
              <a:rPr lang="en-US" strike="sngStrike" dirty="0" err="1"/>
              <a:t>islmic</a:t>
            </a:r>
            <a:r>
              <a:rPr lang="en-US" strike="sngStrike" dirty="0"/>
              <a:t> </a:t>
            </a:r>
            <a:r>
              <a:rPr lang="en-US" dirty="0"/>
              <a:t>50)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A565AE-5AE7-48E6-8376-B2BC066FEB39}"/>
              </a:ext>
            </a:extLst>
          </p:cNvPr>
          <p:cNvSpPr txBox="1"/>
          <p:nvPr/>
        </p:nvSpPr>
        <p:spPr>
          <a:xfrm>
            <a:off x="2303694" y="1007901"/>
            <a:ext cx="925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tophat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095ABC-7B61-41E5-B068-E2E3DA7F4EAD}"/>
              </a:ext>
            </a:extLst>
          </p:cNvPr>
          <p:cNvCxnSpPr/>
          <p:nvPr/>
        </p:nvCxnSpPr>
        <p:spPr>
          <a:xfrm>
            <a:off x="2191657" y="-319314"/>
            <a:ext cx="8719228" cy="116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FB39B6B-4A95-4E54-8E08-ED7DBC6DAC4F}"/>
              </a:ext>
            </a:extLst>
          </p:cNvPr>
          <p:cNvSpPr txBox="1"/>
          <p:nvPr/>
        </p:nvSpPr>
        <p:spPr>
          <a:xfrm>
            <a:off x="5361769" y="-508000"/>
            <a:ext cx="637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Agnet</a:t>
            </a:r>
            <a:r>
              <a:rPr lang="en-US" dirty="0"/>
              <a:t> Top </a:t>
            </a:r>
            <a:r>
              <a:rPr lang="en-US" dirty="0" err="1"/>
              <a:t>Securyt</a:t>
            </a:r>
            <a:r>
              <a:rPr lang="en-US" dirty="0"/>
              <a:t>: </a:t>
            </a:r>
            <a:r>
              <a:rPr lang="en-US" dirty="0" err="1"/>
              <a:t>roth.bimd.emrils.appelc.accntyer.touch</a:t>
            </a:r>
            <a:r>
              <a:rPr lang="en-US" dirty="0"/>
              <a:t>.*.5000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8C1FC89-F5D1-459F-B06A-3EBCA7B1B1A0}"/>
              </a:ext>
            </a:extLst>
          </p:cNvPr>
          <p:cNvCxnSpPr/>
          <p:nvPr/>
        </p:nvCxnSpPr>
        <p:spPr>
          <a:xfrm flipH="1">
            <a:off x="7026628" y="-143439"/>
            <a:ext cx="2478298" cy="1602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272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C052DD-DB7C-4632-972C-3EDB388B88E1}"/>
              </a:ext>
            </a:extLst>
          </p:cNvPr>
          <p:cNvSpPr txBox="1"/>
          <p:nvPr/>
        </p:nvSpPr>
        <p:spPr>
          <a:xfrm>
            <a:off x="355600" y="2159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5AB2A7-EAB3-4E91-9C59-347EEF08BF6A}"/>
              </a:ext>
            </a:extLst>
          </p:cNvPr>
          <p:cNvCxnSpPr/>
          <p:nvPr/>
        </p:nvCxnSpPr>
        <p:spPr>
          <a:xfrm>
            <a:off x="10541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73BD683-A96D-4D02-87D4-B74EB7326AE9}"/>
              </a:ext>
            </a:extLst>
          </p:cNvPr>
          <p:cNvSpPr/>
          <p:nvPr/>
        </p:nvSpPr>
        <p:spPr>
          <a:xfrm>
            <a:off x="1727048" y="131838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AD6BA8-7526-4A2D-91D9-C55FE83CA8D7}"/>
              </a:ext>
            </a:extLst>
          </p:cNvPr>
          <p:cNvSpPr txBox="1"/>
          <p:nvPr/>
        </p:nvSpPr>
        <p:spPr>
          <a:xfrm>
            <a:off x="1727048" y="450846"/>
            <a:ext cx="283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41.HOMICIDE:AUSLAENDER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5BD10D-7969-47C7-ABDA-BB651668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08093"/>
            <a:ext cx="9982198" cy="78749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74840A0-B64B-42E4-8521-A074511421DC}"/>
              </a:ext>
            </a:extLst>
          </p:cNvPr>
          <p:cNvSpPr/>
          <p:nvPr/>
        </p:nvSpPr>
        <p:spPr>
          <a:xfrm>
            <a:off x="1556543" y="923707"/>
            <a:ext cx="9848055" cy="4559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41.WWI</a:t>
            </a:r>
            <a:r>
              <a:rPr lang="en-US" strike="sngStrike" dirty="0"/>
              <a:t>.EROS CENTER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03DF657-1FA0-49CF-9F1B-FCFF6B605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558" y="5649832"/>
            <a:ext cx="1717131" cy="95269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7F18955-1A7F-465B-B31D-466DFD6A6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6400" y="82369"/>
            <a:ext cx="265110" cy="2608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CBA9F8-E52C-4E2C-B1CF-63079CC9A3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43" y="3460782"/>
            <a:ext cx="2857500" cy="160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A9A8B-0CD8-4B6C-9699-6198CFCAA0D0}"/>
              </a:ext>
            </a:extLst>
          </p:cNvPr>
          <p:cNvSpPr txBox="1"/>
          <p:nvPr/>
        </p:nvSpPr>
        <p:spPr>
          <a:xfrm>
            <a:off x="4499196" y="2087102"/>
            <a:ext cx="34451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G.41.*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AC5343-B865-4C64-A24B-2FDA2E287ED9}"/>
              </a:ext>
            </a:extLst>
          </p:cNvPr>
          <p:cNvSpPr/>
          <p:nvPr/>
        </p:nvSpPr>
        <p:spPr>
          <a:xfrm>
            <a:off x="3502437" y="3244334"/>
            <a:ext cx="5187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https://www.fbi.gov/history/famous-cases/kkk-series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C83D24-6087-4171-8BEC-2DAFB43AA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366" y="2618667"/>
            <a:ext cx="146383" cy="25326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58ECA4-2B78-4CC9-9BC0-50EB50FCF368}"/>
              </a:ext>
            </a:extLst>
          </p:cNvPr>
          <p:cNvCxnSpPr/>
          <p:nvPr/>
        </p:nvCxnSpPr>
        <p:spPr>
          <a:xfrm flipV="1">
            <a:off x="4894366" y="2618667"/>
            <a:ext cx="301748" cy="12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DD46DCAF-562B-4078-948C-382EF01DF62E}"/>
              </a:ext>
            </a:extLst>
          </p:cNvPr>
          <p:cNvSpPr/>
          <p:nvPr/>
        </p:nvSpPr>
        <p:spPr>
          <a:xfrm>
            <a:off x="6698364" y="18561"/>
            <a:ext cx="1790161" cy="27503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MIRROR</a:t>
            </a:r>
          </a:p>
          <a:p>
            <a:pPr algn="ctr"/>
            <a:r>
              <a:rPr lang="en-US" strike="sngStrike" dirty="0"/>
              <a:t>BILD.DE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052DD-DB7C-4632-972C-3EDB388B88E1}"/>
              </a:ext>
            </a:extLst>
          </p:cNvPr>
          <p:cNvSpPr txBox="1"/>
          <p:nvPr/>
        </p:nvSpPr>
        <p:spPr>
          <a:xfrm>
            <a:off x="355600" y="2159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5AB2A7-EAB3-4E91-9C59-347EEF08BF6A}"/>
              </a:ext>
            </a:extLst>
          </p:cNvPr>
          <p:cNvCxnSpPr/>
          <p:nvPr/>
        </p:nvCxnSpPr>
        <p:spPr>
          <a:xfrm>
            <a:off x="10541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069A053-68F6-4794-9543-9F5E2C829E2D}"/>
              </a:ext>
            </a:extLst>
          </p:cNvPr>
          <p:cNvSpPr txBox="1"/>
          <p:nvPr/>
        </p:nvSpPr>
        <p:spPr>
          <a:xfrm>
            <a:off x="10591800" y="153432"/>
            <a:ext cx="2136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CAR(carl-ben-</a:t>
            </a:r>
            <a:r>
              <a:rPr lang="en-US" b="1" dirty="0" err="1"/>
              <a:t>strase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D08E91-29CB-40DA-B2B6-69EDF304AD33}"/>
              </a:ext>
            </a:extLst>
          </p:cNvPr>
          <p:cNvSpPr txBox="1"/>
          <p:nvPr/>
        </p:nvSpPr>
        <p:spPr>
          <a:xfrm>
            <a:off x="37200" y="768092"/>
            <a:ext cx="177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Sex Abuse</a:t>
            </a:r>
          </a:p>
          <a:p>
            <a:r>
              <a:rPr lang="en-US" b="1" dirty="0"/>
              <a:t>FBI:KIDNAPPING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1ACE15-61DC-4171-AA82-2119F2E5087A}"/>
              </a:ext>
            </a:extLst>
          </p:cNvPr>
          <p:cNvSpPr/>
          <p:nvPr/>
        </p:nvSpPr>
        <p:spPr>
          <a:xfrm>
            <a:off x="7559899" y="585232"/>
            <a:ext cx="1790161" cy="275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BABY</a:t>
            </a:r>
          </a:p>
          <a:p>
            <a:pPr algn="ctr"/>
            <a:r>
              <a:rPr lang="en-US" dirty="0"/>
              <a:t>SITTER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1615C8-8C29-4A9E-A17F-D2CE33C968CF}"/>
              </a:ext>
            </a:extLst>
          </p:cNvPr>
          <p:cNvCxnSpPr/>
          <p:nvPr/>
        </p:nvCxnSpPr>
        <p:spPr>
          <a:xfrm>
            <a:off x="1519707" y="3902299"/>
            <a:ext cx="10251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4618D57-C6BD-4C92-B3D4-A9B888FDB6B4}"/>
              </a:ext>
            </a:extLst>
          </p:cNvPr>
          <p:cNvSpPr/>
          <p:nvPr/>
        </p:nvSpPr>
        <p:spPr>
          <a:xfrm>
            <a:off x="8680361" y="657750"/>
            <a:ext cx="1249250" cy="10735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¼-de-male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3F82D7-04B7-4D2C-AB6E-B24475F352F4}"/>
              </a:ext>
            </a:extLst>
          </p:cNvPr>
          <p:cNvSpPr/>
          <p:nvPr/>
        </p:nvSpPr>
        <p:spPr>
          <a:xfrm>
            <a:off x="7700303" y="653710"/>
            <a:ext cx="1249250" cy="10735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¼-de-male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B0BA7-2D5F-4C03-BE25-3A9A78C29D6F}"/>
              </a:ext>
            </a:extLst>
          </p:cNvPr>
          <p:cNvSpPr txBox="1"/>
          <p:nvPr/>
        </p:nvSpPr>
        <p:spPr>
          <a:xfrm>
            <a:off x="10104275" y="872408"/>
            <a:ext cx="196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MR. PAINTCASTLE 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96ABDE2-CDA2-4EB4-8209-410665377D40}"/>
              </a:ext>
            </a:extLst>
          </p:cNvPr>
          <p:cNvSpPr/>
          <p:nvPr/>
        </p:nvSpPr>
        <p:spPr>
          <a:xfrm>
            <a:off x="7700303" y="3812463"/>
            <a:ext cx="1790161" cy="275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BABY</a:t>
            </a:r>
          </a:p>
          <a:p>
            <a:pPr algn="ctr"/>
            <a:r>
              <a:rPr lang="en-US" dirty="0"/>
              <a:t>SITTER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89E52E-1EAD-4992-90BD-2E7EF7556986}"/>
              </a:ext>
            </a:extLst>
          </p:cNvPr>
          <p:cNvSpPr txBox="1"/>
          <p:nvPr/>
        </p:nvSpPr>
        <p:spPr>
          <a:xfrm>
            <a:off x="10159807" y="4099639"/>
            <a:ext cx="139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ATOMCLOCK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70C73D-3805-4410-9502-15F39A50FE73}"/>
              </a:ext>
            </a:extLst>
          </p:cNvPr>
          <p:cNvSpPr txBox="1"/>
          <p:nvPr/>
        </p:nvSpPr>
        <p:spPr>
          <a:xfrm>
            <a:off x="3116687" y="4263083"/>
            <a:ext cx="34190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GOD</a:t>
            </a:r>
          </a:p>
          <a:p>
            <a:r>
              <a:rPr lang="en-US" dirty="0" err="1"/>
              <a:t>nonPoliceConstition</a:t>
            </a:r>
            <a:r>
              <a:rPr lang="en-US" dirty="0"/>
              <a:t>(“Serbia”)</a:t>
            </a:r>
          </a:p>
          <a:p>
            <a:r>
              <a:rPr lang="en-US" dirty="0"/>
              <a:t> </a:t>
            </a:r>
            <a:r>
              <a:rPr lang="en-US" dirty="0" err="1"/>
              <a:t>nonPoliceContentItme</a:t>
            </a:r>
            <a:r>
              <a:rPr lang="en-US" strike="sngStrike" dirty="0"/>
              <a:t>(“cheetah”)</a:t>
            </a:r>
          </a:p>
          <a:p>
            <a:r>
              <a:rPr lang="en-US" dirty="0"/>
              <a:t>IBM Cyanea Donovan </a:t>
            </a:r>
            <a:r>
              <a:rPr lang="en-US" dirty="0" err="1"/>
              <a:t>Steves</a:t>
            </a:r>
            <a:r>
              <a:rPr lang="en-US" dirty="0"/>
              <a:t> Hunt</a:t>
            </a:r>
          </a:p>
          <a:p>
            <a:r>
              <a:rPr lang="en-US" dirty="0" err="1"/>
              <a:t>nonPolcieContetItme</a:t>
            </a:r>
            <a:r>
              <a:rPr lang="en-US" dirty="0"/>
              <a:t>(</a:t>
            </a:r>
            <a:r>
              <a:rPr lang="en-US" strike="sngStrike" dirty="0"/>
              <a:t>“</a:t>
            </a:r>
            <a:r>
              <a:rPr lang="en-US" strike="sngStrike" dirty="0" err="1"/>
              <a:t>cheatah</a:t>
            </a:r>
            <a:r>
              <a:rPr lang="en-US" strike="sngStrike" dirty="0"/>
              <a:t>”)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46A7ED-33CD-4A63-AAA3-6DDBFAE01DE1}"/>
              </a:ext>
            </a:extLst>
          </p:cNvPr>
          <p:cNvSpPr txBox="1"/>
          <p:nvPr/>
        </p:nvSpPr>
        <p:spPr>
          <a:xfrm>
            <a:off x="1605502" y="0"/>
            <a:ext cx="2791149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SON: </a:t>
            </a:r>
          </a:p>
          <a:p>
            <a:r>
              <a:rPr lang="en-US" b="1" dirty="0"/>
              <a:t>PRICE</a:t>
            </a:r>
            <a:r>
              <a:rPr lang="en-US" dirty="0"/>
              <a:t>, </a:t>
            </a:r>
            <a:r>
              <a:rPr lang="en-US" dirty="0" err="1"/>
              <a:t>DeSwan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67BFD5-F757-44CC-B12F-AEF76A54E46E}"/>
              </a:ext>
            </a:extLst>
          </p:cNvPr>
          <p:cNvSpPr txBox="1"/>
          <p:nvPr/>
        </p:nvSpPr>
        <p:spPr>
          <a:xfrm>
            <a:off x="1322059" y="2577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52778E-7697-4CD6-B143-3EBC9BDCFBAE}"/>
              </a:ext>
            </a:extLst>
          </p:cNvPr>
          <p:cNvSpPr txBox="1"/>
          <p:nvPr/>
        </p:nvSpPr>
        <p:spPr>
          <a:xfrm>
            <a:off x="4680094" y="627116"/>
            <a:ext cx="11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“Stevens”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E563BCC-0E03-4332-AA6C-618F4485D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614" y="1117589"/>
            <a:ext cx="657143" cy="75238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D9ED20A-2C64-4BBD-B01A-F8027C36D30A}"/>
              </a:ext>
            </a:extLst>
          </p:cNvPr>
          <p:cNvSpPr/>
          <p:nvPr/>
        </p:nvSpPr>
        <p:spPr>
          <a:xfrm>
            <a:off x="4507606" y="522764"/>
            <a:ext cx="1588393" cy="1628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F77CB3-C7C3-421C-AFDB-42DEF068FE14}"/>
              </a:ext>
            </a:extLst>
          </p:cNvPr>
          <p:cNvSpPr txBox="1"/>
          <p:nvPr/>
        </p:nvSpPr>
        <p:spPr>
          <a:xfrm>
            <a:off x="4807648" y="1869970"/>
            <a:ext cx="71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F9AE4D-0AB6-4FEE-AD84-A7CD4B5FC6EC}"/>
              </a:ext>
            </a:extLst>
          </p:cNvPr>
          <p:cNvSpPr txBox="1"/>
          <p:nvPr/>
        </p:nvSpPr>
        <p:spPr>
          <a:xfrm>
            <a:off x="2588654" y="3168203"/>
            <a:ext cx="308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Denis, </a:t>
            </a:r>
            <a:r>
              <a:rPr lang="en-US" strike="sngStrike" dirty="0" err="1"/>
              <a:t>Micheal</a:t>
            </a:r>
            <a:r>
              <a:rPr lang="en-US" strike="sngStrike" dirty="0"/>
              <a:t>, </a:t>
            </a:r>
            <a:r>
              <a:rPr lang="en-US" strike="sngStrike" dirty="0" err="1"/>
              <a:t>Desahwn</a:t>
            </a:r>
            <a:r>
              <a:rPr lang="en-US" strike="sngStrike" dirty="0"/>
              <a:t>, Gina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2B9FFE-E838-42DA-AE37-0504E601C70B}"/>
              </a:ext>
            </a:extLst>
          </p:cNvPr>
          <p:cNvSpPr txBox="1"/>
          <p:nvPr/>
        </p:nvSpPr>
        <p:spPr>
          <a:xfrm>
            <a:off x="2572864" y="6101194"/>
            <a:ext cx="320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Mihceala</a:t>
            </a:r>
            <a:r>
              <a:rPr lang="en-US" strike="sngStrike" dirty="0"/>
              <a:t>, Emma, [Stevens], Tilly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648979-3993-4B93-9412-B3A10940962F}"/>
              </a:ext>
            </a:extLst>
          </p:cNvPr>
          <p:cNvSpPr/>
          <p:nvPr/>
        </p:nvSpPr>
        <p:spPr>
          <a:xfrm>
            <a:off x="1683838" y="2869162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BFF427C-E0DD-4A2D-951C-9037A8503809}"/>
              </a:ext>
            </a:extLst>
          </p:cNvPr>
          <p:cNvSpPr/>
          <p:nvPr/>
        </p:nvSpPr>
        <p:spPr>
          <a:xfrm>
            <a:off x="1563416" y="5877246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34B126F-237C-4A93-A0DB-8748D2C46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72" y="4339685"/>
            <a:ext cx="1182254" cy="662062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039C272-FBAF-44BC-98EA-82C140F2BCE4}"/>
              </a:ext>
            </a:extLst>
          </p:cNvPr>
          <p:cNvCxnSpPr/>
          <p:nvPr/>
        </p:nvCxnSpPr>
        <p:spPr>
          <a:xfrm>
            <a:off x="6526907" y="4099639"/>
            <a:ext cx="942839" cy="1329877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B2003D5-F2D6-4BA4-953D-498499775D9E}"/>
              </a:ext>
            </a:extLst>
          </p:cNvPr>
          <p:cNvCxnSpPr>
            <a:cxnSpLocks/>
          </p:cNvCxnSpPr>
          <p:nvPr/>
        </p:nvCxnSpPr>
        <p:spPr>
          <a:xfrm flipH="1">
            <a:off x="6858181" y="4224834"/>
            <a:ext cx="474817" cy="8623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2E5ADB50-DF2D-418F-A409-21B0378D9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159" y="3947441"/>
            <a:ext cx="942840" cy="60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02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C052DD-DB7C-4632-972C-3EDB388B88E1}"/>
              </a:ext>
            </a:extLst>
          </p:cNvPr>
          <p:cNvSpPr txBox="1"/>
          <p:nvPr/>
        </p:nvSpPr>
        <p:spPr>
          <a:xfrm>
            <a:off x="355600" y="2159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5AB2A7-EAB3-4E91-9C59-347EEF08BF6A}"/>
              </a:ext>
            </a:extLst>
          </p:cNvPr>
          <p:cNvCxnSpPr/>
          <p:nvPr/>
        </p:nvCxnSpPr>
        <p:spPr>
          <a:xfrm>
            <a:off x="10541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73BD683-A96D-4D02-87D4-B74EB7326AE9}"/>
              </a:ext>
            </a:extLst>
          </p:cNvPr>
          <p:cNvSpPr/>
          <p:nvPr/>
        </p:nvSpPr>
        <p:spPr>
          <a:xfrm>
            <a:off x="1727048" y="131838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AD6BA8-7526-4A2D-91D9-C55FE83CA8D7}"/>
              </a:ext>
            </a:extLst>
          </p:cNvPr>
          <p:cNvSpPr txBox="1"/>
          <p:nvPr/>
        </p:nvSpPr>
        <p:spPr>
          <a:xfrm>
            <a:off x="1727048" y="450846"/>
            <a:ext cx="283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41.HOMICIDE:AUSLAENDER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5BD10D-7969-47C7-ABDA-BB651668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08093"/>
            <a:ext cx="9982198" cy="78749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74840A0-B64B-42E4-8521-A074511421DC}"/>
              </a:ext>
            </a:extLst>
          </p:cNvPr>
          <p:cNvSpPr/>
          <p:nvPr/>
        </p:nvSpPr>
        <p:spPr>
          <a:xfrm>
            <a:off x="1556543" y="923707"/>
            <a:ext cx="9848055" cy="4559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41.WWI</a:t>
            </a:r>
            <a:r>
              <a:rPr lang="en-US" strike="sngStrike" dirty="0"/>
              <a:t>.EROS CENTER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03DF657-1FA0-49CF-9F1B-FCFF6B605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873" y="2541282"/>
            <a:ext cx="1717131" cy="95269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7F18955-1A7F-465B-B31D-466DFD6A6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6400" y="82369"/>
            <a:ext cx="265110" cy="2608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6AC5343-B865-4C64-A24B-2FDA2E287ED9}"/>
              </a:ext>
            </a:extLst>
          </p:cNvPr>
          <p:cNvSpPr/>
          <p:nvPr/>
        </p:nvSpPr>
        <p:spPr>
          <a:xfrm>
            <a:off x="8811035" y="4971618"/>
            <a:ext cx="5187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https://www.fbi.gov/history/famous-cases/kkk-series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02ED82-181E-4776-9D52-D3F6819DE7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271" y="3917823"/>
            <a:ext cx="2374994" cy="20164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04B421-C165-4629-8666-24FC489E2E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3671215"/>
            <a:ext cx="6241143" cy="255784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CBDB70-CE97-49BB-9FF8-AA9194EA700E}"/>
              </a:ext>
            </a:extLst>
          </p:cNvPr>
          <p:cNvCxnSpPr/>
          <p:nvPr/>
        </p:nvCxnSpPr>
        <p:spPr>
          <a:xfrm>
            <a:off x="8418286" y="3429000"/>
            <a:ext cx="2986312" cy="280006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01CB64-FDD0-4C63-B709-DAF22D5D60B4}"/>
              </a:ext>
            </a:extLst>
          </p:cNvPr>
          <p:cNvCxnSpPr>
            <a:cxnSpLocks/>
          </p:cNvCxnSpPr>
          <p:nvPr/>
        </p:nvCxnSpPr>
        <p:spPr>
          <a:xfrm flipV="1">
            <a:off x="8235042" y="3671215"/>
            <a:ext cx="2902858" cy="244031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BD6AC0-62A6-498A-8B4B-2F82A72013C9}"/>
              </a:ext>
            </a:extLst>
          </p:cNvPr>
          <p:cNvSpPr txBox="1"/>
          <p:nvPr/>
        </p:nvSpPr>
        <p:spPr>
          <a:xfrm>
            <a:off x="8235042" y="3067095"/>
            <a:ext cx="499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HOMCDP:MLK(</a:t>
            </a:r>
            <a:r>
              <a:rPr lang="en-US" strike="sngStrike" dirty="0" err="1"/>
              <a:t>roth.bmild.miv.s.employe.mical.king</a:t>
            </a:r>
            <a:endParaRPr lang="en-US" strike="sngStrike" dirty="0"/>
          </a:p>
        </p:txBody>
      </p:sp>
      <p:pic>
        <p:nvPicPr>
          <p:cNvPr id="2050" name="Picture 2" descr="TIL the Tin Man from the Wizard of Oz series was once a man named Nick  Chopper. A witch cursed his axe causing it dismember him over time. He then  had each">
            <a:extLst>
              <a:ext uri="{FF2B5EF4-FFF2-40B4-BE49-F238E27FC236}">
                <a16:creationId xmlns:a16="http://schemas.microsoft.com/office/drawing/2014/main" id="{722477DE-B8C2-4C2E-AFD3-0F86CB693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04598" y="3858772"/>
            <a:ext cx="550511" cy="126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FB46A4-B783-4A6E-9BEE-8A550D61C4A1}"/>
              </a:ext>
            </a:extLst>
          </p:cNvPr>
          <p:cNvCxnSpPr>
            <a:cxnSpLocks/>
          </p:cNvCxnSpPr>
          <p:nvPr/>
        </p:nvCxnSpPr>
        <p:spPr>
          <a:xfrm flipV="1">
            <a:off x="9415531" y="3936126"/>
            <a:ext cx="2902858" cy="244031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E130E3E-2127-4016-8D91-71187F758187}"/>
              </a:ext>
            </a:extLst>
          </p:cNvPr>
          <p:cNvSpPr txBox="1"/>
          <p:nvPr/>
        </p:nvSpPr>
        <p:spPr>
          <a:xfrm>
            <a:off x="4810191" y="-388020"/>
            <a:ext cx="66886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CAMP DAVID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F3C6C9-26ED-4DFF-9214-DC4277463946}"/>
              </a:ext>
            </a:extLst>
          </p:cNvPr>
          <p:cNvCxnSpPr/>
          <p:nvPr/>
        </p:nvCxnSpPr>
        <p:spPr>
          <a:xfrm flipH="1">
            <a:off x="6515099" y="820178"/>
            <a:ext cx="1903187" cy="21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457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C052DD-DB7C-4632-972C-3EDB388B88E1}"/>
              </a:ext>
            </a:extLst>
          </p:cNvPr>
          <p:cNvSpPr txBox="1"/>
          <p:nvPr/>
        </p:nvSpPr>
        <p:spPr>
          <a:xfrm>
            <a:off x="355600" y="2159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5AB2A7-EAB3-4E91-9C59-347EEF08BF6A}"/>
              </a:ext>
            </a:extLst>
          </p:cNvPr>
          <p:cNvCxnSpPr/>
          <p:nvPr/>
        </p:nvCxnSpPr>
        <p:spPr>
          <a:xfrm>
            <a:off x="828806" y="-7136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73BD683-A96D-4D02-87D4-B74EB7326AE9}"/>
              </a:ext>
            </a:extLst>
          </p:cNvPr>
          <p:cNvSpPr/>
          <p:nvPr/>
        </p:nvSpPr>
        <p:spPr>
          <a:xfrm>
            <a:off x="1727048" y="131838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AD6BA8-7526-4A2D-91D9-C55FE83CA8D7}"/>
              </a:ext>
            </a:extLst>
          </p:cNvPr>
          <p:cNvSpPr txBox="1"/>
          <p:nvPr/>
        </p:nvSpPr>
        <p:spPr>
          <a:xfrm>
            <a:off x="1727048" y="450846"/>
            <a:ext cx="283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41.HOMICIDE:AUSLAENDER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7F18955-1A7F-465B-B31D-466DFD6A6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400" y="82369"/>
            <a:ext cx="265110" cy="2608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4771B3-A360-4CD7-BE9E-CF279D38E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372" y="3421864"/>
            <a:ext cx="4005262" cy="224313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18588E-03BF-4151-A5A2-E6A05A12A386}"/>
              </a:ext>
            </a:extLst>
          </p:cNvPr>
          <p:cNvCxnSpPr/>
          <p:nvPr/>
        </p:nvCxnSpPr>
        <p:spPr>
          <a:xfrm>
            <a:off x="2264229" y="1712686"/>
            <a:ext cx="8679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EACBAC-575C-4B50-918B-C380BA4F3270}"/>
              </a:ext>
            </a:extLst>
          </p:cNvPr>
          <p:cNvCxnSpPr/>
          <p:nvPr/>
        </p:nvCxnSpPr>
        <p:spPr>
          <a:xfrm>
            <a:off x="9274629" y="1611086"/>
            <a:ext cx="0" cy="261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F5AD76-F4D6-48CF-8F93-562C8658717C}"/>
              </a:ext>
            </a:extLst>
          </p:cNvPr>
          <p:cNvCxnSpPr/>
          <p:nvPr/>
        </p:nvCxnSpPr>
        <p:spPr>
          <a:xfrm flipV="1">
            <a:off x="6429829" y="2090057"/>
            <a:ext cx="2685142" cy="107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8D40D75-F3DD-4875-9829-D8417B201ADA}"/>
              </a:ext>
            </a:extLst>
          </p:cNvPr>
          <p:cNvSpPr txBox="1"/>
          <p:nvPr/>
        </p:nvSpPr>
        <p:spPr>
          <a:xfrm>
            <a:off x="7242629" y="2605195"/>
            <a:ext cx="238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nonPolicePortLoglca:80</a:t>
            </a:r>
          </a:p>
        </p:txBody>
      </p:sp>
    </p:spTree>
    <p:extLst>
      <p:ext uri="{BB962C8B-B14F-4D97-AF65-F5344CB8AC3E}">
        <p14:creationId xmlns:p14="http://schemas.microsoft.com/office/powerpoint/2010/main" val="2571584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C052DD-DB7C-4632-972C-3EDB388B88E1}"/>
              </a:ext>
            </a:extLst>
          </p:cNvPr>
          <p:cNvSpPr txBox="1"/>
          <p:nvPr/>
        </p:nvSpPr>
        <p:spPr>
          <a:xfrm>
            <a:off x="355600" y="2159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5AB2A7-EAB3-4E91-9C59-347EEF08BF6A}"/>
              </a:ext>
            </a:extLst>
          </p:cNvPr>
          <p:cNvCxnSpPr/>
          <p:nvPr/>
        </p:nvCxnSpPr>
        <p:spPr>
          <a:xfrm>
            <a:off x="828806" y="-7136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73BD683-A96D-4D02-87D4-B74EB7326AE9}"/>
              </a:ext>
            </a:extLst>
          </p:cNvPr>
          <p:cNvSpPr/>
          <p:nvPr/>
        </p:nvSpPr>
        <p:spPr>
          <a:xfrm>
            <a:off x="1727048" y="131838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AD6BA8-7526-4A2D-91D9-C55FE83CA8D7}"/>
              </a:ext>
            </a:extLst>
          </p:cNvPr>
          <p:cNvSpPr txBox="1"/>
          <p:nvPr/>
        </p:nvSpPr>
        <p:spPr>
          <a:xfrm>
            <a:off x="1727048" y="450846"/>
            <a:ext cx="283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41.HOMICIDE:AUSLAENDER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7F18955-1A7F-465B-B31D-466DFD6A6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400" y="82369"/>
            <a:ext cx="265110" cy="26086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18588E-03BF-4151-A5A2-E6A05A12A386}"/>
              </a:ext>
            </a:extLst>
          </p:cNvPr>
          <p:cNvCxnSpPr/>
          <p:nvPr/>
        </p:nvCxnSpPr>
        <p:spPr>
          <a:xfrm>
            <a:off x="2264229" y="1712686"/>
            <a:ext cx="8679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EACBAC-575C-4B50-918B-C380BA4F3270}"/>
              </a:ext>
            </a:extLst>
          </p:cNvPr>
          <p:cNvCxnSpPr/>
          <p:nvPr/>
        </p:nvCxnSpPr>
        <p:spPr>
          <a:xfrm>
            <a:off x="9274629" y="1611086"/>
            <a:ext cx="0" cy="261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E619FEF-6EE8-403F-B636-ED1410D82386}"/>
              </a:ext>
            </a:extLst>
          </p:cNvPr>
          <p:cNvSpPr/>
          <p:nvPr/>
        </p:nvSpPr>
        <p:spPr>
          <a:xfrm>
            <a:off x="5200026" y="212803"/>
            <a:ext cx="613995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/>
              <a:t>CAMP DAVID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C04E8D-5AB3-448E-AFBD-291C80165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275" y="4005944"/>
            <a:ext cx="2988267" cy="1673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C86FE9-16CC-47D0-A52B-52CDAE5BF4FF}"/>
              </a:ext>
            </a:extLst>
          </p:cNvPr>
          <p:cNvSpPr txBox="1"/>
          <p:nvPr/>
        </p:nvSpPr>
        <p:spPr>
          <a:xfrm>
            <a:off x="7097486" y="4005944"/>
            <a:ext cx="1215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Roth.ibm.*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E97F9A-22A2-4DF1-93F0-7CF49031BA52}"/>
              </a:ext>
            </a:extLst>
          </p:cNvPr>
          <p:cNvSpPr txBox="1"/>
          <p:nvPr/>
        </p:nvSpPr>
        <p:spPr>
          <a:xfrm>
            <a:off x="9114971" y="2148114"/>
            <a:ext cx="272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Roth.ibm.dmielr.*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C3E2C5-CBB0-4933-AFA0-12B497259A27}"/>
              </a:ext>
            </a:extLst>
          </p:cNvPr>
          <p:cNvCxnSpPr/>
          <p:nvPr/>
        </p:nvCxnSpPr>
        <p:spPr>
          <a:xfrm>
            <a:off x="4165600" y="3178629"/>
            <a:ext cx="1756229" cy="2830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21E8C30-7D17-487A-B41E-BA4092732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877" y="873513"/>
            <a:ext cx="1195883" cy="80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52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C052DD-DB7C-4632-972C-3EDB388B88E1}"/>
              </a:ext>
            </a:extLst>
          </p:cNvPr>
          <p:cNvSpPr txBox="1"/>
          <p:nvPr/>
        </p:nvSpPr>
        <p:spPr>
          <a:xfrm>
            <a:off x="355600" y="2159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5AB2A7-EAB3-4E91-9C59-347EEF08BF6A}"/>
              </a:ext>
            </a:extLst>
          </p:cNvPr>
          <p:cNvCxnSpPr/>
          <p:nvPr/>
        </p:nvCxnSpPr>
        <p:spPr>
          <a:xfrm>
            <a:off x="828806" y="-7136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73BD683-A96D-4D02-87D4-B74EB7326AE9}"/>
              </a:ext>
            </a:extLst>
          </p:cNvPr>
          <p:cNvSpPr/>
          <p:nvPr/>
        </p:nvSpPr>
        <p:spPr>
          <a:xfrm>
            <a:off x="1727048" y="131838"/>
            <a:ext cx="17780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FBI:TERRORISM</a:t>
            </a:r>
          </a:p>
          <a:p>
            <a:r>
              <a:rPr lang="en-US" b="1" dirty="0"/>
              <a:t>FBI:KIDNAPPING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AD6BA8-7526-4A2D-91D9-C55FE83CA8D7}"/>
              </a:ext>
            </a:extLst>
          </p:cNvPr>
          <p:cNvSpPr txBox="1"/>
          <p:nvPr/>
        </p:nvSpPr>
        <p:spPr>
          <a:xfrm>
            <a:off x="1791191" y="753804"/>
            <a:ext cx="283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41.HOMICIDE:AUSLAENDER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7F18955-1A7F-465B-B31D-466DFD6A6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400" y="82369"/>
            <a:ext cx="265110" cy="2608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E619FEF-6EE8-403F-B636-ED1410D82386}"/>
              </a:ext>
            </a:extLst>
          </p:cNvPr>
          <p:cNvSpPr/>
          <p:nvPr/>
        </p:nvSpPr>
        <p:spPr>
          <a:xfrm>
            <a:off x="5200026" y="212803"/>
            <a:ext cx="613995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/>
              <a:t>CAMP DAVID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1E8C30-7D17-487A-B41E-BA4092732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48" y="1211115"/>
            <a:ext cx="2829225" cy="19068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ECB7DB-3435-4139-AF2A-6E66B6457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80798">
            <a:off x="4624852" y="1501779"/>
            <a:ext cx="6715125" cy="4905375"/>
          </a:xfrm>
          <a:prstGeom prst="rect">
            <a:avLst/>
          </a:prstGeom>
        </p:spPr>
      </p:pic>
      <p:pic>
        <p:nvPicPr>
          <p:cNvPr id="4" name="Picture 3">
            <a:hlinkClick r:id="rId5"/>
            <a:extLst>
              <a:ext uri="{FF2B5EF4-FFF2-40B4-BE49-F238E27FC236}">
                <a16:creationId xmlns:a16="http://schemas.microsoft.com/office/drawing/2014/main" id="{40EC6CCC-EB1F-4E39-96AB-BC845315CB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0586" y="2958854"/>
            <a:ext cx="3533053" cy="275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03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C052DD-DB7C-4632-972C-3EDB388B88E1}"/>
              </a:ext>
            </a:extLst>
          </p:cNvPr>
          <p:cNvSpPr txBox="1"/>
          <p:nvPr/>
        </p:nvSpPr>
        <p:spPr>
          <a:xfrm>
            <a:off x="355600" y="2159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5AB2A7-EAB3-4E91-9C59-347EEF08BF6A}"/>
              </a:ext>
            </a:extLst>
          </p:cNvPr>
          <p:cNvCxnSpPr/>
          <p:nvPr/>
        </p:nvCxnSpPr>
        <p:spPr>
          <a:xfrm>
            <a:off x="10541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1615C8-8C29-4A9E-A17F-D2CE33C968CF}"/>
              </a:ext>
            </a:extLst>
          </p:cNvPr>
          <p:cNvCxnSpPr/>
          <p:nvPr/>
        </p:nvCxnSpPr>
        <p:spPr>
          <a:xfrm>
            <a:off x="1519707" y="3902299"/>
            <a:ext cx="10251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346A7ED-33CD-4A63-AAA3-6DDBFAE01DE1}"/>
              </a:ext>
            </a:extLst>
          </p:cNvPr>
          <p:cNvSpPr txBox="1"/>
          <p:nvPr/>
        </p:nvSpPr>
        <p:spPr>
          <a:xfrm>
            <a:off x="1605502" y="0"/>
            <a:ext cx="10175093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SON </a:t>
            </a:r>
          </a:p>
          <a:p>
            <a:r>
              <a:rPr lang="en-US" sz="4400" b="1" dirty="0"/>
              <a:t>of New York Albany Department of Justice </a:t>
            </a:r>
          </a:p>
          <a:p>
            <a:r>
              <a:rPr lang="en-US" sz="9600" b="1" dirty="0" err="1"/>
              <a:t>PRICE,DeShwan</a:t>
            </a:r>
            <a:endParaRPr lang="en-US" sz="9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67BFD5-F757-44CC-B12F-AEF76A54E46E}"/>
              </a:ext>
            </a:extLst>
          </p:cNvPr>
          <p:cNvSpPr txBox="1"/>
          <p:nvPr/>
        </p:nvSpPr>
        <p:spPr>
          <a:xfrm>
            <a:off x="1322059" y="2577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E563BCC-0E03-4332-AA6C-618F4485D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244" y="4284628"/>
            <a:ext cx="1090714" cy="124878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D9ED20A-2C64-4BBD-B01A-F8027C36D30A}"/>
              </a:ext>
            </a:extLst>
          </p:cNvPr>
          <p:cNvSpPr/>
          <p:nvPr/>
        </p:nvSpPr>
        <p:spPr>
          <a:xfrm>
            <a:off x="9897006" y="4143829"/>
            <a:ext cx="1588393" cy="1628003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BFF427C-E0DD-4A2D-951C-9037A8503809}"/>
              </a:ext>
            </a:extLst>
          </p:cNvPr>
          <p:cNvSpPr/>
          <p:nvPr/>
        </p:nvSpPr>
        <p:spPr>
          <a:xfrm>
            <a:off x="1605502" y="4099962"/>
            <a:ext cx="22060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FBI:KIDNAPPING</a:t>
            </a:r>
          </a:p>
          <a:p>
            <a:r>
              <a:rPr lang="en-US" b="1" dirty="0"/>
              <a:t>FBI:HOMICDIE:PETER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66C01E-C21E-4DD0-8EDA-F0399507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0885" y="82368"/>
            <a:ext cx="1190625" cy="11715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86D2FF0-B3EB-49EA-BF7B-5809EC9EDE66}"/>
              </a:ext>
            </a:extLst>
          </p:cNvPr>
          <p:cNvSpPr/>
          <p:nvPr/>
        </p:nvSpPr>
        <p:spPr>
          <a:xfrm>
            <a:off x="8014252" y="4099962"/>
            <a:ext cx="1588393" cy="1628003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3A414A-FCE4-4D5A-A1E0-92977822FE0B}"/>
              </a:ext>
            </a:extLst>
          </p:cNvPr>
          <p:cNvSpPr/>
          <p:nvPr/>
        </p:nvSpPr>
        <p:spPr>
          <a:xfrm>
            <a:off x="9812567" y="5462567"/>
            <a:ext cx="29967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HOMICIDE:PETER</a:t>
            </a:r>
          </a:p>
          <a:p>
            <a:r>
              <a:rPr lang="en-US" b="1" dirty="0"/>
              <a:t>1990 </a:t>
            </a:r>
            <a:r>
              <a:rPr lang="en-US" b="1" strike="sngStrike" dirty="0"/>
              <a:t>Castration Parent</a:t>
            </a:r>
          </a:p>
          <a:p>
            <a:r>
              <a:rPr lang="en-US" b="1" dirty="0"/>
              <a:t>2016 </a:t>
            </a:r>
            <a:r>
              <a:rPr lang="en-US" b="1" strike="sngStrike" dirty="0" err="1"/>
              <a:t>Capistraion</a:t>
            </a:r>
            <a:r>
              <a:rPr lang="en-US" b="1" strike="sngStrike" dirty="0"/>
              <a:t> </a:t>
            </a:r>
            <a:r>
              <a:rPr lang="en-US" b="1" strike="sngStrike" dirty="0" err="1"/>
              <a:t>Ferrir</a:t>
            </a:r>
            <a:r>
              <a:rPr lang="en-US" b="1" strike="sngStrike" dirty="0"/>
              <a:t> Yahoo</a:t>
            </a:r>
            <a:endParaRPr lang="en-US" strike="sngStrik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1A7489-F0E0-49CB-B4C9-95DA05830BF6}"/>
              </a:ext>
            </a:extLst>
          </p:cNvPr>
          <p:cNvSpPr/>
          <p:nvPr/>
        </p:nvSpPr>
        <p:spPr>
          <a:xfrm>
            <a:off x="6096000" y="4143828"/>
            <a:ext cx="1588393" cy="1628003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1D04A0-B727-4A99-ACBD-B76CAC09AEEC}"/>
              </a:ext>
            </a:extLst>
          </p:cNvPr>
          <p:cNvSpPr/>
          <p:nvPr/>
        </p:nvSpPr>
        <p:spPr>
          <a:xfrm>
            <a:off x="4213246" y="4146742"/>
            <a:ext cx="1588393" cy="1628003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76A07F-A7F4-4019-8B8F-19F8D9801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421" y="4340039"/>
            <a:ext cx="1027215" cy="1373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A41B0-79CD-43D9-86EF-F74D84B3F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8924" y="4489974"/>
            <a:ext cx="209524" cy="838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55026C-E789-4833-9A21-04645CF79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0196" y="4651878"/>
            <a:ext cx="295238" cy="51428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798422E-3B55-466B-BDF5-C90C93E67CDD}"/>
              </a:ext>
            </a:extLst>
          </p:cNvPr>
          <p:cNvSpPr/>
          <p:nvPr/>
        </p:nvSpPr>
        <p:spPr>
          <a:xfrm>
            <a:off x="3918857" y="4099962"/>
            <a:ext cx="7861717" cy="1671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D6927F-0B09-4C21-8495-70F4D8F7272E}"/>
              </a:ext>
            </a:extLst>
          </p:cNvPr>
          <p:cNvCxnSpPr/>
          <p:nvPr/>
        </p:nvCxnSpPr>
        <p:spPr>
          <a:xfrm flipV="1">
            <a:off x="2917371" y="5328069"/>
            <a:ext cx="894184" cy="20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3B5714-90E0-4678-AC1B-61152A56E584}"/>
              </a:ext>
            </a:extLst>
          </p:cNvPr>
          <p:cNvSpPr txBox="1"/>
          <p:nvPr/>
        </p:nvSpPr>
        <p:spPr>
          <a:xfrm>
            <a:off x="1593421" y="5462567"/>
            <a:ext cx="4409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nonPoliceDocument</a:t>
            </a:r>
            <a:endParaRPr lang="en-US" dirty="0"/>
          </a:p>
          <a:p>
            <a:r>
              <a:rPr lang="en-US" dirty="0" err="1"/>
              <a:t>nonPoliceChartLogical</a:t>
            </a:r>
            <a:endParaRPr lang="en-US" dirty="0"/>
          </a:p>
          <a:p>
            <a:r>
              <a:rPr lang="en-US" dirty="0"/>
              <a:t>[		] - </a:t>
            </a:r>
            <a:r>
              <a:rPr lang="en-US" dirty="0" err="1"/>
              <a:t>nonPoliceUsageLogical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C052DD-DB7C-4632-972C-3EDB388B88E1}"/>
              </a:ext>
            </a:extLst>
          </p:cNvPr>
          <p:cNvSpPr txBox="1"/>
          <p:nvPr/>
        </p:nvSpPr>
        <p:spPr>
          <a:xfrm>
            <a:off x="355600" y="2159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5AB2A7-EAB3-4E91-9C59-347EEF08BF6A}"/>
              </a:ext>
            </a:extLst>
          </p:cNvPr>
          <p:cNvCxnSpPr/>
          <p:nvPr/>
        </p:nvCxnSpPr>
        <p:spPr>
          <a:xfrm>
            <a:off x="10541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73BD683-A96D-4D02-87D4-B74EB7326AE9}"/>
              </a:ext>
            </a:extLst>
          </p:cNvPr>
          <p:cNvSpPr/>
          <p:nvPr/>
        </p:nvSpPr>
        <p:spPr>
          <a:xfrm>
            <a:off x="1742557" y="707196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4E6F914-FAE3-48C6-BBD6-506A6E92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266" y="1503674"/>
            <a:ext cx="3375595" cy="2170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CD60BB-3FAA-4FE5-ADF1-9144BCBFD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26" y="1503674"/>
            <a:ext cx="3374463" cy="22821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B9AA66-EA65-491C-B4FC-9FFE2A50C58A}"/>
              </a:ext>
            </a:extLst>
          </p:cNvPr>
          <p:cNvSpPr txBox="1"/>
          <p:nvPr/>
        </p:nvSpPr>
        <p:spPr>
          <a:xfrm>
            <a:off x="4572000" y="891862"/>
            <a:ext cx="525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41.“Serbia Police Officer Leaves Family of 4 to Serbia”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69EDCE-A3DB-4BD9-B3C9-E1072278EED3}"/>
              </a:ext>
            </a:extLst>
          </p:cNvPr>
          <p:cNvSpPr/>
          <p:nvPr/>
        </p:nvSpPr>
        <p:spPr>
          <a:xfrm>
            <a:off x="1893808" y="4223129"/>
            <a:ext cx="3779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https://www.georgewbushlibrary.gov/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533048-B58B-4C55-A71F-F37E4F450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241" y="4335278"/>
            <a:ext cx="4298998" cy="18048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AD6BA8-7526-4A2D-91D9-C55FE83CA8D7}"/>
              </a:ext>
            </a:extLst>
          </p:cNvPr>
          <p:cNvSpPr txBox="1"/>
          <p:nvPr/>
        </p:nvSpPr>
        <p:spPr>
          <a:xfrm>
            <a:off x="1742557" y="981911"/>
            <a:ext cx="283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41.HOMICIDE:AUSLAENDER</a:t>
            </a:r>
          </a:p>
        </p:txBody>
      </p:sp>
    </p:spTree>
    <p:extLst>
      <p:ext uri="{BB962C8B-B14F-4D97-AF65-F5344CB8AC3E}">
        <p14:creationId xmlns:p14="http://schemas.microsoft.com/office/powerpoint/2010/main" val="158011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C052DD-DB7C-4632-972C-3EDB388B88E1}"/>
              </a:ext>
            </a:extLst>
          </p:cNvPr>
          <p:cNvSpPr txBox="1"/>
          <p:nvPr/>
        </p:nvSpPr>
        <p:spPr>
          <a:xfrm>
            <a:off x="355600" y="2159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5AB2A7-EAB3-4E91-9C59-347EEF08BF6A}"/>
              </a:ext>
            </a:extLst>
          </p:cNvPr>
          <p:cNvCxnSpPr/>
          <p:nvPr/>
        </p:nvCxnSpPr>
        <p:spPr>
          <a:xfrm>
            <a:off x="10541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BD08E91-29CB-40DA-B2B6-69EDF304AD33}"/>
              </a:ext>
            </a:extLst>
          </p:cNvPr>
          <p:cNvSpPr txBox="1"/>
          <p:nvPr/>
        </p:nvSpPr>
        <p:spPr>
          <a:xfrm>
            <a:off x="37200" y="768092"/>
            <a:ext cx="177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Sex Abuse</a:t>
            </a:r>
          </a:p>
          <a:p>
            <a:r>
              <a:rPr lang="en-US" b="1" dirty="0"/>
              <a:t>FBI:KIDNAPPING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1615C8-8C29-4A9E-A17F-D2CE33C968CF}"/>
              </a:ext>
            </a:extLst>
          </p:cNvPr>
          <p:cNvCxnSpPr/>
          <p:nvPr/>
        </p:nvCxnSpPr>
        <p:spPr>
          <a:xfrm>
            <a:off x="1519707" y="3902299"/>
            <a:ext cx="10251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346A7ED-33CD-4A63-AAA3-6DDBFAE01DE1}"/>
              </a:ext>
            </a:extLst>
          </p:cNvPr>
          <p:cNvSpPr txBox="1"/>
          <p:nvPr/>
        </p:nvSpPr>
        <p:spPr>
          <a:xfrm>
            <a:off x="1605502" y="0"/>
            <a:ext cx="7731604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SON: </a:t>
            </a:r>
          </a:p>
          <a:p>
            <a:r>
              <a:rPr lang="en-US" sz="9600" b="1" dirty="0"/>
              <a:t>PRICE</a:t>
            </a:r>
            <a:r>
              <a:rPr lang="en-US" sz="9600" dirty="0"/>
              <a:t>, </a:t>
            </a:r>
            <a:r>
              <a:rPr lang="en-US" sz="9600" dirty="0" err="1"/>
              <a:t>DeSwan</a:t>
            </a:r>
            <a:endParaRPr lang="en-US" sz="9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67BFD5-F757-44CC-B12F-AEF76A54E46E}"/>
              </a:ext>
            </a:extLst>
          </p:cNvPr>
          <p:cNvSpPr txBox="1"/>
          <p:nvPr/>
        </p:nvSpPr>
        <p:spPr>
          <a:xfrm>
            <a:off x="1322059" y="2577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52778E-7697-4CD6-B143-3EBC9BDCFBAE}"/>
              </a:ext>
            </a:extLst>
          </p:cNvPr>
          <p:cNvSpPr txBox="1"/>
          <p:nvPr/>
        </p:nvSpPr>
        <p:spPr>
          <a:xfrm>
            <a:off x="4680094" y="627116"/>
            <a:ext cx="10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strike="sngStrike" dirty="0" err="1"/>
              <a:t>Ronson</a:t>
            </a:r>
            <a:r>
              <a:rPr lang="en-US" dirty="0"/>
              <a:t>”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E563BCC-0E03-4332-AA6C-618F4485D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614" y="1117589"/>
            <a:ext cx="657143" cy="75238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D9ED20A-2C64-4BBD-B01A-F8027C36D30A}"/>
              </a:ext>
            </a:extLst>
          </p:cNvPr>
          <p:cNvSpPr/>
          <p:nvPr/>
        </p:nvSpPr>
        <p:spPr>
          <a:xfrm>
            <a:off x="4507606" y="522764"/>
            <a:ext cx="1588393" cy="1628003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F77CB3-C7C3-421C-AFDB-42DEF068FE14}"/>
              </a:ext>
            </a:extLst>
          </p:cNvPr>
          <p:cNvSpPr txBox="1"/>
          <p:nvPr/>
        </p:nvSpPr>
        <p:spPr>
          <a:xfrm>
            <a:off x="4807648" y="1869970"/>
            <a:ext cx="82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17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BFF427C-E0DD-4A2D-951C-9037A8503809}"/>
              </a:ext>
            </a:extLst>
          </p:cNvPr>
          <p:cNvSpPr/>
          <p:nvPr/>
        </p:nvSpPr>
        <p:spPr>
          <a:xfrm>
            <a:off x="1605502" y="4099962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FBI:KIDNAPPING</a:t>
            </a:r>
          </a:p>
        </p:txBody>
      </p:sp>
    </p:spTree>
    <p:extLst>
      <p:ext uri="{BB962C8B-B14F-4D97-AF65-F5344CB8AC3E}">
        <p14:creationId xmlns:p14="http://schemas.microsoft.com/office/powerpoint/2010/main" val="104339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C052DD-DB7C-4632-972C-3EDB388B88E1}"/>
              </a:ext>
            </a:extLst>
          </p:cNvPr>
          <p:cNvSpPr txBox="1"/>
          <p:nvPr/>
        </p:nvSpPr>
        <p:spPr>
          <a:xfrm>
            <a:off x="355600" y="2159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5AB2A7-EAB3-4E91-9C59-347EEF08BF6A}"/>
              </a:ext>
            </a:extLst>
          </p:cNvPr>
          <p:cNvCxnSpPr/>
          <p:nvPr/>
        </p:nvCxnSpPr>
        <p:spPr>
          <a:xfrm>
            <a:off x="10541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BD08E91-29CB-40DA-B2B6-69EDF304AD33}"/>
              </a:ext>
            </a:extLst>
          </p:cNvPr>
          <p:cNvSpPr txBox="1"/>
          <p:nvPr/>
        </p:nvSpPr>
        <p:spPr>
          <a:xfrm>
            <a:off x="37200" y="768092"/>
            <a:ext cx="177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Sex Abuse</a:t>
            </a:r>
          </a:p>
          <a:p>
            <a:r>
              <a:rPr lang="en-US" b="1" dirty="0"/>
              <a:t>FBI:KIDNAPPING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1615C8-8C29-4A9E-A17F-D2CE33C968CF}"/>
              </a:ext>
            </a:extLst>
          </p:cNvPr>
          <p:cNvCxnSpPr/>
          <p:nvPr/>
        </p:nvCxnSpPr>
        <p:spPr>
          <a:xfrm>
            <a:off x="1519707" y="3902299"/>
            <a:ext cx="10251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346A7ED-33CD-4A63-AAA3-6DDBFAE01DE1}"/>
              </a:ext>
            </a:extLst>
          </p:cNvPr>
          <p:cNvSpPr txBox="1"/>
          <p:nvPr/>
        </p:nvSpPr>
        <p:spPr>
          <a:xfrm>
            <a:off x="1605502" y="0"/>
            <a:ext cx="7731604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SON: </a:t>
            </a:r>
          </a:p>
          <a:p>
            <a:r>
              <a:rPr lang="en-US" sz="9600" b="1" dirty="0"/>
              <a:t>PRICE</a:t>
            </a:r>
            <a:r>
              <a:rPr lang="en-US" sz="9600" dirty="0"/>
              <a:t>, </a:t>
            </a:r>
            <a:r>
              <a:rPr lang="en-US" sz="9600" dirty="0" err="1"/>
              <a:t>DeSwan</a:t>
            </a:r>
            <a:endParaRPr lang="en-US" sz="9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67BFD5-F757-44CC-B12F-AEF76A54E46E}"/>
              </a:ext>
            </a:extLst>
          </p:cNvPr>
          <p:cNvSpPr txBox="1"/>
          <p:nvPr/>
        </p:nvSpPr>
        <p:spPr>
          <a:xfrm>
            <a:off x="1322059" y="2577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52778E-7697-4CD6-B143-3EBC9BDCFBAE}"/>
              </a:ext>
            </a:extLst>
          </p:cNvPr>
          <p:cNvSpPr txBox="1"/>
          <p:nvPr/>
        </p:nvSpPr>
        <p:spPr>
          <a:xfrm>
            <a:off x="4680094" y="627116"/>
            <a:ext cx="108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Affif:2pac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E563BCC-0E03-4332-AA6C-618F4485D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614" y="1117589"/>
            <a:ext cx="657143" cy="75238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D9ED20A-2C64-4BBD-B01A-F8027C36D30A}"/>
              </a:ext>
            </a:extLst>
          </p:cNvPr>
          <p:cNvSpPr/>
          <p:nvPr/>
        </p:nvSpPr>
        <p:spPr>
          <a:xfrm>
            <a:off x="4507606" y="522764"/>
            <a:ext cx="1588393" cy="1628003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F77CB3-C7C3-421C-AFDB-42DEF068FE14}"/>
              </a:ext>
            </a:extLst>
          </p:cNvPr>
          <p:cNvSpPr txBox="1"/>
          <p:nvPr/>
        </p:nvSpPr>
        <p:spPr>
          <a:xfrm>
            <a:off x="4807648" y="1869970"/>
            <a:ext cx="82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17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BFF427C-E0DD-4A2D-951C-9037A8503809}"/>
              </a:ext>
            </a:extLst>
          </p:cNvPr>
          <p:cNvSpPr/>
          <p:nvPr/>
        </p:nvSpPr>
        <p:spPr>
          <a:xfrm>
            <a:off x="1605502" y="4099962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FBI:KIDNAPPING</a:t>
            </a:r>
          </a:p>
        </p:txBody>
      </p:sp>
    </p:spTree>
    <p:extLst>
      <p:ext uri="{BB962C8B-B14F-4D97-AF65-F5344CB8AC3E}">
        <p14:creationId xmlns:p14="http://schemas.microsoft.com/office/powerpoint/2010/main" val="211688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C052DD-DB7C-4632-972C-3EDB388B88E1}"/>
              </a:ext>
            </a:extLst>
          </p:cNvPr>
          <p:cNvSpPr txBox="1"/>
          <p:nvPr/>
        </p:nvSpPr>
        <p:spPr>
          <a:xfrm>
            <a:off x="355600" y="2159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5AB2A7-EAB3-4E91-9C59-347EEF08BF6A}"/>
              </a:ext>
            </a:extLst>
          </p:cNvPr>
          <p:cNvCxnSpPr/>
          <p:nvPr/>
        </p:nvCxnSpPr>
        <p:spPr>
          <a:xfrm>
            <a:off x="10541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BD08E91-29CB-40DA-B2B6-69EDF304AD33}"/>
              </a:ext>
            </a:extLst>
          </p:cNvPr>
          <p:cNvSpPr txBox="1"/>
          <p:nvPr/>
        </p:nvSpPr>
        <p:spPr>
          <a:xfrm>
            <a:off x="37200" y="768092"/>
            <a:ext cx="177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Sex Abuse</a:t>
            </a:r>
          </a:p>
          <a:p>
            <a:r>
              <a:rPr lang="en-US" b="1" dirty="0"/>
              <a:t>FBI:KIDNAPPING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1615C8-8C29-4A9E-A17F-D2CE33C968CF}"/>
              </a:ext>
            </a:extLst>
          </p:cNvPr>
          <p:cNvCxnSpPr/>
          <p:nvPr/>
        </p:nvCxnSpPr>
        <p:spPr>
          <a:xfrm>
            <a:off x="1519707" y="3902299"/>
            <a:ext cx="10251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346A7ED-33CD-4A63-AAA3-6DDBFAE01DE1}"/>
              </a:ext>
            </a:extLst>
          </p:cNvPr>
          <p:cNvSpPr txBox="1"/>
          <p:nvPr/>
        </p:nvSpPr>
        <p:spPr>
          <a:xfrm>
            <a:off x="1605502" y="0"/>
            <a:ext cx="7731604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SON: </a:t>
            </a:r>
          </a:p>
          <a:p>
            <a:r>
              <a:rPr lang="en-US" sz="9600" b="1" dirty="0"/>
              <a:t>PRICE</a:t>
            </a:r>
            <a:r>
              <a:rPr lang="en-US" sz="9600" dirty="0"/>
              <a:t>, </a:t>
            </a:r>
            <a:r>
              <a:rPr lang="en-US" sz="9600" dirty="0" err="1"/>
              <a:t>DeSwan</a:t>
            </a:r>
            <a:endParaRPr lang="en-US" sz="9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67BFD5-F757-44CC-B12F-AEF76A54E46E}"/>
              </a:ext>
            </a:extLst>
          </p:cNvPr>
          <p:cNvSpPr txBox="1"/>
          <p:nvPr/>
        </p:nvSpPr>
        <p:spPr>
          <a:xfrm>
            <a:off x="1322059" y="2577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52778E-7697-4CD6-B143-3EBC9BDCFBAE}"/>
              </a:ext>
            </a:extLst>
          </p:cNvPr>
          <p:cNvSpPr txBox="1"/>
          <p:nvPr/>
        </p:nvSpPr>
        <p:spPr>
          <a:xfrm>
            <a:off x="4680094" y="627116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HOMCIDE:PETER</a:t>
            </a:r>
            <a:r>
              <a:rPr lang="en-US" strike="sngStrike" dirty="0"/>
              <a:t>: (</a:t>
            </a:r>
            <a:r>
              <a:rPr lang="en-US" strike="sngStrike" dirty="0" err="1"/>
              <a:t>sson</a:t>
            </a:r>
            <a:r>
              <a:rPr lang="en-US" strike="sngStrike" dirty="0"/>
              <a:t>)”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E563BCC-0E03-4332-AA6C-618F4485D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614" y="1117589"/>
            <a:ext cx="657143" cy="75238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D9ED20A-2C64-4BBD-B01A-F8027C36D30A}"/>
              </a:ext>
            </a:extLst>
          </p:cNvPr>
          <p:cNvSpPr/>
          <p:nvPr/>
        </p:nvSpPr>
        <p:spPr>
          <a:xfrm>
            <a:off x="4507606" y="522764"/>
            <a:ext cx="1588393" cy="1628003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F77CB3-C7C3-421C-AFDB-42DEF068FE14}"/>
              </a:ext>
            </a:extLst>
          </p:cNvPr>
          <p:cNvSpPr txBox="1"/>
          <p:nvPr/>
        </p:nvSpPr>
        <p:spPr>
          <a:xfrm>
            <a:off x="4807648" y="1869970"/>
            <a:ext cx="82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17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BFF427C-E0DD-4A2D-951C-9037A8503809}"/>
              </a:ext>
            </a:extLst>
          </p:cNvPr>
          <p:cNvSpPr/>
          <p:nvPr/>
        </p:nvSpPr>
        <p:spPr>
          <a:xfrm>
            <a:off x="1605502" y="4099962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FBI:KIDNAPPING</a:t>
            </a:r>
          </a:p>
        </p:txBody>
      </p:sp>
    </p:spTree>
    <p:extLst>
      <p:ext uri="{BB962C8B-B14F-4D97-AF65-F5344CB8AC3E}">
        <p14:creationId xmlns:p14="http://schemas.microsoft.com/office/powerpoint/2010/main" val="373407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C052DD-DB7C-4632-972C-3EDB388B88E1}"/>
              </a:ext>
            </a:extLst>
          </p:cNvPr>
          <p:cNvSpPr txBox="1"/>
          <p:nvPr/>
        </p:nvSpPr>
        <p:spPr>
          <a:xfrm>
            <a:off x="355600" y="2159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5AB2A7-EAB3-4E91-9C59-347EEF08BF6A}"/>
              </a:ext>
            </a:extLst>
          </p:cNvPr>
          <p:cNvCxnSpPr/>
          <p:nvPr/>
        </p:nvCxnSpPr>
        <p:spPr>
          <a:xfrm>
            <a:off x="10541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BD08E91-29CB-40DA-B2B6-69EDF304AD33}"/>
              </a:ext>
            </a:extLst>
          </p:cNvPr>
          <p:cNvSpPr txBox="1"/>
          <p:nvPr/>
        </p:nvSpPr>
        <p:spPr>
          <a:xfrm>
            <a:off x="37200" y="768092"/>
            <a:ext cx="177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Sex Abuse</a:t>
            </a:r>
          </a:p>
          <a:p>
            <a:r>
              <a:rPr lang="en-US" b="1" dirty="0"/>
              <a:t>FBI:KIDNAPPING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46A7ED-33CD-4A63-AAA3-6DDBFAE01DE1}"/>
              </a:ext>
            </a:extLst>
          </p:cNvPr>
          <p:cNvSpPr txBox="1"/>
          <p:nvPr/>
        </p:nvSpPr>
        <p:spPr>
          <a:xfrm>
            <a:off x="1605502" y="0"/>
            <a:ext cx="7731604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SON: </a:t>
            </a:r>
          </a:p>
          <a:p>
            <a:r>
              <a:rPr lang="en-US" sz="9600" b="1" dirty="0"/>
              <a:t>PRICE</a:t>
            </a:r>
            <a:r>
              <a:rPr lang="en-US" sz="9600" dirty="0"/>
              <a:t>, </a:t>
            </a:r>
            <a:r>
              <a:rPr lang="en-US" sz="9600" dirty="0" err="1"/>
              <a:t>DeSwan</a:t>
            </a:r>
            <a:endParaRPr lang="en-US" sz="9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67BFD5-F757-44CC-B12F-AEF76A54E46E}"/>
              </a:ext>
            </a:extLst>
          </p:cNvPr>
          <p:cNvSpPr txBox="1"/>
          <p:nvPr/>
        </p:nvSpPr>
        <p:spPr>
          <a:xfrm>
            <a:off x="1322059" y="2577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52778E-7697-4CD6-B143-3EBC9BDCFBAE}"/>
              </a:ext>
            </a:extLst>
          </p:cNvPr>
          <p:cNvSpPr txBox="1"/>
          <p:nvPr/>
        </p:nvSpPr>
        <p:spPr>
          <a:xfrm>
            <a:off x="4680094" y="627116"/>
            <a:ext cx="11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“Stevens”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E563BCC-0E03-4332-AA6C-618F4485D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614" y="1117589"/>
            <a:ext cx="657143" cy="75238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D9ED20A-2C64-4BBD-B01A-F8027C36D30A}"/>
              </a:ext>
            </a:extLst>
          </p:cNvPr>
          <p:cNvSpPr/>
          <p:nvPr/>
        </p:nvSpPr>
        <p:spPr>
          <a:xfrm>
            <a:off x="4507606" y="522764"/>
            <a:ext cx="1588393" cy="1628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F77CB3-C7C3-421C-AFDB-42DEF068FE14}"/>
              </a:ext>
            </a:extLst>
          </p:cNvPr>
          <p:cNvSpPr txBox="1"/>
          <p:nvPr/>
        </p:nvSpPr>
        <p:spPr>
          <a:xfrm>
            <a:off x="4997774" y="2117249"/>
            <a:ext cx="71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F9AE4D-0AB6-4FEE-AD84-A7CD4B5FC6EC}"/>
              </a:ext>
            </a:extLst>
          </p:cNvPr>
          <p:cNvSpPr txBox="1"/>
          <p:nvPr/>
        </p:nvSpPr>
        <p:spPr>
          <a:xfrm>
            <a:off x="4713522" y="3264802"/>
            <a:ext cx="308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Denis, </a:t>
            </a:r>
            <a:r>
              <a:rPr lang="en-US" strike="sngStrike" dirty="0" err="1"/>
              <a:t>Micheal</a:t>
            </a:r>
            <a:r>
              <a:rPr lang="en-US" strike="sngStrike" dirty="0"/>
              <a:t>, </a:t>
            </a:r>
            <a:r>
              <a:rPr lang="en-US" strike="sngStrike" dirty="0" err="1"/>
              <a:t>Desahwn</a:t>
            </a:r>
            <a:r>
              <a:rPr lang="en-US" strike="sngStrike" dirty="0"/>
              <a:t>, Gina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2B9FFE-E838-42DA-AE37-0504E601C70B}"/>
              </a:ext>
            </a:extLst>
          </p:cNvPr>
          <p:cNvSpPr txBox="1"/>
          <p:nvPr/>
        </p:nvSpPr>
        <p:spPr>
          <a:xfrm>
            <a:off x="4794950" y="4635414"/>
            <a:ext cx="320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Mihceala</a:t>
            </a:r>
            <a:r>
              <a:rPr lang="en-US" strike="sngStrike" dirty="0"/>
              <a:t>, Emma, [Stevens], Tilly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648979-3993-4B93-9412-B3A10940962F}"/>
              </a:ext>
            </a:extLst>
          </p:cNvPr>
          <p:cNvSpPr/>
          <p:nvPr/>
        </p:nvSpPr>
        <p:spPr>
          <a:xfrm>
            <a:off x="3808706" y="2965761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BFF427C-E0DD-4A2D-951C-9037A8503809}"/>
              </a:ext>
            </a:extLst>
          </p:cNvPr>
          <p:cNvSpPr/>
          <p:nvPr/>
        </p:nvSpPr>
        <p:spPr>
          <a:xfrm>
            <a:off x="3785502" y="4411466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8C314E-0AE7-40AB-B048-750A1FA44F98}"/>
              </a:ext>
            </a:extLst>
          </p:cNvPr>
          <p:cNvCxnSpPr/>
          <p:nvPr/>
        </p:nvCxnSpPr>
        <p:spPr>
          <a:xfrm flipV="1">
            <a:off x="4929614" y="585232"/>
            <a:ext cx="588165" cy="411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7AA45D-6BD6-4C14-955B-FB7B2D1E645E}"/>
              </a:ext>
            </a:extLst>
          </p:cNvPr>
          <p:cNvCxnSpPr>
            <a:endCxn id="35" idx="0"/>
          </p:cNvCxnSpPr>
          <p:nvPr/>
        </p:nvCxnSpPr>
        <p:spPr>
          <a:xfrm flipV="1">
            <a:off x="5119740" y="2117249"/>
            <a:ext cx="233100" cy="295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10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C052DD-DB7C-4632-972C-3EDB388B88E1}"/>
              </a:ext>
            </a:extLst>
          </p:cNvPr>
          <p:cNvSpPr txBox="1"/>
          <p:nvPr/>
        </p:nvSpPr>
        <p:spPr>
          <a:xfrm>
            <a:off x="355600" y="2159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5AB2A7-EAB3-4E91-9C59-347EEF08BF6A}"/>
              </a:ext>
            </a:extLst>
          </p:cNvPr>
          <p:cNvCxnSpPr/>
          <p:nvPr/>
        </p:nvCxnSpPr>
        <p:spPr>
          <a:xfrm>
            <a:off x="10541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73BD683-A96D-4D02-87D4-B74EB7326AE9}"/>
              </a:ext>
            </a:extLst>
          </p:cNvPr>
          <p:cNvSpPr/>
          <p:nvPr/>
        </p:nvSpPr>
        <p:spPr>
          <a:xfrm>
            <a:off x="1742557" y="707196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4E6F914-FAE3-48C6-BBD6-506A6E92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266" y="1503674"/>
            <a:ext cx="3375595" cy="2170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CD60BB-3FAA-4FE5-ADF1-9144BCBFD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26" y="1503674"/>
            <a:ext cx="3374463" cy="22821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B9AA66-EA65-491C-B4FC-9FFE2A50C58A}"/>
              </a:ext>
            </a:extLst>
          </p:cNvPr>
          <p:cNvSpPr txBox="1"/>
          <p:nvPr/>
        </p:nvSpPr>
        <p:spPr>
          <a:xfrm>
            <a:off x="4572000" y="891862"/>
            <a:ext cx="525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41.“Serbia Police Officer Leaves Family of 4 to Serbia”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69EDCE-A3DB-4BD9-B3C9-E1072278EED3}"/>
              </a:ext>
            </a:extLst>
          </p:cNvPr>
          <p:cNvSpPr/>
          <p:nvPr/>
        </p:nvSpPr>
        <p:spPr>
          <a:xfrm>
            <a:off x="1893808" y="4223129"/>
            <a:ext cx="3779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https://www.georgewbushlibrary.gov/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533048-B58B-4C55-A71F-F37E4F450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241" y="4335278"/>
            <a:ext cx="4298998" cy="18048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AD6BA8-7526-4A2D-91D9-C55FE83CA8D7}"/>
              </a:ext>
            </a:extLst>
          </p:cNvPr>
          <p:cNvSpPr txBox="1"/>
          <p:nvPr/>
        </p:nvSpPr>
        <p:spPr>
          <a:xfrm>
            <a:off x="1742557" y="981911"/>
            <a:ext cx="283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41.HOMICIDE:AUSLAENDER</a:t>
            </a:r>
          </a:p>
        </p:txBody>
      </p:sp>
    </p:spTree>
    <p:extLst>
      <p:ext uri="{BB962C8B-B14F-4D97-AF65-F5344CB8AC3E}">
        <p14:creationId xmlns:p14="http://schemas.microsoft.com/office/powerpoint/2010/main" val="80067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C052DD-DB7C-4632-972C-3EDB388B88E1}"/>
              </a:ext>
            </a:extLst>
          </p:cNvPr>
          <p:cNvSpPr txBox="1"/>
          <p:nvPr/>
        </p:nvSpPr>
        <p:spPr>
          <a:xfrm>
            <a:off x="355600" y="2159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5AB2A7-EAB3-4E91-9C59-347EEF08BF6A}"/>
              </a:ext>
            </a:extLst>
          </p:cNvPr>
          <p:cNvCxnSpPr/>
          <p:nvPr/>
        </p:nvCxnSpPr>
        <p:spPr>
          <a:xfrm>
            <a:off x="10541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73BD683-A96D-4D02-87D4-B74EB7326AE9}"/>
              </a:ext>
            </a:extLst>
          </p:cNvPr>
          <p:cNvSpPr/>
          <p:nvPr/>
        </p:nvSpPr>
        <p:spPr>
          <a:xfrm>
            <a:off x="1742557" y="707196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4E6F914-FAE3-48C6-BBD6-506A6E92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403" y="1994011"/>
            <a:ext cx="1837268" cy="1181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B9AA66-EA65-491C-B4FC-9FFE2A50C58A}"/>
              </a:ext>
            </a:extLst>
          </p:cNvPr>
          <p:cNvSpPr txBox="1"/>
          <p:nvPr/>
        </p:nvSpPr>
        <p:spPr>
          <a:xfrm>
            <a:off x="1664045" y="1514119"/>
            <a:ext cx="18293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41.“Serbia Police Officer </a:t>
            </a:r>
          </a:p>
          <a:p>
            <a:r>
              <a:rPr lang="en-US" sz="1100" dirty="0"/>
              <a:t>Leaves Family of 4 to Serbia”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69EDCE-A3DB-4BD9-B3C9-E1072278EED3}"/>
              </a:ext>
            </a:extLst>
          </p:cNvPr>
          <p:cNvSpPr/>
          <p:nvPr/>
        </p:nvSpPr>
        <p:spPr>
          <a:xfrm>
            <a:off x="1893808" y="4223129"/>
            <a:ext cx="3779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https://www.georgewbushlibrary.gov/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533048-B58B-4C55-A71F-F37E4F450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241" y="4335278"/>
            <a:ext cx="4298998" cy="18048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AD6BA8-7526-4A2D-91D9-C55FE83CA8D7}"/>
              </a:ext>
            </a:extLst>
          </p:cNvPr>
          <p:cNvSpPr txBox="1"/>
          <p:nvPr/>
        </p:nvSpPr>
        <p:spPr>
          <a:xfrm>
            <a:off x="1742557" y="981911"/>
            <a:ext cx="283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41.HOMICIDE:AUSLAENDER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984CB-2FA0-4DCB-9D53-982A95671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814" y="2001429"/>
            <a:ext cx="2065883" cy="12668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9C95BE-A856-4C14-9544-61756059E31E}"/>
              </a:ext>
            </a:extLst>
          </p:cNvPr>
          <p:cNvSpPr/>
          <p:nvPr/>
        </p:nvSpPr>
        <p:spPr>
          <a:xfrm>
            <a:off x="4177409" y="1419864"/>
            <a:ext cx="31822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41.“Guy follows person to </a:t>
            </a:r>
            <a:r>
              <a:rPr lang="en-US" sz="1100" dirty="0" err="1"/>
              <a:t>Univerys</a:t>
            </a:r>
            <a:r>
              <a:rPr lang="en-US" sz="1100" dirty="0"/>
              <a:t> from </a:t>
            </a:r>
            <a:r>
              <a:rPr lang="en-US" sz="1100" dirty="0" err="1"/>
              <a:t>Mazedonai</a:t>
            </a:r>
            <a:endParaRPr lang="en-US" sz="1100" dirty="0"/>
          </a:p>
          <a:p>
            <a:r>
              <a:rPr lang="en-US" sz="1100" dirty="0"/>
              <a:t>And </a:t>
            </a:r>
            <a:r>
              <a:rPr lang="en-US" sz="1100" dirty="0" err="1"/>
              <a:t>Televions</a:t>
            </a:r>
            <a:r>
              <a:rPr lang="en-US" sz="1100" dirty="0"/>
              <a:t> from </a:t>
            </a:r>
            <a:r>
              <a:rPr lang="en-US" sz="1100" strike="sngStrike" dirty="0" err="1"/>
              <a:t>drr</a:t>
            </a:r>
            <a:r>
              <a:rPr lang="en-US" sz="1100" strike="sngStrike" dirty="0"/>
              <a:t> and </a:t>
            </a:r>
            <a:r>
              <a:rPr lang="en-US" sz="1100" strike="sngStrike" dirty="0" err="1"/>
              <a:t>sovieln</a:t>
            </a:r>
            <a:r>
              <a:rPr lang="en-US" sz="1100" strike="sngStrike" dirty="0"/>
              <a:t> </a:t>
            </a:r>
            <a:r>
              <a:rPr lang="en-US" sz="1100" strike="sngStrike" dirty="0" err="1"/>
              <a:t>uionon</a:t>
            </a:r>
            <a:r>
              <a:rPr lang="en-US" sz="1100" dirty="0"/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57BF9B-0B98-4A65-92C8-BC346A279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27" y="2328160"/>
            <a:ext cx="1420230" cy="9401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BAC0A4-0F6E-49A4-9DEE-CAB42BD618EE}"/>
              </a:ext>
            </a:extLst>
          </p:cNvPr>
          <p:cNvSpPr txBox="1"/>
          <p:nvPr/>
        </p:nvSpPr>
        <p:spPr>
          <a:xfrm>
            <a:off x="6630074" y="1834171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41.”Guy Staled male </a:t>
            </a:r>
            <a:r>
              <a:rPr lang="en-US" sz="900" dirty="0" err="1"/>
              <a:t>Patritrier</a:t>
            </a:r>
            <a:endParaRPr lang="en-US" sz="900" dirty="0"/>
          </a:p>
          <a:p>
            <a:r>
              <a:rPr lang="en-US" sz="900" dirty="0"/>
              <a:t>And HOMCDIE:BORIS”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7ED434B-3138-456F-8A67-3859664368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305" y="2100614"/>
            <a:ext cx="3467100" cy="13239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E0302A-3C44-40F7-862C-85108E519716}"/>
              </a:ext>
            </a:extLst>
          </p:cNvPr>
          <p:cNvSpPr txBox="1"/>
          <p:nvPr/>
        </p:nvSpPr>
        <p:spPr>
          <a:xfrm>
            <a:off x="9042400" y="1351243"/>
            <a:ext cx="2808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41.”Guy breaks int </a:t>
            </a:r>
            <a:r>
              <a:rPr lang="en-US" sz="1100" dirty="0" err="1"/>
              <a:t>tohouse</a:t>
            </a:r>
            <a:endParaRPr lang="en-US" sz="1100" dirty="0"/>
          </a:p>
          <a:p>
            <a:r>
              <a:rPr lang="en-US" sz="1100" dirty="0" err="1"/>
              <a:t>Wathcin</a:t>
            </a:r>
            <a:r>
              <a:rPr lang="en-US" sz="1100" dirty="0"/>
              <a:t> </a:t>
            </a:r>
            <a:r>
              <a:rPr lang="en-US" sz="1100" dirty="0" err="1"/>
              <a:t>ponogyrnay</a:t>
            </a:r>
            <a:r>
              <a:rPr lang="en-US" sz="1100" dirty="0"/>
              <a:t>’; people that live there.”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64CAB07-D411-4874-8CE3-5F5332CA96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9616" y="191948"/>
            <a:ext cx="766914" cy="10772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B9581EE-C4C2-4432-8FF3-D74F040A7587}"/>
              </a:ext>
            </a:extLst>
          </p:cNvPr>
          <p:cNvSpPr txBox="1"/>
          <p:nvPr/>
        </p:nvSpPr>
        <p:spPr>
          <a:xfrm>
            <a:off x="6464300" y="431800"/>
            <a:ext cx="223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41.”</a:t>
            </a:r>
            <a:r>
              <a:rPr lang="en-US" strike="sngStrike" dirty="0"/>
              <a:t>Guy </a:t>
            </a:r>
            <a:r>
              <a:rPr lang="en-US" strike="sngStrike" dirty="0" err="1"/>
              <a:t>Porographer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499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1295</Words>
  <Application>Microsoft Office PowerPoint</Application>
  <PresentationFormat>Widescreen</PresentationFormat>
  <Paragraphs>320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Custom-tc-cen07</dc:creator>
  <cp:lastModifiedBy>Custom-tc-cen07</cp:lastModifiedBy>
  <cp:revision>14</cp:revision>
  <dcterms:created xsi:type="dcterms:W3CDTF">2023-04-29T18:35:08Z</dcterms:created>
  <dcterms:modified xsi:type="dcterms:W3CDTF">2023-04-29T20:30:49Z</dcterms:modified>
</cp:coreProperties>
</file>