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A1CA-0AC5-49F4-8017-11F03F0A2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38EF9-255A-45AC-9B74-F168CA5D5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4479E-EC45-4D3B-ABB4-99E93E94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DDA-8FC8-4395-A002-30A083E8D3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BC7E6-8B8E-4809-88FE-4066366D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67DF6-5F3B-405C-B899-C7B7A21E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C681-23F1-4372-83EA-3723F1B83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1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C07E-9A12-4CBA-9292-3F1B7BC8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37444-7D83-49BF-8777-A53E8E965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03D8D-9CE4-423B-AD2F-45D2872F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DDA-8FC8-4395-A002-30A083E8D3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B9E78-3686-4264-936E-EBFE8EB7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8561C-A7FD-450E-96A3-A1008BA5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C681-23F1-4372-83EA-3723F1B83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628C67-66C9-43C1-8B64-CADAE1D78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6C997-591A-48B3-996E-869EFED90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7EA9F-DD37-49C0-AFD6-C1965770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DDA-8FC8-4395-A002-30A083E8D3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1C0AB-C2F8-4D21-A9F1-F62E5F58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9335E-2853-407E-B3C3-45A49248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C681-23F1-4372-83EA-3723F1B83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8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4628-9BBB-444C-9D67-9B4F7B94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DA5-9455-40DC-A0AF-1C8A5FB0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1B7F0-1799-4FF5-8DE3-F128ED0B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DDA-8FC8-4395-A002-30A083E8D3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E82E6-AF90-4E60-B941-C2994CCB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2FEBA-2228-40FB-91AA-E0CF58E2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C681-23F1-4372-83EA-3723F1B83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8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C087-4EB5-4784-8674-F5E4A4F9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7ACEB-70B5-4FCD-80BB-1B7ACFC9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82D72-6943-4ADF-95F4-CEE35A59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DDA-8FC8-4395-A002-30A083E8D3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66C6-27F6-440C-9C88-DFF1585C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D1960-B0DA-4304-B90B-D5C2DBC4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C681-23F1-4372-83EA-3723F1B83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2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065F-7AD0-4C90-8990-D6CAA5EB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18D25-E8BB-45F1-8A19-F4474E4C6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678C6-D815-4313-BDB8-E71ECE866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54FF8-C53E-4829-8FB6-C25943EE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DDA-8FC8-4395-A002-30A083E8D3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E5FAA-2CE2-45B1-A6C1-FA9F27E1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87207-DC46-4EFC-BADF-4A1C43BA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C681-23F1-4372-83EA-3723F1B83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3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7446-2BD8-450B-AE68-65E3F31C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B668-5AAF-4927-AEF1-2CA61D14A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3D01C-7381-493E-82EB-58C629B98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3292A-838A-4458-9E35-CCD24DCEB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52509-64F8-42A7-A387-6B1EE4131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3BB8F-0C7F-48C0-8CD5-9F3DFA5B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DDA-8FC8-4395-A002-30A083E8D3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1EC36-7A9C-4266-9915-29CB22F3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669A0-493F-4ADE-B201-B8FFCC16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C681-23F1-4372-83EA-3723F1B83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7C3E-C65D-428F-9779-122FF312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F6D22-1104-4E58-857B-9754A33D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DDA-8FC8-4395-A002-30A083E8D3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B2163-D4AA-4EED-B40C-DE6A1B80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74C98-D11E-418D-B749-D9F230AC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C681-23F1-4372-83EA-3723F1B83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6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A36B7-C7C8-4D6A-B8DE-8C1A7E3D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DDA-8FC8-4395-A002-30A083E8D3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50AA5-89A4-4FF0-8974-07B671D9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06692-838A-42F6-A906-84EB09F7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C681-23F1-4372-83EA-3723F1B83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9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4433-C5A9-4983-905D-EA0A73528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2E9E9-04E4-4A31-910B-E1041BFE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C5D8A-9936-4165-A704-7BF25E74F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7029B-C1AD-4517-81FC-0E50DFD0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DDA-8FC8-4395-A002-30A083E8D3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B02F5-BF49-448E-A485-7258991A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90EBC-AD97-41F8-9390-9E010C1F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C681-23F1-4372-83EA-3723F1B83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3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C166-4CDD-4C99-AF89-BF84D2A8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500F9A-9E77-4510-861E-5FBBD6B52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B60EB-0C0C-4989-9E3D-AEE186814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97562-6D3C-4971-A4E1-68E24A7D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9DDA-8FC8-4395-A002-30A083E8D3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ADC06-FCE1-42EE-9CB4-39B64647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ABF22-B3AE-4D00-9E16-534D6B91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C681-23F1-4372-83EA-3723F1B83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2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50127-382D-4537-B7DB-CA8C25C32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65B26-5868-41C1-9D74-4AE548418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7620C-0DE0-4EF8-8A9B-F5CEFE316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C9DDA-8FC8-4395-A002-30A083E8D3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061A7-A7D0-496C-9843-263513D93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DE9E4-C489-4BB6-89D9-1D02959DC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5C681-23F1-4372-83EA-3723F1B83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B54DB2-C6DF-466D-8859-DCFE59FDEFCA}"/>
              </a:ext>
            </a:extLst>
          </p:cNvPr>
          <p:cNvSpPr/>
          <p:nvPr/>
        </p:nvSpPr>
        <p:spPr>
          <a:xfrm>
            <a:off x="0" y="0"/>
            <a:ext cx="12192000" cy="6291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C53E39-C2D6-4B11-BAAE-6F213229B9A9}"/>
              </a:ext>
            </a:extLst>
          </p:cNvPr>
          <p:cNvSpPr/>
          <p:nvPr/>
        </p:nvSpPr>
        <p:spPr>
          <a:xfrm>
            <a:off x="0" y="570451"/>
            <a:ext cx="12192000" cy="2600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C1C8A5-48EF-4BF7-B9B9-EA183AFBA790}"/>
              </a:ext>
            </a:extLst>
          </p:cNvPr>
          <p:cNvSpPr/>
          <p:nvPr/>
        </p:nvSpPr>
        <p:spPr>
          <a:xfrm>
            <a:off x="2273300" y="1701800"/>
            <a:ext cx="3822700" cy="26289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A27BBB-211D-4C23-9A58-AC764C7B0BF8}"/>
              </a:ext>
            </a:extLst>
          </p:cNvPr>
          <p:cNvSpPr/>
          <p:nvPr/>
        </p:nvSpPr>
        <p:spPr>
          <a:xfrm>
            <a:off x="2273300" y="1701800"/>
            <a:ext cx="1193800" cy="6985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5EA24A-E334-41AF-A521-062FE78FFE34}"/>
              </a:ext>
            </a:extLst>
          </p:cNvPr>
          <p:cNvSpPr txBox="1"/>
          <p:nvPr/>
        </p:nvSpPr>
        <p:spPr>
          <a:xfrm>
            <a:off x="3467100" y="38100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A468C2-3F6E-484A-8E38-FB2F251BBA20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3035300" y="2051050"/>
            <a:ext cx="573826" cy="175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999423-628D-4E2C-A294-8C882088AC0B}"/>
              </a:ext>
            </a:extLst>
          </p:cNvPr>
          <p:cNvSpPr txBox="1"/>
          <p:nvPr/>
        </p:nvSpPr>
        <p:spPr>
          <a:xfrm>
            <a:off x="2415552" y="1835605"/>
            <a:ext cx="11897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nonPolieDEA</a:t>
            </a:r>
            <a:r>
              <a:rPr lang="en-US" sz="800" strike="sngStrike" dirty="0"/>
              <a:t>(crackpipe</a:t>
            </a:r>
            <a:r>
              <a:rPr lang="en-US" sz="8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C76F31-6EA5-4EFB-A489-1D1AB33A963A}"/>
              </a:ext>
            </a:extLst>
          </p:cNvPr>
          <p:cNvSpPr txBox="1"/>
          <p:nvPr/>
        </p:nvSpPr>
        <p:spPr>
          <a:xfrm>
            <a:off x="2561576" y="1584037"/>
            <a:ext cx="130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FREE(PIZZA)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46B7A-92ED-4F28-BA41-FA84BDD00503}"/>
              </a:ext>
            </a:extLst>
          </p:cNvPr>
          <p:cNvSpPr txBox="1"/>
          <p:nvPr/>
        </p:nvSpPr>
        <p:spPr>
          <a:xfrm>
            <a:off x="1397000" y="1549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1DF597-B784-40CA-977C-CFAC98F11C6D}"/>
              </a:ext>
            </a:extLst>
          </p:cNvPr>
          <p:cNvSpPr/>
          <p:nvPr/>
        </p:nvSpPr>
        <p:spPr>
          <a:xfrm>
            <a:off x="6756400" y="1701800"/>
            <a:ext cx="3822700" cy="26289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5BDF908F-688D-4103-87E4-398FF32929F4}"/>
              </a:ext>
            </a:extLst>
          </p:cNvPr>
          <p:cNvSpPr/>
          <p:nvPr/>
        </p:nvSpPr>
        <p:spPr>
          <a:xfrm>
            <a:off x="6958437" y="2626241"/>
            <a:ext cx="762000" cy="60856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amiga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F40B6E-F6C7-43DC-8BE9-69DB068C8197}"/>
              </a:ext>
            </a:extLst>
          </p:cNvPr>
          <p:cNvSpPr txBox="1"/>
          <p:nvPr/>
        </p:nvSpPr>
        <p:spPr>
          <a:xfrm>
            <a:off x="6858000" y="2020332"/>
            <a:ext cx="2826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CHANGE(FREE(PIZZA)</a:t>
            </a:r>
          </a:p>
          <a:p>
            <a:r>
              <a:rPr lang="en-US" strike="sngStrike" dirty="0"/>
              <a:t>Better graphics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8982EB-914E-4FFD-96B8-000F34C03EDA}"/>
              </a:ext>
            </a:extLst>
          </p:cNvPr>
          <p:cNvSpPr/>
          <p:nvPr/>
        </p:nvSpPr>
        <p:spPr>
          <a:xfrm>
            <a:off x="2310421" y="4851172"/>
            <a:ext cx="2194903" cy="177845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6EDA0D-1AB6-40BC-9AA3-EB295EF198A6}"/>
              </a:ext>
            </a:extLst>
          </p:cNvPr>
          <p:cNvCxnSpPr/>
          <p:nvPr/>
        </p:nvCxnSpPr>
        <p:spPr>
          <a:xfrm>
            <a:off x="1562100" y="5626100"/>
            <a:ext cx="147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14AA4FC-6B75-479D-B084-717FF6E555E2}"/>
              </a:ext>
            </a:extLst>
          </p:cNvPr>
          <p:cNvSpPr txBox="1"/>
          <p:nvPr/>
        </p:nvSpPr>
        <p:spPr>
          <a:xfrm>
            <a:off x="2755900" y="5626100"/>
            <a:ext cx="185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Consitution</a:t>
            </a:r>
            <a:r>
              <a:rPr lang="en-US" dirty="0"/>
              <a:t>(copy)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E76213-276F-4759-AE78-BFA5F43BF48D}"/>
              </a:ext>
            </a:extLst>
          </p:cNvPr>
          <p:cNvSpPr txBox="1"/>
          <p:nvPr/>
        </p:nvSpPr>
        <p:spPr>
          <a:xfrm>
            <a:off x="1052767" y="4431898"/>
            <a:ext cx="479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Atari.apple</a:t>
            </a:r>
            <a:r>
              <a:rPr lang="en-US" strike="sngStrike" dirty="0"/>
              <a:t>(</a:t>
            </a:r>
            <a:r>
              <a:rPr lang="en-US" strike="sngStrike" dirty="0" err="1"/>
              <a:t>c++</a:t>
            </a:r>
            <a:r>
              <a:rPr lang="en-US" strike="sngStrike" dirty="0"/>
              <a:t>) </a:t>
            </a:r>
            <a:r>
              <a:rPr lang="en-US" dirty="0"/>
              <a:t>IPX(2016,2001,1986) </a:t>
            </a:r>
            <a:r>
              <a:rPr lang="en-US" dirty="0" err="1"/>
              <a:t>brian</a:t>
            </a:r>
            <a:r>
              <a:rPr lang="en-US" dirty="0"/>
              <a:t>/</a:t>
            </a:r>
            <a:r>
              <a:rPr lang="en-US" dirty="0" err="1"/>
              <a:t>esaw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D6455F-64FD-475F-98A4-C36D7CC83344}"/>
              </a:ext>
            </a:extLst>
          </p:cNvPr>
          <p:cNvSpPr txBox="1"/>
          <p:nvPr/>
        </p:nvSpPr>
        <p:spPr>
          <a:xfrm>
            <a:off x="8667750" y="948988"/>
            <a:ext cx="290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1996/7 SQ.COLMENA.(</a:t>
            </a:r>
            <a:r>
              <a:rPr lang="en-US" strike="sngStrike" dirty="0"/>
              <a:t>Leroy</a:t>
            </a:r>
            <a:r>
              <a:rPr lang="en-US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482F2C-C2F7-44E0-B95B-532A08F0EA98}"/>
              </a:ext>
            </a:extLst>
          </p:cNvPr>
          <p:cNvSpPr txBox="1"/>
          <p:nvPr/>
        </p:nvSpPr>
        <p:spPr>
          <a:xfrm>
            <a:off x="8863854" y="1199625"/>
            <a:ext cx="3430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SOCIAL SECURITYY ADMINSTATION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5B1109-3AAC-44A5-9BEC-DFDE150B5324}"/>
              </a:ext>
            </a:extLst>
          </p:cNvPr>
          <p:cNvSpPr/>
          <p:nvPr/>
        </p:nvSpPr>
        <p:spPr>
          <a:xfrm>
            <a:off x="7280402" y="95628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BAE59F-28B9-4A7D-9DCE-D1118C2D914D}"/>
              </a:ext>
            </a:extLst>
          </p:cNvPr>
          <p:cNvSpPr txBox="1"/>
          <p:nvPr/>
        </p:nvSpPr>
        <p:spPr>
          <a:xfrm>
            <a:off x="7474598" y="1240359"/>
            <a:ext cx="140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Amiga:daniel</a:t>
            </a:r>
            <a:endParaRPr lang="en-US" strike="sngStrik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9A8B2E-361C-4F6B-8724-F8C32688B432}"/>
              </a:ext>
            </a:extLst>
          </p:cNvPr>
          <p:cNvSpPr txBox="1"/>
          <p:nvPr/>
        </p:nvSpPr>
        <p:spPr>
          <a:xfrm>
            <a:off x="6704437" y="894580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9C05D6-AC49-4204-BE03-F43E6DA53DA3}"/>
              </a:ext>
            </a:extLst>
          </p:cNvPr>
          <p:cNvCxnSpPr/>
          <p:nvPr/>
        </p:nvCxnSpPr>
        <p:spPr>
          <a:xfrm flipV="1">
            <a:off x="7280402" y="1609691"/>
            <a:ext cx="440035" cy="132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EE9962-EE0C-48E1-9062-26048F788A6B}"/>
              </a:ext>
            </a:extLst>
          </p:cNvPr>
          <p:cNvCxnSpPr>
            <a:endCxn id="26" idx="1"/>
          </p:cNvCxnSpPr>
          <p:nvPr/>
        </p:nvCxnSpPr>
        <p:spPr>
          <a:xfrm flipV="1">
            <a:off x="3407872" y="1425025"/>
            <a:ext cx="4066726" cy="62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9BA07D-DDAA-4F90-8B32-60DEB071A5A5}"/>
              </a:ext>
            </a:extLst>
          </p:cNvPr>
          <p:cNvSpPr txBox="1"/>
          <p:nvPr/>
        </p:nvSpPr>
        <p:spPr>
          <a:xfrm>
            <a:off x="6117970" y="18048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0293FA-4072-4DAC-9A1E-C1F7802AF3E8}"/>
              </a:ext>
            </a:extLst>
          </p:cNvPr>
          <p:cNvSpPr txBox="1"/>
          <p:nvPr/>
        </p:nvSpPr>
        <p:spPr>
          <a:xfrm>
            <a:off x="8026400" y="3429000"/>
            <a:ext cx="3692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Warped </a:t>
            </a:r>
            <a:r>
              <a:rPr lang="en-US" strike="sngStrike" dirty="0"/>
              <a:t>0.1 </a:t>
            </a:r>
            <a:r>
              <a:rPr lang="en-US" strike="sngStrike" dirty="0" err="1"/>
              <a:t>recoded.ghoche</a:t>
            </a:r>
            <a:r>
              <a:rPr lang="en-US" strike="sngStrike" dirty="0"/>
              <a:t>(Jackson)</a:t>
            </a:r>
          </a:p>
          <a:p>
            <a:r>
              <a:rPr lang="en-US" dirty="0" err="1"/>
              <a:t>nonPoliceDEA</a:t>
            </a:r>
            <a:r>
              <a:rPr lang="en-US" strike="sngStrike" dirty="0"/>
              <a:t>(</a:t>
            </a:r>
            <a:r>
              <a:rPr lang="en-US" strike="sngStrike" dirty="0" err="1"/>
              <a:t>lsd</a:t>
            </a:r>
            <a:r>
              <a:rPr lang="en-US" dirty="0"/>
              <a:t>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4E2839-83BF-4F63-9671-7F37B7243E46}"/>
              </a:ext>
            </a:extLst>
          </p:cNvPr>
          <p:cNvCxnSpPr/>
          <p:nvPr/>
        </p:nvCxnSpPr>
        <p:spPr>
          <a:xfrm flipV="1">
            <a:off x="7933145" y="3429000"/>
            <a:ext cx="829855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EDBE8AF-C9F9-4920-B3C1-EA405B8FBF87}"/>
              </a:ext>
            </a:extLst>
          </p:cNvPr>
          <p:cNvSpPr/>
          <p:nvPr/>
        </p:nvSpPr>
        <p:spPr>
          <a:xfrm>
            <a:off x="6117970" y="5374423"/>
            <a:ext cx="2431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nonPolieDEA</a:t>
            </a:r>
            <a:r>
              <a:rPr lang="en-US" strike="sngStrike" dirty="0"/>
              <a:t>(crackpipe</a:t>
            </a:r>
            <a:r>
              <a:rPr lang="en-US" dirty="0"/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15F8F4-FEAC-47F7-A8E0-4A5F0F1E7D4E}"/>
              </a:ext>
            </a:extLst>
          </p:cNvPr>
          <p:cNvSpPr/>
          <p:nvPr/>
        </p:nvSpPr>
        <p:spPr>
          <a:xfrm>
            <a:off x="6143642" y="5063643"/>
            <a:ext cx="189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nonPoliceDEA</a:t>
            </a:r>
            <a:r>
              <a:rPr lang="en-US" strike="sngStrike" dirty="0"/>
              <a:t>(</a:t>
            </a:r>
            <a:r>
              <a:rPr lang="en-US" strike="sngStrike" dirty="0" err="1"/>
              <a:t>lsd</a:t>
            </a:r>
            <a:r>
              <a:rPr lang="en-US" dirty="0"/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78662-E0AE-42AF-BEB6-DE1DE7CF00FA}"/>
              </a:ext>
            </a:extLst>
          </p:cNvPr>
          <p:cNvSpPr txBox="1"/>
          <p:nvPr/>
        </p:nvSpPr>
        <p:spPr>
          <a:xfrm>
            <a:off x="6958437" y="4851172"/>
            <a:ext cx="78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logical</a:t>
            </a:r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738BEC04-6AA6-4730-9291-F116D8FCD773}"/>
              </a:ext>
            </a:extLst>
          </p:cNvPr>
          <p:cNvSpPr/>
          <p:nvPr/>
        </p:nvSpPr>
        <p:spPr>
          <a:xfrm rot="4817836">
            <a:off x="6722088" y="3109079"/>
            <a:ext cx="271823" cy="34841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CPVA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AFB439-A568-4045-B160-2A8D10BF7FAE}"/>
              </a:ext>
            </a:extLst>
          </p:cNvPr>
          <p:cNvSpPr txBox="1"/>
          <p:nvPr/>
        </p:nvSpPr>
        <p:spPr>
          <a:xfrm>
            <a:off x="4861335" y="740767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PENTAGON.VIRGIN.MARY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82DB45-8B0C-43E0-9ECB-C72A6DBA810A}"/>
              </a:ext>
            </a:extLst>
          </p:cNvPr>
          <p:cNvSpPr txBox="1"/>
          <p:nvPr/>
        </p:nvSpPr>
        <p:spPr>
          <a:xfrm rot="20831262">
            <a:off x="6008348" y="4431898"/>
            <a:ext cx="99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passthru</a:t>
            </a:r>
            <a:endParaRPr lang="en-US" strike="sngStrik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291DEF-FDDA-428A-87DE-586750E4DC94}"/>
              </a:ext>
            </a:extLst>
          </p:cNvPr>
          <p:cNvSpPr txBox="1"/>
          <p:nvPr/>
        </p:nvSpPr>
        <p:spPr>
          <a:xfrm>
            <a:off x="6013240" y="6117233"/>
            <a:ext cx="585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</a:t>
            </a:r>
            <a:r>
              <a:rPr lang="en-US" strike="sngStrike" dirty="0"/>
              <a:t>(</a:t>
            </a:r>
            <a:r>
              <a:rPr lang="en-US" strike="sngStrike" dirty="0" err="1"/>
              <a:t>ghoeh</a:t>
            </a:r>
            <a:r>
              <a:rPr lang="en-US" strike="sngStrike" dirty="0"/>
              <a:t>(</a:t>
            </a:r>
            <a:r>
              <a:rPr lang="en-US" strike="sngStrike" dirty="0" err="1"/>
              <a:t>dr</a:t>
            </a:r>
            <a:r>
              <a:rPr lang="en-US" strike="sngStrike" dirty="0"/>
              <a:t>/joe),</a:t>
            </a:r>
            <a:r>
              <a:rPr lang="en-US" strike="sngStrike" dirty="0" err="1"/>
              <a:t>Ghohceo</a:t>
            </a:r>
            <a:r>
              <a:rPr lang="en-US" strike="sngStrike" dirty="0"/>
              <a:t>(</a:t>
            </a:r>
            <a:r>
              <a:rPr lang="en-US" strike="sngStrike" dirty="0" err="1"/>
              <a:t>dr,</a:t>
            </a:r>
            <a:r>
              <a:rPr lang="en-US" dirty="0" err="1"/>
              <a:t>nonPoilceCoutnry</a:t>
            </a:r>
            <a:r>
              <a:rPr lang="en-US" dirty="0"/>
              <a:t>(</a:t>
            </a:r>
            <a:r>
              <a:rPr lang="en-US" dirty="0" err="1"/>
              <a:t>switzland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62451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B54DB2-C6DF-466D-8859-DCFE59FDEFCA}"/>
              </a:ext>
            </a:extLst>
          </p:cNvPr>
          <p:cNvSpPr/>
          <p:nvPr/>
        </p:nvSpPr>
        <p:spPr>
          <a:xfrm>
            <a:off x="0" y="0"/>
            <a:ext cx="12192000" cy="6291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C53E39-C2D6-4B11-BAAE-6F213229B9A9}"/>
              </a:ext>
            </a:extLst>
          </p:cNvPr>
          <p:cNvSpPr/>
          <p:nvPr/>
        </p:nvSpPr>
        <p:spPr>
          <a:xfrm>
            <a:off x="0" y="570451"/>
            <a:ext cx="12192000" cy="2600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52B7B5-B61E-4175-B5D2-90D9F3911E17}"/>
              </a:ext>
            </a:extLst>
          </p:cNvPr>
          <p:cNvSpPr/>
          <p:nvPr/>
        </p:nvSpPr>
        <p:spPr>
          <a:xfrm>
            <a:off x="671512" y="1818775"/>
            <a:ext cx="1031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https://ics2ws.ic3.com/commerce/1.x/transactionProcessor/CyberSourceTransaction_1.210.xsd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3DF273-C820-495B-A4E9-5BE7ED2B54AA}"/>
              </a:ext>
            </a:extLst>
          </p:cNvPr>
          <p:cNvSpPr txBox="1"/>
          <p:nvPr/>
        </p:nvSpPr>
        <p:spPr>
          <a:xfrm>
            <a:off x="101600" y="830510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FBI:WHITE COLAR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0E4B99-E21A-41D0-8D72-176FB0155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195787"/>
            <a:ext cx="6810375" cy="40100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4AE1E4-21EA-4335-8362-8DF358667142}"/>
              </a:ext>
            </a:extLst>
          </p:cNvPr>
          <p:cNvSpPr/>
          <p:nvPr/>
        </p:nvSpPr>
        <p:spPr>
          <a:xfrm>
            <a:off x="671512" y="1400961"/>
            <a:ext cx="589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https://ics2ws.ic3.com/commerce/1.x/transactionProcessor/</a:t>
            </a:r>
          </a:p>
        </p:txBody>
      </p:sp>
    </p:spTree>
    <p:extLst>
      <p:ext uri="{BB962C8B-B14F-4D97-AF65-F5344CB8AC3E}">
        <p14:creationId xmlns:p14="http://schemas.microsoft.com/office/powerpoint/2010/main" val="285547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B54DB2-C6DF-466D-8859-DCFE59FDEFCA}"/>
              </a:ext>
            </a:extLst>
          </p:cNvPr>
          <p:cNvSpPr/>
          <p:nvPr/>
        </p:nvSpPr>
        <p:spPr>
          <a:xfrm>
            <a:off x="0" y="0"/>
            <a:ext cx="12192000" cy="6291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C53E39-C2D6-4B11-BAAE-6F213229B9A9}"/>
              </a:ext>
            </a:extLst>
          </p:cNvPr>
          <p:cNvSpPr/>
          <p:nvPr/>
        </p:nvSpPr>
        <p:spPr>
          <a:xfrm>
            <a:off x="0" y="570451"/>
            <a:ext cx="12192000" cy="2600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52B7B5-B61E-4175-B5D2-90D9F3911E17}"/>
              </a:ext>
            </a:extLst>
          </p:cNvPr>
          <p:cNvSpPr/>
          <p:nvPr/>
        </p:nvSpPr>
        <p:spPr>
          <a:xfrm>
            <a:off x="671512" y="1818775"/>
            <a:ext cx="1031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https://ics2ws.ic3.com/commerce/1.x/transactionProcessor/CyberSourceTransaction_1.210.xsd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3DF273-C820-495B-A4E9-5BE7ED2B54AA}"/>
              </a:ext>
            </a:extLst>
          </p:cNvPr>
          <p:cNvSpPr txBox="1"/>
          <p:nvPr/>
        </p:nvSpPr>
        <p:spPr>
          <a:xfrm>
            <a:off x="101600" y="830510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FBI:WHITE COLAR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0E4B99-E21A-41D0-8D72-176FB0155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195787"/>
            <a:ext cx="6810375" cy="40100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4AE1E4-21EA-4335-8362-8DF358667142}"/>
              </a:ext>
            </a:extLst>
          </p:cNvPr>
          <p:cNvSpPr/>
          <p:nvPr/>
        </p:nvSpPr>
        <p:spPr>
          <a:xfrm>
            <a:off x="671512" y="1400961"/>
            <a:ext cx="589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https://ics2ws.ic3.com/commerce/1.x/transactionProcessor/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9AE5A3-EDD1-4603-831C-D279E8C0A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075" y="2678645"/>
            <a:ext cx="4189413" cy="304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6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B54DB2-C6DF-466D-8859-DCFE59FDEFCA}"/>
              </a:ext>
            </a:extLst>
          </p:cNvPr>
          <p:cNvSpPr/>
          <p:nvPr/>
        </p:nvSpPr>
        <p:spPr>
          <a:xfrm>
            <a:off x="0" y="0"/>
            <a:ext cx="12192000" cy="6291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C53E39-C2D6-4B11-BAAE-6F213229B9A9}"/>
              </a:ext>
            </a:extLst>
          </p:cNvPr>
          <p:cNvSpPr/>
          <p:nvPr/>
        </p:nvSpPr>
        <p:spPr>
          <a:xfrm>
            <a:off x="0" y="570451"/>
            <a:ext cx="12192000" cy="2600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C1C8A5-48EF-4BF7-B9B9-EA183AFBA790}"/>
              </a:ext>
            </a:extLst>
          </p:cNvPr>
          <p:cNvSpPr/>
          <p:nvPr/>
        </p:nvSpPr>
        <p:spPr>
          <a:xfrm>
            <a:off x="2273300" y="1701800"/>
            <a:ext cx="3822700" cy="26289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A27BBB-211D-4C23-9A58-AC764C7B0BF8}"/>
              </a:ext>
            </a:extLst>
          </p:cNvPr>
          <p:cNvSpPr/>
          <p:nvPr/>
        </p:nvSpPr>
        <p:spPr>
          <a:xfrm>
            <a:off x="2273300" y="1701800"/>
            <a:ext cx="1193800" cy="6985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5EA24A-E334-41AF-A521-062FE78FFE34}"/>
              </a:ext>
            </a:extLst>
          </p:cNvPr>
          <p:cNvSpPr txBox="1"/>
          <p:nvPr/>
        </p:nvSpPr>
        <p:spPr>
          <a:xfrm>
            <a:off x="3467100" y="38100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A468C2-3F6E-484A-8E38-FB2F251BBA20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3035300" y="2051050"/>
            <a:ext cx="573826" cy="175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999423-628D-4E2C-A294-8C882088AC0B}"/>
              </a:ext>
            </a:extLst>
          </p:cNvPr>
          <p:cNvSpPr txBox="1"/>
          <p:nvPr/>
        </p:nvSpPr>
        <p:spPr>
          <a:xfrm>
            <a:off x="2415552" y="1835605"/>
            <a:ext cx="11897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nonPolieDEA</a:t>
            </a:r>
            <a:r>
              <a:rPr lang="en-US" sz="800" strike="sngStrike" dirty="0"/>
              <a:t>(crackpipe</a:t>
            </a:r>
            <a:r>
              <a:rPr lang="en-US" sz="8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C76F31-6EA5-4EFB-A489-1D1AB33A963A}"/>
              </a:ext>
            </a:extLst>
          </p:cNvPr>
          <p:cNvSpPr txBox="1"/>
          <p:nvPr/>
        </p:nvSpPr>
        <p:spPr>
          <a:xfrm>
            <a:off x="2561576" y="1584037"/>
            <a:ext cx="130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FREE(PIZZA)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46B7A-92ED-4F28-BA41-FA84BDD00503}"/>
              </a:ext>
            </a:extLst>
          </p:cNvPr>
          <p:cNvSpPr txBox="1"/>
          <p:nvPr/>
        </p:nvSpPr>
        <p:spPr>
          <a:xfrm>
            <a:off x="1397000" y="1549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1DF597-B784-40CA-977C-CFAC98F11C6D}"/>
              </a:ext>
            </a:extLst>
          </p:cNvPr>
          <p:cNvSpPr/>
          <p:nvPr/>
        </p:nvSpPr>
        <p:spPr>
          <a:xfrm>
            <a:off x="6756400" y="1701800"/>
            <a:ext cx="3822700" cy="26289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5BDF908F-688D-4103-87E4-398FF32929F4}"/>
              </a:ext>
            </a:extLst>
          </p:cNvPr>
          <p:cNvSpPr/>
          <p:nvPr/>
        </p:nvSpPr>
        <p:spPr>
          <a:xfrm>
            <a:off x="6958437" y="2626241"/>
            <a:ext cx="762000" cy="60856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amiga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F40B6E-F6C7-43DC-8BE9-69DB068C8197}"/>
              </a:ext>
            </a:extLst>
          </p:cNvPr>
          <p:cNvSpPr txBox="1"/>
          <p:nvPr/>
        </p:nvSpPr>
        <p:spPr>
          <a:xfrm>
            <a:off x="6858000" y="2020332"/>
            <a:ext cx="2826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CHANGE(FREE(PIZZA)</a:t>
            </a:r>
          </a:p>
          <a:p>
            <a:r>
              <a:rPr lang="en-US" strike="sngStrike" dirty="0"/>
              <a:t>Better graphics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8982EB-914E-4FFD-96B8-000F34C03EDA}"/>
              </a:ext>
            </a:extLst>
          </p:cNvPr>
          <p:cNvSpPr/>
          <p:nvPr/>
        </p:nvSpPr>
        <p:spPr>
          <a:xfrm>
            <a:off x="2310421" y="4851172"/>
            <a:ext cx="2194903" cy="177845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6EDA0D-1AB6-40BC-9AA3-EB295EF198A6}"/>
              </a:ext>
            </a:extLst>
          </p:cNvPr>
          <p:cNvCxnSpPr/>
          <p:nvPr/>
        </p:nvCxnSpPr>
        <p:spPr>
          <a:xfrm>
            <a:off x="1562100" y="5626100"/>
            <a:ext cx="147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14AA4FC-6B75-479D-B084-717FF6E555E2}"/>
              </a:ext>
            </a:extLst>
          </p:cNvPr>
          <p:cNvSpPr txBox="1"/>
          <p:nvPr/>
        </p:nvSpPr>
        <p:spPr>
          <a:xfrm>
            <a:off x="2755900" y="5626100"/>
            <a:ext cx="185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Consitution</a:t>
            </a:r>
            <a:r>
              <a:rPr lang="en-US" dirty="0"/>
              <a:t>(copy)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E76213-276F-4759-AE78-BFA5F43BF48D}"/>
              </a:ext>
            </a:extLst>
          </p:cNvPr>
          <p:cNvSpPr txBox="1"/>
          <p:nvPr/>
        </p:nvSpPr>
        <p:spPr>
          <a:xfrm>
            <a:off x="1052767" y="4431898"/>
            <a:ext cx="479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Atari.apple</a:t>
            </a:r>
            <a:r>
              <a:rPr lang="en-US" strike="sngStrike" dirty="0"/>
              <a:t>(</a:t>
            </a:r>
            <a:r>
              <a:rPr lang="en-US" strike="sngStrike" dirty="0" err="1"/>
              <a:t>c++</a:t>
            </a:r>
            <a:r>
              <a:rPr lang="en-US" strike="sngStrike" dirty="0"/>
              <a:t>) </a:t>
            </a:r>
            <a:r>
              <a:rPr lang="en-US" dirty="0"/>
              <a:t>IPX(2016,2001,1986) </a:t>
            </a:r>
            <a:r>
              <a:rPr lang="en-US" dirty="0" err="1"/>
              <a:t>brian</a:t>
            </a:r>
            <a:r>
              <a:rPr lang="en-US" dirty="0"/>
              <a:t>/</a:t>
            </a:r>
            <a:r>
              <a:rPr lang="en-US" dirty="0" err="1"/>
              <a:t>esaw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D6455F-64FD-475F-98A4-C36D7CC83344}"/>
              </a:ext>
            </a:extLst>
          </p:cNvPr>
          <p:cNvSpPr txBox="1"/>
          <p:nvPr/>
        </p:nvSpPr>
        <p:spPr>
          <a:xfrm>
            <a:off x="8667750" y="948988"/>
            <a:ext cx="290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1996/7 SQ.COLMENA.(</a:t>
            </a:r>
            <a:r>
              <a:rPr lang="en-US" strike="sngStrike" dirty="0"/>
              <a:t>Leroy</a:t>
            </a:r>
            <a:r>
              <a:rPr lang="en-US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482F2C-C2F7-44E0-B95B-532A08F0EA98}"/>
              </a:ext>
            </a:extLst>
          </p:cNvPr>
          <p:cNvSpPr txBox="1"/>
          <p:nvPr/>
        </p:nvSpPr>
        <p:spPr>
          <a:xfrm>
            <a:off x="8863854" y="1199625"/>
            <a:ext cx="3430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SOCIAL SECURITYY ADMINSTATION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5B1109-3AAC-44A5-9BEC-DFDE150B5324}"/>
              </a:ext>
            </a:extLst>
          </p:cNvPr>
          <p:cNvSpPr/>
          <p:nvPr/>
        </p:nvSpPr>
        <p:spPr>
          <a:xfrm>
            <a:off x="7280402" y="95628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BAE59F-28B9-4A7D-9DCE-D1118C2D914D}"/>
              </a:ext>
            </a:extLst>
          </p:cNvPr>
          <p:cNvSpPr txBox="1"/>
          <p:nvPr/>
        </p:nvSpPr>
        <p:spPr>
          <a:xfrm>
            <a:off x="7474598" y="1240359"/>
            <a:ext cx="140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Amiga:daniel</a:t>
            </a:r>
            <a:endParaRPr lang="en-US" strike="sngStrik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9A8B2E-361C-4F6B-8724-F8C32688B432}"/>
              </a:ext>
            </a:extLst>
          </p:cNvPr>
          <p:cNvSpPr txBox="1"/>
          <p:nvPr/>
        </p:nvSpPr>
        <p:spPr>
          <a:xfrm>
            <a:off x="6704437" y="894580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9C05D6-AC49-4204-BE03-F43E6DA53DA3}"/>
              </a:ext>
            </a:extLst>
          </p:cNvPr>
          <p:cNvCxnSpPr/>
          <p:nvPr/>
        </p:nvCxnSpPr>
        <p:spPr>
          <a:xfrm flipV="1">
            <a:off x="7280402" y="1609691"/>
            <a:ext cx="440035" cy="132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EE9962-EE0C-48E1-9062-26048F788A6B}"/>
              </a:ext>
            </a:extLst>
          </p:cNvPr>
          <p:cNvCxnSpPr>
            <a:endCxn id="26" idx="1"/>
          </p:cNvCxnSpPr>
          <p:nvPr/>
        </p:nvCxnSpPr>
        <p:spPr>
          <a:xfrm flipV="1">
            <a:off x="3407872" y="1425025"/>
            <a:ext cx="4066726" cy="62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9BA07D-DDAA-4F90-8B32-60DEB071A5A5}"/>
              </a:ext>
            </a:extLst>
          </p:cNvPr>
          <p:cNvSpPr txBox="1"/>
          <p:nvPr/>
        </p:nvSpPr>
        <p:spPr>
          <a:xfrm>
            <a:off x="6117970" y="18048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0293FA-4072-4DAC-9A1E-C1F7802AF3E8}"/>
              </a:ext>
            </a:extLst>
          </p:cNvPr>
          <p:cNvSpPr txBox="1"/>
          <p:nvPr/>
        </p:nvSpPr>
        <p:spPr>
          <a:xfrm>
            <a:off x="8026400" y="3429000"/>
            <a:ext cx="3692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Warped </a:t>
            </a:r>
            <a:r>
              <a:rPr lang="en-US" strike="sngStrike" dirty="0"/>
              <a:t>0.1 </a:t>
            </a:r>
            <a:r>
              <a:rPr lang="en-US" strike="sngStrike" dirty="0" err="1"/>
              <a:t>recoded.ghoche</a:t>
            </a:r>
            <a:r>
              <a:rPr lang="en-US" strike="sngStrike" dirty="0"/>
              <a:t>(Jackson)</a:t>
            </a:r>
          </a:p>
          <a:p>
            <a:r>
              <a:rPr lang="en-US" dirty="0" err="1"/>
              <a:t>nonPoliceDEA</a:t>
            </a:r>
            <a:r>
              <a:rPr lang="en-US" strike="sngStrike" dirty="0"/>
              <a:t>(</a:t>
            </a:r>
            <a:r>
              <a:rPr lang="en-US" strike="sngStrike" dirty="0" err="1"/>
              <a:t>lsd</a:t>
            </a:r>
            <a:r>
              <a:rPr lang="en-US" dirty="0"/>
              <a:t>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4E2839-83BF-4F63-9671-7F37B7243E46}"/>
              </a:ext>
            </a:extLst>
          </p:cNvPr>
          <p:cNvCxnSpPr/>
          <p:nvPr/>
        </p:nvCxnSpPr>
        <p:spPr>
          <a:xfrm flipV="1">
            <a:off x="7933145" y="3429000"/>
            <a:ext cx="829855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EDBE8AF-C9F9-4920-B3C1-EA405B8FBF87}"/>
              </a:ext>
            </a:extLst>
          </p:cNvPr>
          <p:cNvSpPr/>
          <p:nvPr/>
        </p:nvSpPr>
        <p:spPr>
          <a:xfrm>
            <a:off x="6117970" y="5374423"/>
            <a:ext cx="2431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nonPolieDEA</a:t>
            </a:r>
            <a:r>
              <a:rPr lang="en-US" strike="sngStrike" dirty="0"/>
              <a:t>(crackpipe</a:t>
            </a:r>
            <a:r>
              <a:rPr lang="en-US" dirty="0"/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15F8F4-FEAC-47F7-A8E0-4A5F0F1E7D4E}"/>
              </a:ext>
            </a:extLst>
          </p:cNvPr>
          <p:cNvSpPr/>
          <p:nvPr/>
        </p:nvSpPr>
        <p:spPr>
          <a:xfrm>
            <a:off x="6143642" y="5063643"/>
            <a:ext cx="189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nonPoliceDEA</a:t>
            </a:r>
            <a:r>
              <a:rPr lang="en-US" strike="sngStrike" dirty="0"/>
              <a:t>(</a:t>
            </a:r>
            <a:r>
              <a:rPr lang="en-US" strike="sngStrike" dirty="0" err="1"/>
              <a:t>lsd</a:t>
            </a:r>
            <a:r>
              <a:rPr lang="en-US" dirty="0"/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78662-E0AE-42AF-BEB6-DE1DE7CF00FA}"/>
              </a:ext>
            </a:extLst>
          </p:cNvPr>
          <p:cNvSpPr txBox="1"/>
          <p:nvPr/>
        </p:nvSpPr>
        <p:spPr>
          <a:xfrm>
            <a:off x="6958437" y="4851172"/>
            <a:ext cx="78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logical</a:t>
            </a:r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738BEC04-6AA6-4730-9291-F116D8FCD773}"/>
              </a:ext>
            </a:extLst>
          </p:cNvPr>
          <p:cNvSpPr/>
          <p:nvPr/>
        </p:nvSpPr>
        <p:spPr>
          <a:xfrm rot="4817836">
            <a:off x="6722088" y="3109079"/>
            <a:ext cx="271823" cy="34841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CPVA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AFB439-A568-4045-B160-2A8D10BF7FAE}"/>
              </a:ext>
            </a:extLst>
          </p:cNvPr>
          <p:cNvSpPr txBox="1"/>
          <p:nvPr/>
        </p:nvSpPr>
        <p:spPr>
          <a:xfrm>
            <a:off x="4861335" y="740767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PENTAGON.VIRGIN.MARY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82DB45-8B0C-43E0-9ECB-C72A6DBA810A}"/>
              </a:ext>
            </a:extLst>
          </p:cNvPr>
          <p:cNvSpPr txBox="1"/>
          <p:nvPr/>
        </p:nvSpPr>
        <p:spPr>
          <a:xfrm rot="20831262">
            <a:off x="6008348" y="4431898"/>
            <a:ext cx="99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passthru</a:t>
            </a:r>
            <a:endParaRPr lang="en-US" strike="sngStrik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291DEF-FDDA-428A-87DE-586750E4DC94}"/>
              </a:ext>
            </a:extLst>
          </p:cNvPr>
          <p:cNvSpPr txBox="1"/>
          <p:nvPr/>
        </p:nvSpPr>
        <p:spPr>
          <a:xfrm>
            <a:off x="6013240" y="6117233"/>
            <a:ext cx="585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</a:t>
            </a:r>
            <a:r>
              <a:rPr lang="en-US" strike="sngStrike" dirty="0"/>
              <a:t>(</a:t>
            </a:r>
            <a:r>
              <a:rPr lang="en-US" strike="sngStrike" dirty="0" err="1"/>
              <a:t>ghoeh</a:t>
            </a:r>
            <a:r>
              <a:rPr lang="en-US" strike="sngStrike" dirty="0"/>
              <a:t>(</a:t>
            </a:r>
            <a:r>
              <a:rPr lang="en-US" strike="sngStrike" dirty="0" err="1"/>
              <a:t>dr</a:t>
            </a:r>
            <a:r>
              <a:rPr lang="en-US" strike="sngStrike" dirty="0"/>
              <a:t>/joe),</a:t>
            </a:r>
            <a:r>
              <a:rPr lang="en-US" strike="sngStrike" dirty="0" err="1"/>
              <a:t>Ghohceo</a:t>
            </a:r>
            <a:r>
              <a:rPr lang="en-US" strike="sngStrike" dirty="0"/>
              <a:t>(</a:t>
            </a:r>
            <a:r>
              <a:rPr lang="en-US" strike="sngStrike" dirty="0" err="1"/>
              <a:t>dr,</a:t>
            </a:r>
            <a:r>
              <a:rPr lang="en-US" dirty="0" err="1"/>
              <a:t>nonPoilceCoutnry</a:t>
            </a:r>
            <a:r>
              <a:rPr lang="en-US" dirty="0"/>
              <a:t>(</a:t>
            </a:r>
            <a:r>
              <a:rPr lang="en-US" dirty="0" err="1"/>
              <a:t>switzland</a:t>
            </a:r>
            <a:r>
              <a:rPr lang="en-US" dirty="0"/>
              <a:t>))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112428E-7319-486C-8180-0734446ED75E}"/>
              </a:ext>
            </a:extLst>
          </p:cNvPr>
          <p:cNvSpPr/>
          <p:nvPr/>
        </p:nvSpPr>
        <p:spPr>
          <a:xfrm>
            <a:off x="162458" y="1240359"/>
            <a:ext cx="3009633" cy="1962097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128686D3-DDD9-49D5-AC4C-835633B49E31}"/>
              </a:ext>
            </a:extLst>
          </p:cNvPr>
          <p:cNvSpPr/>
          <p:nvPr/>
        </p:nvSpPr>
        <p:spPr>
          <a:xfrm rot="11568454" flipV="1">
            <a:off x="3070514" y="2021654"/>
            <a:ext cx="7234133" cy="1624481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Daimler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408912AD-7993-4356-8513-BC5749A6402D}"/>
              </a:ext>
            </a:extLst>
          </p:cNvPr>
          <p:cNvSpPr/>
          <p:nvPr/>
        </p:nvSpPr>
        <p:spPr>
          <a:xfrm rot="12325369" flipV="1">
            <a:off x="2989636" y="1908609"/>
            <a:ext cx="2911359" cy="1624481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Linkedin.*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54965-3D22-42BD-AFEA-0EDAC1BA1BC7}"/>
              </a:ext>
            </a:extLst>
          </p:cNvPr>
          <p:cNvSpPr txBox="1"/>
          <p:nvPr/>
        </p:nvSpPr>
        <p:spPr>
          <a:xfrm>
            <a:off x="170560" y="913188"/>
            <a:ext cx="608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41.NAME CHANGE.CVPA:</a:t>
            </a:r>
            <a:r>
              <a:rPr lang="en-US" dirty="0"/>
              <a:t>FREE(</a:t>
            </a:r>
            <a:r>
              <a:rPr lang="en-US" dirty="0" err="1"/>
              <a:t>PIZZA,Petersson,Jesuse</a:t>
            </a:r>
            <a:r>
              <a:rPr lang="en-US" dirty="0"/>
              <a:t> and God)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2EBE1D-03DA-4A8B-888F-FDC11FD23AE7}"/>
              </a:ext>
            </a:extLst>
          </p:cNvPr>
          <p:cNvCxnSpPr/>
          <p:nvPr/>
        </p:nvCxnSpPr>
        <p:spPr>
          <a:xfrm flipV="1">
            <a:off x="914400" y="2174190"/>
            <a:ext cx="647700" cy="452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C02FDE9-84C1-42CB-B268-C446D345D145}"/>
              </a:ext>
            </a:extLst>
          </p:cNvPr>
          <p:cNvSpPr/>
          <p:nvPr/>
        </p:nvSpPr>
        <p:spPr>
          <a:xfrm rot="8626356" flipV="1">
            <a:off x="2121650" y="668963"/>
            <a:ext cx="3014411" cy="11644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41.HOMICIDE:CHANZLOR</a:t>
            </a:r>
          </a:p>
          <a:p>
            <a:pPr algn="ctr"/>
            <a:r>
              <a:rPr lang="en-US" strike="sngStrike" dirty="0"/>
              <a:t>At</a:t>
            </a:r>
            <a:r>
              <a:rPr lang="en-US" dirty="0"/>
              <a:t> JOHNSON</a:t>
            </a:r>
            <a:r>
              <a:rPr lang="en-US" strike="sngStrike" dirty="0"/>
              <a:t>’s House?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105B69-619B-4AF5-BF3B-F74B65C7CA18}"/>
              </a:ext>
            </a:extLst>
          </p:cNvPr>
          <p:cNvCxnSpPr/>
          <p:nvPr/>
        </p:nvCxnSpPr>
        <p:spPr>
          <a:xfrm flipV="1">
            <a:off x="6604000" y="2790986"/>
            <a:ext cx="676402" cy="360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BFA395A-F02A-4E08-B119-D146CA13A85D}"/>
              </a:ext>
            </a:extLst>
          </p:cNvPr>
          <p:cNvCxnSpPr/>
          <p:nvPr/>
        </p:nvCxnSpPr>
        <p:spPr>
          <a:xfrm flipH="1" flipV="1">
            <a:off x="5694865" y="4423598"/>
            <a:ext cx="70810" cy="427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0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B54DB2-C6DF-466D-8859-DCFE59FDEFCA}"/>
              </a:ext>
            </a:extLst>
          </p:cNvPr>
          <p:cNvSpPr/>
          <p:nvPr/>
        </p:nvSpPr>
        <p:spPr>
          <a:xfrm>
            <a:off x="0" y="0"/>
            <a:ext cx="12192000" cy="6291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C53E39-C2D6-4B11-BAAE-6F213229B9A9}"/>
              </a:ext>
            </a:extLst>
          </p:cNvPr>
          <p:cNvSpPr/>
          <p:nvPr/>
        </p:nvSpPr>
        <p:spPr>
          <a:xfrm>
            <a:off x="0" y="570451"/>
            <a:ext cx="12192000" cy="2600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3DF273-C820-495B-A4E9-5BE7ED2B54AA}"/>
              </a:ext>
            </a:extLst>
          </p:cNvPr>
          <p:cNvSpPr txBox="1"/>
          <p:nvPr/>
        </p:nvSpPr>
        <p:spPr>
          <a:xfrm>
            <a:off x="101600" y="830510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FBI:WHITE COLAR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E08BE8B-5DCA-4F91-9772-906D777DD490}"/>
              </a:ext>
            </a:extLst>
          </p:cNvPr>
          <p:cNvSpPr/>
          <p:nvPr/>
        </p:nvSpPr>
        <p:spPr>
          <a:xfrm>
            <a:off x="7899400" y="2819400"/>
            <a:ext cx="1943100" cy="1866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SAML</a:t>
            </a:r>
          </a:p>
          <a:p>
            <a:pPr algn="ctr"/>
            <a:r>
              <a:rPr lang="en-US" strike="sngStrike" dirty="0" err="1"/>
              <a:t>SavvyMoney</a:t>
            </a:r>
            <a:endParaRPr lang="en-US" strike="sngStrik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60E4BE-6CF5-4CFE-BAEB-F36E5416BC59}"/>
              </a:ext>
            </a:extLst>
          </p:cNvPr>
          <p:cNvSpPr/>
          <p:nvPr/>
        </p:nvSpPr>
        <p:spPr>
          <a:xfrm>
            <a:off x="1701800" y="2171700"/>
            <a:ext cx="95758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Ibm.websphere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215906-286F-47FB-9D05-42BA4B2553A0}"/>
              </a:ext>
            </a:extLst>
          </p:cNvPr>
          <p:cNvSpPr/>
          <p:nvPr/>
        </p:nvSpPr>
        <p:spPr>
          <a:xfrm>
            <a:off x="4927600" y="2819400"/>
            <a:ext cx="1943100" cy="1866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trike="sngStrike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D72A3A-ACBC-461B-8B8F-EEF397758E92}"/>
              </a:ext>
            </a:extLst>
          </p:cNvPr>
          <p:cNvCxnSpPr/>
          <p:nvPr/>
        </p:nvCxnSpPr>
        <p:spPr>
          <a:xfrm flipV="1">
            <a:off x="5080000" y="2171700"/>
            <a:ext cx="224790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3EE386-74AC-4F8A-8C81-B5359BC93895}"/>
              </a:ext>
            </a:extLst>
          </p:cNvPr>
          <p:cNvSpPr txBox="1"/>
          <p:nvPr/>
        </p:nvSpPr>
        <p:spPr>
          <a:xfrm>
            <a:off x="1026468" y="1739900"/>
            <a:ext cx="660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0.1 0.00001 </a:t>
            </a:r>
            <a:r>
              <a:rPr lang="en-US" strike="sngStrike" dirty="0" err="1"/>
              <a:t>asusemd</a:t>
            </a:r>
            <a:r>
              <a:rPr lang="en-US" strike="sngStrike" dirty="0"/>
              <a:t>; job </a:t>
            </a:r>
            <a:r>
              <a:rPr lang="en-US" strike="sngStrike" dirty="0" err="1"/>
              <a:t>plaments</a:t>
            </a:r>
            <a:r>
              <a:rPr lang="en-US" strike="sngStrike" dirty="0"/>
              <a:t> with </a:t>
            </a:r>
            <a:r>
              <a:rPr lang="en-US" strike="sngStrike" dirty="0" err="1"/>
              <a:t>techonloyg</a:t>
            </a:r>
            <a:r>
              <a:rPr lang="en-US" strike="sngStrike" dirty="0"/>
              <a:t> for </a:t>
            </a:r>
            <a:r>
              <a:rPr lang="en-US" dirty="0"/>
              <a:t>Web Service</a:t>
            </a:r>
          </a:p>
        </p:txBody>
      </p:sp>
    </p:spTree>
    <p:extLst>
      <p:ext uri="{BB962C8B-B14F-4D97-AF65-F5344CB8AC3E}">
        <p14:creationId xmlns:p14="http://schemas.microsoft.com/office/powerpoint/2010/main" val="342139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336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Custom-tc-cen08</dc:creator>
  <cp:lastModifiedBy>Custom-tc-cen08</cp:lastModifiedBy>
  <cp:revision>5</cp:revision>
  <dcterms:created xsi:type="dcterms:W3CDTF">2023-05-09T22:26:48Z</dcterms:created>
  <dcterms:modified xsi:type="dcterms:W3CDTF">2023-05-09T22:40:21Z</dcterms:modified>
</cp:coreProperties>
</file>