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1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517" autoAdjust="0"/>
  </p:normalViewPr>
  <p:slideViewPr>
    <p:cSldViewPr snapToGrid="0">
      <p:cViewPr varScale="1">
        <p:scale>
          <a:sx n="63" d="100"/>
          <a:sy n="63" d="100"/>
        </p:scale>
        <p:origin x="11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5B2B9-BFFA-4517-ABC3-05305C9FF07A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2F6DD-8E96-4466-92C9-70A599A33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0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F6DD-8E96-4466-92C9-70A599A33B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1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F6DD-8E96-4466-92C9-70A599A33B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7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F6DD-8E96-4466-92C9-70A599A33B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0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F6DD-8E96-4466-92C9-70A599A33B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66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F6DD-8E96-4466-92C9-70A599A33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8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F6DD-8E96-4466-92C9-70A599A33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2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F6DD-8E96-4466-92C9-70A599A33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23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2F6DD-8E96-4466-92C9-70A599A33B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87FF-5274-408C-8144-B1A41AEC4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43AF-97FC-46D9-9AE7-C240849C0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974E8-558A-45D7-8B78-35129F04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FAE-353B-4EAD-BFB5-6709664B7BE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7C85-D661-4858-92EA-293BA401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EDBF7-C984-4BCD-828E-B86340E9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85AD-99B5-4455-957A-B79E5825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F11F-5E7B-45F3-A4BE-17E0F968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22DEF-C412-4BEE-8235-CEAE7D4EB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2F6B3-F71E-412B-ADDF-D8CE8C7D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FAE-353B-4EAD-BFB5-6709664B7BE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FC1E-6666-414A-AD77-3F481775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8F43-E517-418E-AAE1-CF20792A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85AD-99B5-4455-957A-B79E5825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7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472FB-86E2-427B-A026-A05EBA22E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BF203-A901-4487-BBAD-0F2986C9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9719-9EEC-49EF-ACFC-49717292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FAE-353B-4EAD-BFB5-6709664B7BE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1222E-748D-41D4-8AF7-00E3E90B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BDA6-E9EC-45CD-9F58-4317690B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85AD-99B5-4455-957A-B79E5825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9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958C-9AC7-4DA7-90A7-A21C9089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541D-60A6-4279-A11D-FABCFA72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B90F-68A3-4D87-86E8-70CF1B93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FAE-353B-4EAD-BFB5-6709664B7BE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A39B6-CC9E-4ED5-A382-24E61111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5B12-88C6-47AE-BF55-7340A86F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85AD-99B5-4455-957A-B79E5825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7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5E4F-8671-469F-9D4D-6D7FEEF5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5F241-6715-445B-9C66-9B048EF6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FC8C3-3DDD-45FA-BAA0-3F49291B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FAE-353B-4EAD-BFB5-6709664B7BE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8531-00B2-42DD-AF57-6AF10E4E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9776-D6B9-444F-A2C7-BA60F9EB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85AD-99B5-4455-957A-B79E5825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760F-2233-43E7-B1A3-17E3C798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8CD9-89A0-4BFE-B24F-DFB408C69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25D87-F76E-4EE4-920A-6D9ACE440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1C88B-4C52-44EC-B000-6D217A54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FAE-353B-4EAD-BFB5-6709664B7BE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66DDB-0293-4666-ACE9-D3EB9D09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F9C15-77D5-469F-BD02-CD376DCC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85AD-99B5-4455-957A-B79E5825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0DEF-C3D5-46DA-BEBE-C47DB5BE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1D321-7EFC-4DEF-8684-644997919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D1BC1-A69D-4FDA-9915-AA976B925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0349D-6A6E-4781-AD84-5CC481F65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F4A5D-6219-4E91-B98E-1AB462914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59E8EC-856B-441C-99B8-96D32C43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FAE-353B-4EAD-BFB5-6709664B7BE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0E320-1B39-4F65-86C0-E0BFF89E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AF741-5599-4C50-BC45-0CAADF2D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85AD-99B5-4455-957A-B79E5825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2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613D-671A-4F10-9DE9-E26BA6F2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8D790-86DD-4164-8519-41A5F2BA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FAE-353B-4EAD-BFB5-6709664B7BE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20A3E-0C0B-4D9B-BD1A-C904116B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6925E-3A48-4023-9E5E-4399A33B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85AD-99B5-4455-957A-B79E5825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0166D-21F8-41A5-B348-1F39986B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FAE-353B-4EAD-BFB5-6709664B7BE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85C40-357D-4BCD-816B-B53AEDF5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82B34-9107-450E-9471-5B69FD3A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85AD-99B5-4455-957A-B79E5825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48E7-9637-4A7F-B637-054DB18A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C03F-57E9-4F8F-B70A-17A65443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56917-2510-4EB1-88AD-5BD47B0E7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D3BE0-7118-4B10-BDB9-D6A910A5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FAE-353B-4EAD-BFB5-6709664B7BE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36EB-27F5-4692-A0B2-89B31A1E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825A9-0F8C-4590-B2F3-23FDCA8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85AD-99B5-4455-957A-B79E5825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3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3361-E5BE-472C-BE84-8E701F2B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AD3D1-7302-4A64-99D0-1E1D5A5B2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1B7E8-A63C-483D-AD8E-8B11597C3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070D-FC4C-438F-9BEA-AFA930A3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12FAE-353B-4EAD-BFB5-6709664B7BE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8B92-C717-4977-96B8-7AFFBC3A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7A2B6-CB6E-43F0-AFC6-AC8C9B34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85AD-99B5-4455-957A-B79E5825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4A2CD-F8E4-43DC-B33B-C5626F64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267BB-314A-4D3C-BDB3-76B8E8B4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EB5A-FD55-4813-9186-0D96E18CC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2FAE-353B-4EAD-BFB5-6709664B7BE4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D69F-2200-4AEB-9B12-98F01C3D1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86F36-DA89-49C2-955C-9898B2A41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85AD-99B5-4455-957A-B79E58258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03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CA720B-0B6C-4960-A899-057AA503057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51218-A8E6-4552-A38F-EB3F922585A5}"/>
              </a:ext>
            </a:extLst>
          </p:cNvPr>
          <p:cNvSpPr/>
          <p:nvPr/>
        </p:nvSpPr>
        <p:spPr>
          <a:xfrm>
            <a:off x="0" y="914400"/>
            <a:ext cx="12192000" cy="268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FF410-A7B7-4CE2-B11F-06088A56323C}"/>
              </a:ext>
            </a:extLst>
          </p:cNvPr>
          <p:cNvSpPr txBox="1"/>
          <p:nvPr/>
        </p:nvSpPr>
        <p:spPr>
          <a:xfrm>
            <a:off x="2558643" y="2181138"/>
            <a:ext cx="80426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I want to be in Support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2B169-9C8A-44CB-9A83-A1A15C67F3DA}"/>
              </a:ext>
            </a:extLst>
          </p:cNvPr>
          <p:cNvSpPr txBox="1"/>
          <p:nvPr/>
        </p:nvSpPr>
        <p:spPr>
          <a:xfrm>
            <a:off x="5100507" y="2986481"/>
            <a:ext cx="48147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/>
              <a:t>L3, SWAT</a:t>
            </a:r>
          </a:p>
        </p:txBody>
      </p:sp>
    </p:spTree>
    <p:extLst>
      <p:ext uri="{BB962C8B-B14F-4D97-AF65-F5344CB8AC3E}">
        <p14:creationId xmlns:p14="http://schemas.microsoft.com/office/powerpoint/2010/main" val="12305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CA720B-0B6C-4960-A899-057AA503057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51218-A8E6-4552-A38F-EB3F922585A5}"/>
              </a:ext>
            </a:extLst>
          </p:cNvPr>
          <p:cNvSpPr/>
          <p:nvPr/>
        </p:nvSpPr>
        <p:spPr>
          <a:xfrm>
            <a:off x="0" y="914400"/>
            <a:ext cx="12192000" cy="268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90AA6C-6628-4F58-AF80-C6258BE25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651" y="2731778"/>
            <a:ext cx="1009769" cy="15811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431096-83AF-4E30-B19A-F846B3E88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71" y="3001282"/>
            <a:ext cx="2895600" cy="15811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0839D0-5281-467A-A08A-E59597B5F630}"/>
              </a:ext>
            </a:extLst>
          </p:cNvPr>
          <p:cNvCxnSpPr/>
          <p:nvPr/>
        </p:nvCxnSpPr>
        <p:spPr>
          <a:xfrm>
            <a:off x="6415314" y="3251200"/>
            <a:ext cx="1136106" cy="1553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B69267-60C7-4A7F-9F5F-3A88F98C895F}"/>
              </a:ext>
            </a:extLst>
          </p:cNvPr>
          <p:cNvCxnSpPr/>
          <p:nvPr/>
        </p:nvCxnSpPr>
        <p:spPr>
          <a:xfrm>
            <a:off x="7953829" y="3429000"/>
            <a:ext cx="2496457" cy="115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3819D0-2828-40A0-BEA1-56C8C52C4B63}"/>
              </a:ext>
            </a:extLst>
          </p:cNvPr>
          <p:cNvSpPr txBox="1"/>
          <p:nvPr/>
        </p:nvSpPr>
        <p:spPr>
          <a:xfrm>
            <a:off x="5675086" y="21481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1983/4		</a:t>
            </a:r>
          </a:p>
          <a:p>
            <a:r>
              <a:rPr lang="en-US" dirty="0"/>
              <a:t>2013	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C3E5E2-6E5D-43D5-B5A9-4BC3DDA6926B}"/>
              </a:ext>
            </a:extLst>
          </p:cNvPr>
          <p:cNvSpPr/>
          <p:nvPr/>
        </p:nvSpPr>
        <p:spPr>
          <a:xfrm>
            <a:off x="7046535" y="1893858"/>
            <a:ext cx="1995865" cy="7187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REDHOUSE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78D613-D01B-4401-A2B5-ED857E0A0262}"/>
              </a:ext>
            </a:extLst>
          </p:cNvPr>
          <p:cNvSpPr/>
          <p:nvPr/>
        </p:nvSpPr>
        <p:spPr>
          <a:xfrm>
            <a:off x="9521371" y="1828800"/>
            <a:ext cx="1995865" cy="7187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8F8900-3EEA-4371-8AA9-BDD622EE6C19}"/>
              </a:ext>
            </a:extLst>
          </p:cNvPr>
          <p:cNvCxnSpPr>
            <a:cxnSpLocks/>
          </p:cNvCxnSpPr>
          <p:nvPr/>
        </p:nvCxnSpPr>
        <p:spPr>
          <a:xfrm flipV="1">
            <a:off x="6096000" y="2913652"/>
            <a:ext cx="1610411" cy="109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897B72-38DF-4096-8EC0-8811F9FB315A}"/>
              </a:ext>
            </a:extLst>
          </p:cNvPr>
          <p:cNvCxnSpPr/>
          <p:nvPr/>
        </p:nvCxnSpPr>
        <p:spPr>
          <a:xfrm flipV="1">
            <a:off x="8229600" y="3001282"/>
            <a:ext cx="2322286" cy="1581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2300346-D71D-4BA9-9FB6-F4576861E364}"/>
              </a:ext>
            </a:extLst>
          </p:cNvPr>
          <p:cNvSpPr/>
          <p:nvPr/>
        </p:nvSpPr>
        <p:spPr>
          <a:xfrm>
            <a:off x="3947886" y="3251200"/>
            <a:ext cx="159657" cy="177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CF9AB5-2A17-4282-A38B-C4E7FEE42608}"/>
              </a:ext>
            </a:extLst>
          </p:cNvPr>
          <p:cNvCxnSpPr/>
          <p:nvPr/>
        </p:nvCxnSpPr>
        <p:spPr>
          <a:xfrm flipV="1">
            <a:off x="3947886" y="3001282"/>
            <a:ext cx="159657" cy="65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6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CA720B-0B6C-4960-A899-057AA503057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51218-A8E6-4552-A38F-EB3F922585A5}"/>
              </a:ext>
            </a:extLst>
          </p:cNvPr>
          <p:cNvSpPr/>
          <p:nvPr/>
        </p:nvSpPr>
        <p:spPr>
          <a:xfrm>
            <a:off x="0" y="914400"/>
            <a:ext cx="12192000" cy="268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FF410-A7B7-4CE2-B11F-06088A56323C}"/>
              </a:ext>
            </a:extLst>
          </p:cNvPr>
          <p:cNvSpPr txBox="1"/>
          <p:nvPr/>
        </p:nvSpPr>
        <p:spPr>
          <a:xfrm>
            <a:off x="2558643" y="2181138"/>
            <a:ext cx="80426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I want to be in Support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63049-7554-45A5-8C1C-6C62C5B8A631}"/>
              </a:ext>
            </a:extLst>
          </p:cNvPr>
          <p:cNvSpPr txBox="1"/>
          <p:nvPr/>
        </p:nvSpPr>
        <p:spPr>
          <a:xfrm>
            <a:off x="3187700" y="3918092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05-10-2023.war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A0BFA-DFF0-450A-B552-BD1179A5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7" y="4525962"/>
            <a:ext cx="5038725" cy="1743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F5BB6C-381C-44C4-BB66-9A0279007A31}"/>
              </a:ext>
            </a:extLst>
          </p:cNvPr>
          <p:cNvSpPr/>
          <p:nvPr/>
        </p:nvSpPr>
        <p:spPr>
          <a:xfrm>
            <a:off x="8930640" y="3642360"/>
            <a:ext cx="2499360" cy="27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EDD5CA-DCFD-4544-AF4E-6014F66BBB71}"/>
              </a:ext>
            </a:extLst>
          </p:cNvPr>
          <p:cNvSpPr/>
          <p:nvPr/>
        </p:nvSpPr>
        <p:spPr>
          <a:xfrm>
            <a:off x="8930640" y="3964892"/>
            <a:ext cx="2499360" cy="117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E72E4-9821-461F-A664-57F084AA80B4}"/>
              </a:ext>
            </a:extLst>
          </p:cNvPr>
          <p:cNvCxnSpPr/>
          <p:nvPr/>
        </p:nvCxnSpPr>
        <p:spPr>
          <a:xfrm>
            <a:off x="9342120" y="4084320"/>
            <a:ext cx="0" cy="10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7A6758-E8D4-4482-BE4E-A232935E8C64}"/>
              </a:ext>
            </a:extLst>
          </p:cNvPr>
          <p:cNvCxnSpPr/>
          <p:nvPr/>
        </p:nvCxnSpPr>
        <p:spPr>
          <a:xfrm>
            <a:off x="9677400" y="4019097"/>
            <a:ext cx="0" cy="10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2A3833-7B94-4A77-935C-EAD6B379180B}"/>
              </a:ext>
            </a:extLst>
          </p:cNvPr>
          <p:cNvCxnSpPr/>
          <p:nvPr/>
        </p:nvCxnSpPr>
        <p:spPr>
          <a:xfrm>
            <a:off x="10104120" y="4084320"/>
            <a:ext cx="0" cy="10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CCE34F-C55B-4DF4-8FA5-F2A19E7A6D95}"/>
              </a:ext>
            </a:extLst>
          </p:cNvPr>
          <p:cNvCxnSpPr/>
          <p:nvPr/>
        </p:nvCxnSpPr>
        <p:spPr>
          <a:xfrm>
            <a:off x="10363200" y="4122151"/>
            <a:ext cx="0" cy="10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D90059-D00B-472A-8492-B1F057DDF760}"/>
              </a:ext>
            </a:extLst>
          </p:cNvPr>
          <p:cNvCxnSpPr/>
          <p:nvPr/>
        </p:nvCxnSpPr>
        <p:spPr>
          <a:xfrm>
            <a:off x="10570814" y="4023042"/>
            <a:ext cx="0" cy="10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58A9E5-937F-4F31-ACB4-174990E6DAEA}"/>
              </a:ext>
            </a:extLst>
          </p:cNvPr>
          <p:cNvCxnSpPr/>
          <p:nvPr/>
        </p:nvCxnSpPr>
        <p:spPr>
          <a:xfrm>
            <a:off x="10906094" y="4019097"/>
            <a:ext cx="0" cy="10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A3892F-F6CB-4A47-9BE6-55CABBECB4A7}"/>
              </a:ext>
            </a:extLst>
          </p:cNvPr>
          <p:cNvCxnSpPr/>
          <p:nvPr/>
        </p:nvCxnSpPr>
        <p:spPr>
          <a:xfrm>
            <a:off x="9189720" y="4287424"/>
            <a:ext cx="207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D2884E-5D37-43D0-8D8E-6A5FED10E466}"/>
              </a:ext>
            </a:extLst>
          </p:cNvPr>
          <p:cNvCxnSpPr/>
          <p:nvPr/>
        </p:nvCxnSpPr>
        <p:spPr>
          <a:xfrm>
            <a:off x="9067800" y="4561426"/>
            <a:ext cx="207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73F7E2-3D78-4D6E-8B80-453F4B90CC9F}"/>
              </a:ext>
            </a:extLst>
          </p:cNvPr>
          <p:cNvCxnSpPr/>
          <p:nvPr/>
        </p:nvCxnSpPr>
        <p:spPr>
          <a:xfrm>
            <a:off x="9046814" y="4774786"/>
            <a:ext cx="207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37AB25-1C16-47B5-874B-3CB30E9C36A0}"/>
              </a:ext>
            </a:extLst>
          </p:cNvPr>
          <p:cNvCxnSpPr/>
          <p:nvPr/>
        </p:nvCxnSpPr>
        <p:spPr>
          <a:xfrm>
            <a:off x="8153400" y="3642360"/>
            <a:ext cx="2072640" cy="91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936A0E-59C9-4DA1-AA55-8E5D592F47BE}"/>
              </a:ext>
            </a:extLst>
          </p:cNvPr>
          <p:cNvSpPr txBox="1"/>
          <p:nvPr/>
        </p:nvSpPr>
        <p:spPr>
          <a:xfrm>
            <a:off x="6109054" y="3198821"/>
            <a:ext cx="46495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 of the Month(logical)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Engineing</a:t>
            </a:r>
            <a:r>
              <a:rPr lang="en-US" dirty="0"/>
              <a:t> Not working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Existing Sales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Capability of </a:t>
            </a:r>
            <a:r>
              <a:rPr lang="en-US" dirty="0" err="1"/>
              <a:t>Porcessing</a:t>
            </a:r>
            <a:r>
              <a:rPr lang="en-US" dirty="0"/>
              <a:t> ITIL Service Support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Sales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L3 Walmart </a:t>
            </a:r>
            <a:r>
              <a:rPr lang="en-US" dirty="0" err="1"/>
              <a:t>Crizit</a:t>
            </a:r>
            <a:r>
              <a:rPr lang="en-US" dirty="0"/>
              <a:t> Party(logical)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285BC4-34BF-4282-8DA0-AFED0CE0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8" y="4759546"/>
            <a:ext cx="2153602" cy="74500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78BB93-5388-462F-A39B-598F58E65634}"/>
              </a:ext>
            </a:extLst>
          </p:cNvPr>
          <p:cNvCxnSpPr/>
          <p:nvPr/>
        </p:nvCxnSpPr>
        <p:spPr>
          <a:xfrm flipV="1">
            <a:off x="5874709" y="3289134"/>
            <a:ext cx="4236680" cy="13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0DA31E-9AFA-44A6-AA5F-5D51E91CA49F}"/>
              </a:ext>
            </a:extLst>
          </p:cNvPr>
          <p:cNvCxnSpPr/>
          <p:nvPr/>
        </p:nvCxnSpPr>
        <p:spPr>
          <a:xfrm flipV="1">
            <a:off x="6109054" y="3611666"/>
            <a:ext cx="2709602" cy="18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403A5F-88D7-4CEC-B449-FAF21F22A525}"/>
              </a:ext>
            </a:extLst>
          </p:cNvPr>
          <p:cNvCxnSpPr/>
          <p:nvPr/>
        </p:nvCxnSpPr>
        <p:spPr>
          <a:xfrm flipV="1">
            <a:off x="5961557" y="3822606"/>
            <a:ext cx="1704163" cy="44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B1EF4-29D8-41A7-9062-26BCDA4B8B2E}"/>
              </a:ext>
            </a:extLst>
          </p:cNvPr>
          <p:cNvCxnSpPr/>
          <p:nvPr/>
        </p:nvCxnSpPr>
        <p:spPr>
          <a:xfrm flipH="1">
            <a:off x="2179320" y="3964892"/>
            <a:ext cx="868680" cy="32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40AB5E-D0E1-4589-B49E-24CA1F294030}"/>
              </a:ext>
            </a:extLst>
          </p:cNvPr>
          <p:cNvSpPr txBox="1"/>
          <p:nvPr/>
        </p:nvSpPr>
        <p:spPr>
          <a:xfrm>
            <a:off x="843964" y="4338605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1E9232 </a:t>
            </a:r>
            <a:r>
              <a:rPr lang="en-US" strike="sngStrike" dirty="0"/>
              <a:t>not working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AE57357-9674-4F35-AF89-090E3E1AF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316" y="5336587"/>
            <a:ext cx="3392472" cy="14904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52D8F1A-68F2-4C55-8013-0C02F493B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781" y="4775570"/>
            <a:ext cx="4350157" cy="171192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54CF294-9F1E-4D56-8219-FC24A311219D}"/>
              </a:ext>
            </a:extLst>
          </p:cNvPr>
          <p:cNvSpPr/>
          <p:nvPr/>
        </p:nvSpPr>
        <p:spPr>
          <a:xfrm>
            <a:off x="428058" y="3347665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§Elder Abuse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250E77-9FDB-4A7B-B9DF-338FACD22F77}"/>
              </a:ext>
            </a:extLst>
          </p:cNvPr>
          <p:cNvCxnSpPr/>
          <p:nvPr/>
        </p:nvCxnSpPr>
        <p:spPr>
          <a:xfrm>
            <a:off x="537029" y="3918092"/>
            <a:ext cx="4789714" cy="4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C0AC106-5DCC-474B-A8BB-96112E4A0A45}"/>
              </a:ext>
            </a:extLst>
          </p:cNvPr>
          <p:cNvSpPr txBox="1"/>
          <p:nvPr/>
        </p:nvSpPr>
        <p:spPr>
          <a:xfrm>
            <a:off x="603283" y="293990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ITIL </a:t>
            </a:r>
            <a:r>
              <a:rPr lang="en-US" dirty="0" err="1"/>
              <a:t>Suport</a:t>
            </a:r>
            <a:r>
              <a:rPr lang="en-US" dirty="0"/>
              <a:t> Help Desk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28E4108-BADE-4CA5-B633-6D16853BF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4106" y="6572780"/>
            <a:ext cx="2779763" cy="28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ube 32">
            <a:extLst>
              <a:ext uri="{FF2B5EF4-FFF2-40B4-BE49-F238E27FC236}">
                <a16:creationId xmlns:a16="http://schemas.microsoft.com/office/drawing/2014/main" id="{98D938A5-47F2-4ACA-9F02-C7F63D540BAF}"/>
              </a:ext>
            </a:extLst>
          </p:cNvPr>
          <p:cNvSpPr/>
          <p:nvPr/>
        </p:nvSpPr>
        <p:spPr>
          <a:xfrm>
            <a:off x="172662" y="2135035"/>
            <a:ext cx="1968500" cy="3911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</a:t>
            </a:r>
            <a:r>
              <a:rPr lang="en-US" strike="sngStrike" dirty="0" err="1"/>
              <a:t>.realplayer</a:t>
            </a:r>
            <a:endParaRPr lang="en-US" strike="sngStrik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C8376B-AC2D-4486-B17C-9A39751D1521}"/>
              </a:ext>
            </a:extLst>
          </p:cNvPr>
          <p:cNvSpPr/>
          <p:nvPr/>
        </p:nvSpPr>
        <p:spPr>
          <a:xfrm>
            <a:off x="8051559" y="5726243"/>
            <a:ext cx="1752008" cy="8368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A720B-0B6C-4960-A899-057AA503057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51218-A8E6-4552-A38F-EB3F922585A5}"/>
              </a:ext>
            </a:extLst>
          </p:cNvPr>
          <p:cNvSpPr/>
          <p:nvPr/>
        </p:nvSpPr>
        <p:spPr>
          <a:xfrm>
            <a:off x="0" y="914400"/>
            <a:ext cx="12192000" cy="268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C5FB95A4-E063-470C-96D4-53CDFFC45161}"/>
              </a:ext>
            </a:extLst>
          </p:cNvPr>
          <p:cNvSpPr/>
          <p:nvPr/>
        </p:nvSpPr>
        <p:spPr>
          <a:xfrm>
            <a:off x="1747812" y="2237698"/>
            <a:ext cx="1968500" cy="3911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Montesanto</a:t>
            </a:r>
            <a:endParaRPr lang="en-US" strike="sngStrike" dirty="0"/>
          </a:p>
          <a:p>
            <a:pPr algn="ctr"/>
            <a:endParaRPr lang="en-US" dirty="0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F4CC83F2-BCA3-462D-BC2B-7F3D8DD5553E}"/>
              </a:ext>
            </a:extLst>
          </p:cNvPr>
          <p:cNvSpPr/>
          <p:nvPr/>
        </p:nvSpPr>
        <p:spPr>
          <a:xfrm>
            <a:off x="5489315" y="1473200"/>
            <a:ext cx="1968500" cy="39116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</a:t>
            </a:r>
            <a:r>
              <a:rPr lang="en-US" strike="sngStrike" dirty="0" err="1"/>
              <a:t>.realplayer</a:t>
            </a:r>
            <a:endParaRPr lang="en-US" strike="sngStrike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8E44D83-D818-4FC3-A058-EA560A00834A}"/>
              </a:ext>
            </a:extLst>
          </p:cNvPr>
          <p:cNvSpPr/>
          <p:nvPr/>
        </p:nvSpPr>
        <p:spPr>
          <a:xfrm>
            <a:off x="6955436" y="4317167"/>
            <a:ext cx="502379" cy="554636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DDC13-DF8A-47C8-A4D4-1681636806EA}"/>
              </a:ext>
            </a:extLst>
          </p:cNvPr>
          <p:cNvSpPr txBox="1"/>
          <p:nvPr/>
        </p:nvSpPr>
        <p:spPr>
          <a:xfrm>
            <a:off x="6096000" y="295306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C2744B-FD1C-4B34-BC06-1FE30AB5910A}"/>
              </a:ext>
            </a:extLst>
          </p:cNvPr>
          <p:cNvSpPr/>
          <p:nvPr/>
        </p:nvSpPr>
        <p:spPr>
          <a:xfrm>
            <a:off x="110561" y="1236684"/>
            <a:ext cx="7393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err="1"/>
              <a:t>White.rice</a:t>
            </a:r>
            <a:endParaRPr lang="en-US" sz="1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34392A-F1A9-42C0-AF25-758437D137D1}"/>
              </a:ext>
            </a:extLst>
          </p:cNvPr>
          <p:cNvSpPr/>
          <p:nvPr/>
        </p:nvSpPr>
        <p:spPr>
          <a:xfrm>
            <a:off x="194872" y="1525608"/>
            <a:ext cx="11752289" cy="5128652"/>
          </a:xfrm>
          <a:prstGeom prst="rect">
            <a:avLst/>
          </a:pr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F21B3-ABF9-4505-9A94-023594E4F1E0}"/>
              </a:ext>
            </a:extLst>
          </p:cNvPr>
          <p:cNvSpPr txBox="1"/>
          <p:nvPr/>
        </p:nvSpPr>
        <p:spPr>
          <a:xfrm>
            <a:off x="2547532" y="1096383"/>
            <a:ext cx="318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FBI:WMD.nonPoliceCity</a:t>
            </a:r>
            <a:r>
              <a:rPr lang="en-US" dirty="0"/>
              <a:t>(</a:t>
            </a:r>
            <a:r>
              <a:rPr lang="en-US" dirty="0" err="1"/>
              <a:t>seattle</a:t>
            </a:r>
            <a:r>
              <a:rPr lang="en-US" dirty="0"/>
              <a:t>)</a:t>
            </a:r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6B8FF54C-8B62-4C25-AE7F-65A138912B2E}"/>
              </a:ext>
            </a:extLst>
          </p:cNvPr>
          <p:cNvSpPr/>
          <p:nvPr/>
        </p:nvSpPr>
        <p:spPr>
          <a:xfrm>
            <a:off x="2732062" y="4258871"/>
            <a:ext cx="2150793" cy="2251857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trike="sngStrike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C57FAF7-38E2-4572-AA2E-AC907AC58E62}"/>
              </a:ext>
            </a:extLst>
          </p:cNvPr>
          <p:cNvSpPr/>
          <p:nvPr/>
        </p:nvSpPr>
        <p:spPr>
          <a:xfrm>
            <a:off x="4597950" y="4258871"/>
            <a:ext cx="2150793" cy="2251857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/>
              <a:t>starbucHQs</a:t>
            </a:r>
            <a:endParaRPr lang="en-US" strike="sngStrike" dirty="0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4202336D-9BB6-4E78-92A6-FDD54F12F161}"/>
              </a:ext>
            </a:extLst>
          </p:cNvPr>
          <p:cNvSpPr/>
          <p:nvPr/>
        </p:nvSpPr>
        <p:spPr>
          <a:xfrm>
            <a:off x="6370953" y="4258871"/>
            <a:ext cx="2150793" cy="2251857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trike="sngStrike" dirty="0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97F97687-A474-4BDC-9D71-14004F0E6D0D}"/>
              </a:ext>
            </a:extLst>
          </p:cNvPr>
          <p:cNvSpPr/>
          <p:nvPr/>
        </p:nvSpPr>
        <p:spPr>
          <a:xfrm>
            <a:off x="9241525" y="4089934"/>
            <a:ext cx="2150793" cy="2251857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trike="sngStrik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E6011-7F63-4C16-8420-3CD7F91FD2DE}"/>
              </a:ext>
            </a:extLst>
          </p:cNvPr>
          <p:cNvSpPr txBox="1"/>
          <p:nvPr/>
        </p:nvSpPr>
        <p:spPr>
          <a:xfrm>
            <a:off x="8134027" y="5639806"/>
            <a:ext cx="1495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</a:t>
            </a:r>
          </a:p>
          <a:p>
            <a:r>
              <a:rPr lang="en-US" dirty="0"/>
              <a:t>CHEESE</a:t>
            </a:r>
          </a:p>
          <a:p>
            <a:r>
              <a:rPr lang="en-US" dirty="0"/>
              <a:t>VAN:  SQ.JUM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5802F-79A2-4085-B0FE-B3D550C6CBDD}"/>
              </a:ext>
            </a:extLst>
          </p:cNvPr>
          <p:cNvSpPr/>
          <p:nvPr/>
        </p:nvSpPr>
        <p:spPr>
          <a:xfrm>
            <a:off x="3372274" y="3144096"/>
            <a:ext cx="1752008" cy="8368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FBI:WMD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Guniess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2FFB89-355F-4C6B-8D73-4E33FB80188C}"/>
              </a:ext>
            </a:extLst>
          </p:cNvPr>
          <p:cNvCxnSpPr/>
          <p:nvPr/>
        </p:nvCxnSpPr>
        <p:spPr>
          <a:xfrm flipV="1">
            <a:off x="3965715" y="3429000"/>
            <a:ext cx="917140" cy="423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B04FC1-8C56-4500-995A-723DB1D0D6AA}"/>
              </a:ext>
            </a:extLst>
          </p:cNvPr>
          <p:cNvSpPr txBox="1"/>
          <p:nvPr/>
        </p:nvSpPr>
        <p:spPr>
          <a:xfrm>
            <a:off x="7557203" y="1690016"/>
            <a:ext cx="41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IPX.</a:t>
            </a:r>
            <a:r>
              <a:rPr lang="en-US" b="1" strike="sngStrike" dirty="0" err="1"/>
              <a:t>Al</a:t>
            </a:r>
            <a:r>
              <a:rPr lang="en-US" b="1" strike="sngStrike" dirty="0"/>
              <a:t> </a:t>
            </a:r>
            <a:r>
              <a:rPr lang="en-US" b="1" strike="sngStrike" dirty="0" err="1"/>
              <a:t>Kaida</a:t>
            </a:r>
            <a:r>
              <a:rPr lang="en-US" dirty="0" err="1"/>
              <a:t>.ATOMICBOBM</a:t>
            </a:r>
            <a:r>
              <a:rPr lang="en-US" dirty="0"/>
              <a:t>(ATOCMCLOCK)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1EDD8E-DB99-44EC-AA7E-3B0285DA669F}"/>
              </a:ext>
            </a:extLst>
          </p:cNvPr>
          <p:cNvSpPr txBox="1"/>
          <p:nvPr/>
        </p:nvSpPr>
        <p:spPr>
          <a:xfrm>
            <a:off x="3965715" y="27731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6EF411-3E96-4A7F-A6B7-72724A21D77D}"/>
              </a:ext>
            </a:extLst>
          </p:cNvPr>
          <p:cNvSpPr/>
          <p:nvPr/>
        </p:nvSpPr>
        <p:spPr>
          <a:xfrm>
            <a:off x="122559" y="6321277"/>
            <a:ext cx="12077734" cy="2644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67BB34-14C4-4618-B7FB-0B2DB1E09F9D}"/>
              </a:ext>
            </a:extLst>
          </p:cNvPr>
          <p:cNvCxnSpPr>
            <a:cxnSpLocks/>
            <a:stCxn id="25" idx="1"/>
            <a:endCxn id="25" idx="3"/>
          </p:cNvCxnSpPr>
          <p:nvPr/>
        </p:nvCxnSpPr>
        <p:spPr>
          <a:xfrm>
            <a:off x="122559" y="6453506"/>
            <a:ext cx="12077734" cy="0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CAA71A-C8D9-4308-B95C-52D1081616C6}"/>
              </a:ext>
            </a:extLst>
          </p:cNvPr>
          <p:cNvSpPr txBox="1"/>
          <p:nvPr/>
        </p:nvSpPr>
        <p:spPr>
          <a:xfrm>
            <a:off x="5350062" y="6283745"/>
            <a:ext cx="11480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FBI:WMD.MAINSTREET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ACF0CF-0E0D-4D8C-AD89-CC459B3322A4}"/>
              </a:ext>
            </a:extLst>
          </p:cNvPr>
          <p:cNvSpPr txBox="1"/>
          <p:nvPr/>
        </p:nvSpPr>
        <p:spPr>
          <a:xfrm>
            <a:off x="11392318" y="6029273"/>
            <a:ext cx="987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 dirty="0" err="1"/>
              <a:t>Ghcoheo</a:t>
            </a:r>
            <a:r>
              <a:rPr lang="en-US" sz="900" strike="sngStrike" dirty="0"/>
              <a:t>(</a:t>
            </a:r>
            <a:r>
              <a:rPr lang="en-US" sz="900" strike="sngStrike" dirty="0" err="1"/>
              <a:t>nivana</a:t>
            </a:r>
            <a:r>
              <a:rPr lang="en-US" sz="900" strike="sngStrike" dirty="0"/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507795-10B8-44CE-B204-1D90670FBC84}"/>
              </a:ext>
            </a:extLst>
          </p:cNvPr>
          <p:cNvSpPr/>
          <p:nvPr/>
        </p:nvSpPr>
        <p:spPr>
          <a:xfrm>
            <a:off x="122559" y="3322394"/>
            <a:ext cx="16252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SQ</a:t>
            </a:r>
            <a:r>
              <a:rPr lang="en-US" strike="sngStrike" dirty="0"/>
              <a:t>.realplayer-2</a:t>
            </a:r>
          </a:p>
          <a:p>
            <a:pPr algn="ctr"/>
            <a:r>
              <a:rPr lang="en-US" strike="sngStrike" dirty="0"/>
              <a:t>classmates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AC13D3-7676-4BCB-8EB3-6B1F9E973CE4}"/>
              </a:ext>
            </a:extLst>
          </p:cNvPr>
          <p:cNvCxnSpPr>
            <a:endCxn id="10" idx="3"/>
          </p:cNvCxnSpPr>
          <p:nvPr/>
        </p:nvCxnSpPr>
        <p:spPr>
          <a:xfrm flipV="1">
            <a:off x="480213" y="1359795"/>
            <a:ext cx="369653" cy="165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E35166-1DF8-4E74-965B-71E3099C4B7B}"/>
              </a:ext>
            </a:extLst>
          </p:cNvPr>
          <p:cNvSpPr txBox="1"/>
          <p:nvPr/>
        </p:nvSpPr>
        <p:spPr>
          <a:xfrm>
            <a:off x="1788873" y="3368920"/>
            <a:ext cx="16225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FBI:KIDNAPPING</a:t>
            </a:r>
          </a:p>
          <a:p>
            <a:r>
              <a:rPr lang="en-US" sz="1100" strike="sngStrike" dirty="0"/>
              <a:t>Gary(</a:t>
            </a:r>
            <a:r>
              <a:rPr lang="en-US" sz="1100" strike="sngStrike" dirty="0" err="1"/>
              <a:t>cource</a:t>
            </a:r>
            <a:r>
              <a:rPr lang="en-US" sz="1100" strike="sngStrike" dirty="0"/>
              <a:t> surfing </a:t>
            </a:r>
            <a:r>
              <a:rPr lang="en-US" sz="1100" strike="sngStrike" dirty="0" err="1"/>
              <a:t>fred</a:t>
            </a:r>
            <a:r>
              <a:rPr lang="en-US" sz="1100" strike="sngStrike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4D8949-0FCC-45D6-8C6D-F62C3EBA7543}"/>
              </a:ext>
            </a:extLst>
          </p:cNvPr>
          <p:cNvSpPr txBox="1"/>
          <p:nvPr/>
        </p:nvSpPr>
        <p:spPr>
          <a:xfrm>
            <a:off x="304203" y="657304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 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2756AF-0DBA-42FD-9CC9-3FA32719991F}"/>
              </a:ext>
            </a:extLst>
          </p:cNvPr>
          <p:cNvSpPr txBox="1"/>
          <p:nvPr/>
        </p:nvSpPr>
        <p:spPr>
          <a:xfrm>
            <a:off x="7822848" y="1509434"/>
            <a:ext cx="32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POLIZEI HAMBURG </a:t>
            </a:r>
            <a:r>
              <a:rPr lang="en-US" strike="sngStrike" dirty="0" err="1"/>
              <a:t>ghohceoi</a:t>
            </a:r>
            <a:r>
              <a:rPr lang="en-US" strike="sngStrike" dirty="0"/>
              <a:t>(</a:t>
            </a:r>
            <a:r>
              <a:rPr lang="en-US" strike="sngStrike" dirty="0" err="1"/>
              <a:t>dr</a:t>
            </a:r>
            <a:r>
              <a:rPr lang="en-US" strike="sngStrike" dirty="0"/>
              <a:t>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26F500-E011-4586-8480-B0E3B0E9077F}"/>
              </a:ext>
            </a:extLst>
          </p:cNvPr>
          <p:cNvCxnSpPr/>
          <p:nvPr/>
        </p:nvCxnSpPr>
        <p:spPr>
          <a:xfrm>
            <a:off x="665039" y="1359794"/>
            <a:ext cx="2067023" cy="27301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1A317F-940E-44C9-9371-E027C79F83E9}"/>
              </a:ext>
            </a:extLst>
          </p:cNvPr>
          <p:cNvSpPr txBox="1"/>
          <p:nvPr/>
        </p:nvSpPr>
        <p:spPr>
          <a:xfrm>
            <a:off x="7530128" y="2366255"/>
            <a:ext cx="394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</a:t>
            </a:r>
            <a:r>
              <a:rPr lang="en-US" dirty="0" err="1"/>
              <a:t>HOMCEI:Lux.noNPoceliCity</a:t>
            </a:r>
            <a:r>
              <a:rPr lang="en-US" dirty="0"/>
              <a:t>(las </a:t>
            </a:r>
            <a:r>
              <a:rPr lang="en-US" dirty="0" err="1"/>
              <a:t>vega</a:t>
            </a:r>
            <a:r>
              <a:rPr lang="en-US" dirty="0"/>
              <a:t>)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E17016-66D8-4777-BEF2-F0668B14EC92}"/>
              </a:ext>
            </a:extLst>
          </p:cNvPr>
          <p:cNvCxnSpPr/>
          <p:nvPr/>
        </p:nvCxnSpPr>
        <p:spPr>
          <a:xfrm flipV="1">
            <a:off x="10687987" y="2366255"/>
            <a:ext cx="350293" cy="358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AF3A65-CA0C-4D29-B119-9000CA24F5CE}"/>
              </a:ext>
            </a:extLst>
          </p:cNvPr>
          <p:cNvCxnSpPr/>
          <p:nvPr/>
        </p:nvCxnSpPr>
        <p:spPr>
          <a:xfrm flipH="1">
            <a:off x="9430564" y="2773180"/>
            <a:ext cx="597856" cy="37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B78934-EA7F-49AC-892D-611AA421A783}"/>
              </a:ext>
            </a:extLst>
          </p:cNvPr>
          <p:cNvCxnSpPr/>
          <p:nvPr/>
        </p:nvCxnSpPr>
        <p:spPr>
          <a:xfrm flipH="1">
            <a:off x="9582964" y="2925580"/>
            <a:ext cx="597856" cy="37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EA482C-3FBF-45A6-B715-B6AB7077C276}"/>
              </a:ext>
            </a:extLst>
          </p:cNvPr>
          <p:cNvCxnSpPr/>
          <p:nvPr/>
        </p:nvCxnSpPr>
        <p:spPr>
          <a:xfrm flipH="1">
            <a:off x="9735364" y="3077980"/>
            <a:ext cx="597856" cy="37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8A4CD8-103D-49A9-B23E-A569DFE7E543}"/>
              </a:ext>
            </a:extLst>
          </p:cNvPr>
          <p:cNvCxnSpPr/>
          <p:nvPr/>
        </p:nvCxnSpPr>
        <p:spPr>
          <a:xfrm flipH="1">
            <a:off x="9887764" y="3230380"/>
            <a:ext cx="597856" cy="370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37AAD0-9FFD-4EB7-B1D4-EA46AF1B4716}"/>
              </a:ext>
            </a:extLst>
          </p:cNvPr>
          <p:cNvCxnSpPr/>
          <p:nvPr/>
        </p:nvCxnSpPr>
        <p:spPr>
          <a:xfrm>
            <a:off x="9430564" y="2925580"/>
            <a:ext cx="886357" cy="92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F500D4-B7CB-4997-BD3C-9367C403F3AE}"/>
              </a:ext>
            </a:extLst>
          </p:cNvPr>
          <p:cNvCxnSpPr/>
          <p:nvPr/>
        </p:nvCxnSpPr>
        <p:spPr>
          <a:xfrm>
            <a:off x="9517692" y="2822024"/>
            <a:ext cx="886357" cy="92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35990E-2D0A-429B-9705-B8D2B6D8DFFB}"/>
              </a:ext>
            </a:extLst>
          </p:cNvPr>
          <p:cNvCxnSpPr/>
          <p:nvPr/>
        </p:nvCxnSpPr>
        <p:spPr>
          <a:xfrm>
            <a:off x="9653292" y="2748144"/>
            <a:ext cx="886357" cy="92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035731-DFB8-4F04-83E8-CA1A87FDE09D}"/>
              </a:ext>
            </a:extLst>
          </p:cNvPr>
          <p:cNvCxnSpPr/>
          <p:nvPr/>
        </p:nvCxnSpPr>
        <p:spPr>
          <a:xfrm>
            <a:off x="9778053" y="2690938"/>
            <a:ext cx="886357" cy="926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A79DAE-98E7-4767-93B5-EB88EDFF5538}"/>
              </a:ext>
            </a:extLst>
          </p:cNvPr>
          <p:cNvSpPr txBox="1"/>
          <p:nvPr/>
        </p:nvSpPr>
        <p:spPr>
          <a:xfrm>
            <a:off x="7632753" y="2748144"/>
            <a:ext cx="2527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MAINSTREET(EVIL)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4F2501-D587-429E-95D2-DC639876846B}"/>
              </a:ext>
            </a:extLst>
          </p:cNvPr>
          <p:cNvSpPr txBox="1"/>
          <p:nvPr/>
        </p:nvSpPr>
        <p:spPr>
          <a:xfrm>
            <a:off x="7686086" y="3068245"/>
            <a:ext cx="2610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Gorghe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micheal,micheaal,girlfies,backer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boeser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tranl</a:t>
            </a:r>
            <a:r>
              <a:rPr lang="en-US" sz="800" strike="sngStrike" dirty="0"/>
              <a:t>)evil)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406F125-C667-4394-BEF8-A6D25DF44C9B}"/>
              </a:ext>
            </a:extLst>
          </p:cNvPr>
          <p:cNvSpPr txBox="1"/>
          <p:nvPr/>
        </p:nvSpPr>
        <p:spPr>
          <a:xfrm>
            <a:off x="7486212" y="3615369"/>
            <a:ext cx="4543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HOMCID:LUX:VHS(</a:t>
            </a:r>
            <a:r>
              <a:rPr lang="en-US" strike="sngStrike" dirty="0" err="1"/>
              <a:t>seatl</a:t>
            </a:r>
            <a:r>
              <a:rPr lang="en-US" strike="sngStrike" dirty="0"/>
              <a:t> </a:t>
            </a:r>
            <a:r>
              <a:rPr lang="en-US" strike="sngStrike" dirty="0" err="1"/>
              <a:t>ports,hgocheo</a:t>
            </a:r>
            <a:r>
              <a:rPr lang="en-US" strike="sngStrike" dirty="0"/>
              <a:t>(</a:t>
            </a:r>
            <a:r>
              <a:rPr lang="en-US" strike="sngStrike" dirty="0" err="1"/>
              <a:t>heger</a:t>
            </a:r>
            <a:r>
              <a:rPr lang="en-US" strike="sngStrike" dirty="0"/>
              <a:t>)</a:t>
            </a:r>
            <a:r>
              <a:rPr lang="en-US" dirty="0"/>
              <a:t>)</a:t>
            </a:r>
          </a:p>
          <a:p>
            <a:r>
              <a:rPr lang="en-US" dirty="0"/>
              <a:t>MLK(</a:t>
            </a:r>
            <a:r>
              <a:rPr lang="en-US" dirty="0" err="1"/>
              <a:t>nonPiceWife</a:t>
            </a:r>
            <a:r>
              <a:rPr lang="en-US" strike="sngStrike" dirty="0"/>
              <a:t>(</a:t>
            </a:r>
            <a:r>
              <a:rPr lang="en-US" strike="sngStrike" dirty="0" err="1"/>
              <a:t>micheala</a:t>
            </a:r>
            <a:r>
              <a:rPr lang="en-US" strike="sngStrik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899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CA720B-0B6C-4960-A899-057AA503057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51218-A8E6-4552-A38F-EB3F922585A5}"/>
              </a:ext>
            </a:extLst>
          </p:cNvPr>
          <p:cNvSpPr/>
          <p:nvPr/>
        </p:nvSpPr>
        <p:spPr>
          <a:xfrm>
            <a:off x="0" y="914400"/>
            <a:ext cx="12192000" cy="268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213995-8E2D-436C-BC08-491F510528BF}"/>
              </a:ext>
            </a:extLst>
          </p:cNvPr>
          <p:cNvSpPr/>
          <p:nvPr/>
        </p:nvSpPr>
        <p:spPr>
          <a:xfrm>
            <a:off x="2206379" y="2451854"/>
            <a:ext cx="18010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./</a:t>
            </a:r>
            <a:r>
              <a:rPr lang="en-US" dirty="0" err="1"/>
              <a:t>ibm</a:t>
            </a:r>
            <a:r>
              <a:rPr lang="en-US" dirty="0"/>
              <a:t> start</a:t>
            </a:r>
          </a:p>
          <a:p>
            <a:r>
              <a:rPr lang="en-US" dirty="0"/>
              <a:t>./</a:t>
            </a:r>
            <a:r>
              <a:rPr lang="en-US" dirty="0" err="1"/>
              <a:t>ibm</a:t>
            </a:r>
            <a:r>
              <a:rPr lang="en-US" dirty="0"/>
              <a:t> webservice</a:t>
            </a:r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7A0F36-465B-44DA-83F3-5BE6D04FCE99}"/>
              </a:ext>
            </a:extLst>
          </p:cNvPr>
          <p:cNvSpPr txBox="1"/>
          <p:nvPr/>
        </p:nvSpPr>
        <p:spPr>
          <a:xfrm>
            <a:off x="6096000" y="2072640"/>
            <a:ext cx="285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FBI:WMD:IBM FORT WORTH</a:t>
            </a:r>
          </a:p>
        </p:txBody>
      </p:sp>
    </p:spTree>
    <p:extLst>
      <p:ext uri="{BB962C8B-B14F-4D97-AF65-F5344CB8AC3E}">
        <p14:creationId xmlns:p14="http://schemas.microsoft.com/office/powerpoint/2010/main" val="61292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CA720B-0B6C-4960-A899-057AA503057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51218-A8E6-4552-A38F-EB3F922585A5}"/>
              </a:ext>
            </a:extLst>
          </p:cNvPr>
          <p:cNvSpPr/>
          <p:nvPr/>
        </p:nvSpPr>
        <p:spPr>
          <a:xfrm>
            <a:off x="0" y="914400"/>
            <a:ext cx="12192000" cy="268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20FFD-C2EE-41B7-967E-14C3C17D7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0" y="3639214"/>
            <a:ext cx="3272790" cy="1556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687D9-8BFC-47B4-B807-F4A7E1440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210" y="4004974"/>
            <a:ext cx="3272790" cy="15566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8325D8-AF91-4B74-B0D2-94F7F41890C1}"/>
              </a:ext>
            </a:extLst>
          </p:cNvPr>
          <p:cNvSpPr txBox="1"/>
          <p:nvPr/>
        </p:nvSpPr>
        <p:spPr>
          <a:xfrm>
            <a:off x="6537960" y="2926080"/>
            <a:ext cx="14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HOMCID:LUX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94D0C-9A73-4E85-9A76-34D1A9731D5E}"/>
              </a:ext>
            </a:extLst>
          </p:cNvPr>
          <p:cNvSpPr txBox="1"/>
          <p:nvPr/>
        </p:nvSpPr>
        <p:spPr>
          <a:xfrm>
            <a:off x="8174355" y="2913315"/>
            <a:ext cx="107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 Vegas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CE61FA-3C64-4410-8D4D-0C9EF3DDB6ED}"/>
              </a:ext>
            </a:extLst>
          </p:cNvPr>
          <p:cNvSpPr/>
          <p:nvPr/>
        </p:nvSpPr>
        <p:spPr>
          <a:xfrm>
            <a:off x="3790064" y="3428665"/>
            <a:ext cx="759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Seatle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9C021-2D33-4D61-B91F-5E1FDB105A62}"/>
              </a:ext>
            </a:extLst>
          </p:cNvPr>
          <p:cNvSpPr txBox="1"/>
          <p:nvPr/>
        </p:nvSpPr>
        <p:spPr>
          <a:xfrm>
            <a:off x="716280" y="1463040"/>
            <a:ext cx="471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VIGINA, PENTAOGN </a:t>
            </a:r>
            <a:r>
              <a:rPr lang="en-US" b="1" strike="sngStrike" dirty="0"/>
              <a:t>IBM</a:t>
            </a:r>
            <a:r>
              <a:rPr lang="en-US" dirty="0"/>
              <a:t> </a:t>
            </a:r>
            <a:r>
              <a:rPr lang="en-US" strike="sngStrike" dirty="0"/>
              <a:t>(Pope Nun; Rockefeller</a:t>
            </a:r>
            <a:r>
              <a:rPr lang="en-US" dirty="0"/>
              <a:t>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3B73B9-95DC-432E-ADC5-4A55CA5756A5}"/>
              </a:ext>
            </a:extLst>
          </p:cNvPr>
          <p:cNvSpPr/>
          <p:nvPr/>
        </p:nvSpPr>
        <p:spPr>
          <a:xfrm>
            <a:off x="10668000" y="5943600"/>
            <a:ext cx="57150" cy="571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A8E0E-0CB6-4486-8D20-D3C882435500}"/>
              </a:ext>
            </a:extLst>
          </p:cNvPr>
          <p:cNvCxnSpPr/>
          <p:nvPr/>
        </p:nvCxnSpPr>
        <p:spPr>
          <a:xfrm flipV="1">
            <a:off x="10668000" y="5857875"/>
            <a:ext cx="57150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04ADC2A0-4DF6-43C1-BAF6-4FAA35D30FB9}"/>
              </a:ext>
            </a:extLst>
          </p:cNvPr>
          <p:cNvSpPr/>
          <p:nvPr/>
        </p:nvSpPr>
        <p:spPr>
          <a:xfrm rot="20086942">
            <a:off x="7783848" y="2976676"/>
            <a:ext cx="2207704" cy="366922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3D6FD0-62F9-4074-8F69-59028EB82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835" y="5075260"/>
            <a:ext cx="427434" cy="427434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5E608F-64DD-4BA6-929B-A4CD016F7B21}"/>
              </a:ext>
            </a:extLst>
          </p:cNvPr>
          <p:cNvCxnSpPr/>
          <p:nvPr/>
        </p:nvCxnSpPr>
        <p:spPr>
          <a:xfrm flipV="1">
            <a:off x="10581048" y="4733933"/>
            <a:ext cx="885372" cy="8974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0F40D0-DF4A-43C1-A15A-451B65C589E8}"/>
              </a:ext>
            </a:extLst>
          </p:cNvPr>
          <p:cNvSpPr txBox="1"/>
          <p:nvPr/>
        </p:nvSpPr>
        <p:spPr>
          <a:xfrm>
            <a:off x="10636497" y="5626324"/>
            <a:ext cx="8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SQ.Jim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910B9-E967-4EAC-AF58-A2A8B4350532}"/>
              </a:ext>
            </a:extLst>
          </p:cNvPr>
          <p:cNvSpPr txBox="1"/>
          <p:nvPr/>
        </p:nvSpPr>
        <p:spPr>
          <a:xfrm>
            <a:off x="10668000" y="473393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06E35A-0411-4247-95F0-D6E8DAB5D772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4833257" y="4733933"/>
            <a:ext cx="5803240" cy="107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5491490-CB93-432E-ADA8-2F39A1F8066B}"/>
              </a:ext>
            </a:extLst>
          </p:cNvPr>
          <p:cNvSpPr/>
          <p:nvPr/>
        </p:nvSpPr>
        <p:spPr>
          <a:xfrm>
            <a:off x="4804229" y="4641600"/>
            <a:ext cx="261257" cy="92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367341-1961-4121-9AC0-C1825F190B1E}"/>
              </a:ext>
            </a:extLst>
          </p:cNvPr>
          <p:cNvCxnSpPr/>
          <p:nvPr/>
        </p:nvCxnSpPr>
        <p:spPr>
          <a:xfrm>
            <a:off x="4963886" y="4641600"/>
            <a:ext cx="101600" cy="249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E03C8E-A743-4F20-9CB9-AA20E08389C2}"/>
              </a:ext>
            </a:extLst>
          </p:cNvPr>
          <p:cNvCxnSpPr/>
          <p:nvPr/>
        </p:nvCxnSpPr>
        <p:spPr>
          <a:xfrm>
            <a:off x="8592457" y="4733933"/>
            <a:ext cx="508000" cy="157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39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be 26">
            <a:extLst>
              <a:ext uri="{FF2B5EF4-FFF2-40B4-BE49-F238E27FC236}">
                <a16:creationId xmlns:a16="http://schemas.microsoft.com/office/drawing/2014/main" id="{C165344F-03E4-4E79-9CDB-9F72EACE83D4}"/>
              </a:ext>
            </a:extLst>
          </p:cNvPr>
          <p:cNvSpPr/>
          <p:nvPr/>
        </p:nvSpPr>
        <p:spPr>
          <a:xfrm>
            <a:off x="7813623" y="3338995"/>
            <a:ext cx="2150793" cy="2251857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 RAMON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A720B-0B6C-4960-A899-057AA503057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51218-A8E6-4552-A38F-EB3F922585A5}"/>
              </a:ext>
            </a:extLst>
          </p:cNvPr>
          <p:cNvSpPr/>
          <p:nvPr/>
        </p:nvSpPr>
        <p:spPr>
          <a:xfrm>
            <a:off x="0" y="914400"/>
            <a:ext cx="12192000" cy="268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9C021-2D33-4D61-B91F-5E1FDB105A62}"/>
              </a:ext>
            </a:extLst>
          </p:cNvPr>
          <p:cNvSpPr txBox="1"/>
          <p:nvPr/>
        </p:nvSpPr>
        <p:spPr>
          <a:xfrm>
            <a:off x="716280" y="1463040"/>
            <a:ext cx="471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VIGINA, PENTAOGN </a:t>
            </a:r>
            <a:r>
              <a:rPr lang="en-US" b="1" strike="sngStrike" dirty="0"/>
              <a:t>IBM</a:t>
            </a:r>
            <a:r>
              <a:rPr lang="en-US" dirty="0"/>
              <a:t> </a:t>
            </a:r>
            <a:r>
              <a:rPr lang="en-US" strike="sngStrike" dirty="0"/>
              <a:t>(Pope Nun; Rockefeller</a:t>
            </a:r>
            <a:r>
              <a:rPr lang="en-US" dirty="0"/>
              <a:t>)</a:t>
            </a:r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04ADC2A0-4DF6-43C1-BAF6-4FAA35D30FB9}"/>
              </a:ext>
            </a:extLst>
          </p:cNvPr>
          <p:cNvSpPr/>
          <p:nvPr/>
        </p:nvSpPr>
        <p:spPr>
          <a:xfrm rot="20086942">
            <a:off x="3521922" y="2643870"/>
            <a:ext cx="2207704" cy="3669223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189C90-484C-4900-A54C-179678268A42}"/>
              </a:ext>
            </a:extLst>
          </p:cNvPr>
          <p:cNvSpPr/>
          <p:nvPr/>
        </p:nvSpPr>
        <p:spPr>
          <a:xfrm>
            <a:off x="1190625" y="5699236"/>
            <a:ext cx="11034032" cy="36933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3B73B9-95DC-432E-ADC5-4A55CA5756A5}"/>
              </a:ext>
            </a:extLst>
          </p:cNvPr>
          <p:cNvSpPr/>
          <p:nvPr/>
        </p:nvSpPr>
        <p:spPr>
          <a:xfrm>
            <a:off x="6376908" y="5736320"/>
            <a:ext cx="57150" cy="571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A8E0E-0CB6-4486-8D20-D3C882435500}"/>
              </a:ext>
            </a:extLst>
          </p:cNvPr>
          <p:cNvCxnSpPr/>
          <p:nvPr/>
        </p:nvCxnSpPr>
        <p:spPr>
          <a:xfrm flipV="1">
            <a:off x="6376908" y="5650595"/>
            <a:ext cx="57150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0F40D0-DF4A-43C1-A15A-451B65C589E8}"/>
              </a:ext>
            </a:extLst>
          </p:cNvPr>
          <p:cNvSpPr txBox="1"/>
          <p:nvPr/>
        </p:nvSpPr>
        <p:spPr>
          <a:xfrm>
            <a:off x="6345405" y="5419044"/>
            <a:ext cx="286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SQ.Jim.VICE</a:t>
            </a:r>
            <a:r>
              <a:rPr lang="en-US" dirty="0"/>
              <a:t> </a:t>
            </a:r>
            <a:r>
              <a:rPr lang="en-US" dirty="0" err="1"/>
              <a:t>PREISCE.CHarles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FE4BCE-004A-4FCD-9C2E-FE78BCE15173}"/>
              </a:ext>
            </a:extLst>
          </p:cNvPr>
          <p:cNvCxnSpPr/>
          <p:nvPr/>
        </p:nvCxnSpPr>
        <p:spPr>
          <a:xfrm>
            <a:off x="6696222" y="5650595"/>
            <a:ext cx="465945" cy="137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CE4131-32AF-414E-ACD5-018697DD1C8A}"/>
              </a:ext>
            </a:extLst>
          </p:cNvPr>
          <p:cNvSpPr txBox="1"/>
          <p:nvPr/>
        </p:nvSpPr>
        <p:spPr>
          <a:xfrm>
            <a:off x="5660571" y="3672114"/>
            <a:ext cx="247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SQ.HOMCDI:STUSTROKE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2C669AAA-E9A8-4C00-9E92-7F9F0E75A32C}"/>
              </a:ext>
            </a:extLst>
          </p:cNvPr>
          <p:cNvSpPr/>
          <p:nvPr/>
        </p:nvSpPr>
        <p:spPr>
          <a:xfrm>
            <a:off x="1026833" y="3307283"/>
            <a:ext cx="2150793" cy="2251857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DUBLIN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69C0BC6C-4401-4EBB-8D13-6DA48A548FFC}"/>
              </a:ext>
            </a:extLst>
          </p:cNvPr>
          <p:cNvSpPr/>
          <p:nvPr/>
        </p:nvSpPr>
        <p:spPr>
          <a:xfrm>
            <a:off x="9639705" y="3377331"/>
            <a:ext cx="2150793" cy="2251857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  CARLOS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C04E30-ED77-431F-B4D1-0BDD57EF63FD}"/>
              </a:ext>
            </a:extLst>
          </p:cNvPr>
          <p:cNvCxnSpPr/>
          <p:nvPr/>
        </p:nvCxnSpPr>
        <p:spPr>
          <a:xfrm flipH="1" flipV="1">
            <a:off x="4625774" y="2348411"/>
            <a:ext cx="5897083" cy="211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EEA349-FC34-4BC0-8644-FED3556A1A3C}"/>
              </a:ext>
            </a:extLst>
          </p:cNvPr>
          <p:cNvSpPr txBox="1"/>
          <p:nvPr/>
        </p:nvSpPr>
        <p:spPr>
          <a:xfrm>
            <a:off x="4378378" y="2199921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Ghocheo</a:t>
            </a:r>
            <a:r>
              <a:rPr lang="en-US" strike="sngStrike" dirty="0"/>
              <a:t>(dell)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545309-9F9D-480E-A4AD-BF744C64A1E0}"/>
              </a:ext>
            </a:extLst>
          </p:cNvPr>
          <p:cNvSpPr txBox="1"/>
          <p:nvPr/>
        </p:nvSpPr>
        <p:spPr>
          <a:xfrm>
            <a:off x="1026833" y="200297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FBI:WMD</a:t>
            </a:r>
          </a:p>
        </p:txBody>
      </p:sp>
    </p:spTree>
    <p:extLst>
      <p:ext uri="{BB962C8B-B14F-4D97-AF65-F5344CB8AC3E}">
        <p14:creationId xmlns:p14="http://schemas.microsoft.com/office/powerpoint/2010/main" val="422445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CA720B-0B6C-4960-A899-057AA503057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51218-A8E6-4552-A38F-EB3F922585A5}"/>
              </a:ext>
            </a:extLst>
          </p:cNvPr>
          <p:cNvSpPr/>
          <p:nvPr/>
        </p:nvSpPr>
        <p:spPr>
          <a:xfrm>
            <a:off x="0" y="914400"/>
            <a:ext cx="12192000" cy="268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8CB1AE-CEE1-4B56-8FC3-1A682BE3BA82}"/>
              </a:ext>
            </a:extLst>
          </p:cNvPr>
          <p:cNvSpPr txBox="1"/>
          <p:nvPr/>
        </p:nvSpPr>
        <p:spPr>
          <a:xfrm>
            <a:off x="1915886" y="3541486"/>
            <a:ext cx="5519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9-1-1	Al </a:t>
            </a:r>
            <a:r>
              <a:rPr lang="en-US" dirty="0" err="1"/>
              <a:t>Kaida</a:t>
            </a:r>
            <a:r>
              <a:rPr lang="en-US" dirty="0"/>
              <a:t>, </a:t>
            </a:r>
            <a:r>
              <a:rPr lang="en-US" dirty="0" err="1"/>
              <a:t>Micehal</a:t>
            </a:r>
            <a:r>
              <a:rPr lang="en-US" dirty="0"/>
              <a:t> </a:t>
            </a:r>
            <a:r>
              <a:rPr lang="en-US" dirty="0" err="1"/>
              <a:t>Gorbhcae</a:t>
            </a:r>
            <a:r>
              <a:rPr lang="en-US" dirty="0"/>
              <a:t> POLIZEI:AHMBURG</a:t>
            </a:r>
          </a:p>
          <a:p>
            <a:r>
              <a:rPr lang="en-US" dirty="0"/>
              <a:t>	</a:t>
            </a:r>
            <a:r>
              <a:rPr lang="en-US" dirty="0" err="1"/>
              <a:t>Bresat</a:t>
            </a:r>
            <a:r>
              <a:rPr lang="en-US" dirty="0"/>
              <a:t> GREEEN:HOMCEI:LUX</a:t>
            </a:r>
          </a:p>
          <a:p>
            <a:r>
              <a:rPr lang="en-US" dirty="0"/>
              <a:t>	Ports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C39FE0-12AB-44AA-93F5-646FD247AC44}"/>
              </a:ext>
            </a:extLst>
          </p:cNvPr>
          <p:cNvCxnSpPr/>
          <p:nvPr/>
        </p:nvCxnSpPr>
        <p:spPr>
          <a:xfrm>
            <a:off x="2917371" y="3773714"/>
            <a:ext cx="264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FE6F71-6B0E-4A92-90EE-BAEAEA9E5718}"/>
              </a:ext>
            </a:extLst>
          </p:cNvPr>
          <p:cNvCxnSpPr/>
          <p:nvPr/>
        </p:nvCxnSpPr>
        <p:spPr>
          <a:xfrm>
            <a:off x="2946400" y="3976914"/>
            <a:ext cx="682171" cy="232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C8F880-5589-40CB-8C2B-B94F8BDDBC4A}"/>
              </a:ext>
            </a:extLst>
          </p:cNvPr>
          <p:cNvSpPr txBox="1"/>
          <p:nvPr/>
        </p:nvSpPr>
        <p:spPr>
          <a:xfrm>
            <a:off x="2946400" y="4746171"/>
            <a:ext cx="12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Seconds</a:t>
            </a:r>
          </a:p>
        </p:txBody>
      </p:sp>
    </p:spTree>
    <p:extLst>
      <p:ext uri="{BB962C8B-B14F-4D97-AF65-F5344CB8AC3E}">
        <p14:creationId xmlns:p14="http://schemas.microsoft.com/office/powerpoint/2010/main" val="108176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CA720B-0B6C-4960-A899-057AA503057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51218-A8E6-4552-A38F-EB3F922585A5}"/>
              </a:ext>
            </a:extLst>
          </p:cNvPr>
          <p:cNvSpPr/>
          <p:nvPr/>
        </p:nvSpPr>
        <p:spPr>
          <a:xfrm>
            <a:off x="0" y="914400"/>
            <a:ext cx="12192000" cy="268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3213995-8E2D-436C-BC08-491F510528BF}"/>
              </a:ext>
            </a:extLst>
          </p:cNvPr>
          <p:cNvSpPr/>
          <p:nvPr/>
        </p:nvSpPr>
        <p:spPr>
          <a:xfrm>
            <a:off x="6336419" y="3841685"/>
            <a:ext cx="1228221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sz="4400" dirty="0"/>
              <a:t>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9D602-1B57-4ED5-80C7-B8991D7B6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11" y="3098185"/>
            <a:ext cx="2276190" cy="2133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A6AF4-8BC8-48A3-B348-623B661C449B}"/>
              </a:ext>
            </a:extLst>
          </p:cNvPr>
          <p:cNvSpPr txBox="1"/>
          <p:nvPr/>
        </p:nvSpPr>
        <p:spPr>
          <a:xfrm>
            <a:off x="8199120" y="3841685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Box.net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CDFAC-C863-4842-B49A-267B1EED359D}"/>
              </a:ext>
            </a:extLst>
          </p:cNvPr>
          <p:cNvSpPr txBox="1"/>
          <p:nvPr/>
        </p:nvSpPr>
        <p:spPr>
          <a:xfrm>
            <a:off x="8199120" y="367284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3E3BD-200E-49F1-A40B-C564EE5C3C28}"/>
              </a:ext>
            </a:extLst>
          </p:cNvPr>
          <p:cNvSpPr txBox="1"/>
          <p:nvPr/>
        </p:nvSpPr>
        <p:spPr>
          <a:xfrm>
            <a:off x="7523121" y="342900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j2ee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805F1-70F5-4714-A131-A9813B489B39}"/>
              </a:ext>
            </a:extLst>
          </p:cNvPr>
          <p:cNvSpPr txBox="1"/>
          <p:nvPr/>
        </p:nvSpPr>
        <p:spPr>
          <a:xfrm>
            <a:off x="6950529" y="2957162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10GB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9C1D39-D80B-4454-B403-72A3774D5D7B}"/>
              </a:ext>
            </a:extLst>
          </p:cNvPr>
          <p:cNvCxnSpPr/>
          <p:nvPr/>
        </p:nvCxnSpPr>
        <p:spPr>
          <a:xfrm flipV="1">
            <a:off x="1630680" y="3418827"/>
            <a:ext cx="3157421" cy="1469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5D8BB3F-85FC-4D49-B2AB-FC37DB84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865" y="2728093"/>
            <a:ext cx="2276190" cy="21333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0B25BF4-C45D-41AF-B8FF-FEB0F73C7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145" y="5131145"/>
            <a:ext cx="3796555" cy="15698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AC943C-08D7-4D62-9257-3419953B8F8B}"/>
              </a:ext>
            </a:extLst>
          </p:cNvPr>
          <p:cNvCxnSpPr/>
          <p:nvPr/>
        </p:nvCxnSpPr>
        <p:spPr>
          <a:xfrm flipV="1">
            <a:off x="6950529" y="4739640"/>
            <a:ext cx="2757351" cy="1961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82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CA720B-0B6C-4960-A899-057AA503057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51218-A8E6-4552-A38F-EB3F922585A5}"/>
              </a:ext>
            </a:extLst>
          </p:cNvPr>
          <p:cNvSpPr/>
          <p:nvPr/>
        </p:nvSpPr>
        <p:spPr>
          <a:xfrm>
            <a:off x="0" y="914400"/>
            <a:ext cx="12192000" cy="2684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FF410-A7B7-4CE2-B11F-06088A56323C}"/>
              </a:ext>
            </a:extLst>
          </p:cNvPr>
          <p:cNvSpPr txBox="1"/>
          <p:nvPr/>
        </p:nvSpPr>
        <p:spPr>
          <a:xfrm>
            <a:off x="2558643" y="2181138"/>
            <a:ext cx="80426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I want to be in Support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63049-7554-45A5-8C1C-6C62C5B8A631}"/>
              </a:ext>
            </a:extLst>
          </p:cNvPr>
          <p:cNvSpPr txBox="1"/>
          <p:nvPr/>
        </p:nvSpPr>
        <p:spPr>
          <a:xfrm>
            <a:off x="3187700" y="3918092"/>
            <a:ext cx="166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05-10-2023.war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A0BFA-DFF0-450A-B552-BD1179A5D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637" y="4525962"/>
            <a:ext cx="5038725" cy="17430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F5BB6C-381C-44C4-BB66-9A0279007A31}"/>
              </a:ext>
            </a:extLst>
          </p:cNvPr>
          <p:cNvSpPr/>
          <p:nvPr/>
        </p:nvSpPr>
        <p:spPr>
          <a:xfrm>
            <a:off x="8930640" y="3642360"/>
            <a:ext cx="2499360" cy="275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EDD5CA-DCFD-4544-AF4E-6014F66BBB71}"/>
              </a:ext>
            </a:extLst>
          </p:cNvPr>
          <p:cNvSpPr/>
          <p:nvPr/>
        </p:nvSpPr>
        <p:spPr>
          <a:xfrm>
            <a:off x="8930640" y="3964892"/>
            <a:ext cx="2499360" cy="1170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8E72E4-9821-461F-A664-57F084AA80B4}"/>
              </a:ext>
            </a:extLst>
          </p:cNvPr>
          <p:cNvCxnSpPr/>
          <p:nvPr/>
        </p:nvCxnSpPr>
        <p:spPr>
          <a:xfrm>
            <a:off x="9342120" y="4084320"/>
            <a:ext cx="0" cy="10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7A6758-E8D4-4482-BE4E-A232935E8C64}"/>
              </a:ext>
            </a:extLst>
          </p:cNvPr>
          <p:cNvCxnSpPr/>
          <p:nvPr/>
        </p:nvCxnSpPr>
        <p:spPr>
          <a:xfrm>
            <a:off x="9677400" y="4019097"/>
            <a:ext cx="0" cy="10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2A3833-7B94-4A77-935C-EAD6B379180B}"/>
              </a:ext>
            </a:extLst>
          </p:cNvPr>
          <p:cNvCxnSpPr/>
          <p:nvPr/>
        </p:nvCxnSpPr>
        <p:spPr>
          <a:xfrm>
            <a:off x="10104120" y="4084320"/>
            <a:ext cx="0" cy="10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CCE34F-C55B-4DF4-8FA5-F2A19E7A6D95}"/>
              </a:ext>
            </a:extLst>
          </p:cNvPr>
          <p:cNvCxnSpPr/>
          <p:nvPr/>
        </p:nvCxnSpPr>
        <p:spPr>
          <a:xfrm>
            <a:off x="10363200" y="4122151"/>
            <a:ext cx="0" cy="10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D90059-D00B-472A-8492-B1F057DDF760}"/>
              </a:ext>
            </a:extLst>
          </p:cNvPr>
          <p:cNvCxnSpPr/>
          <p:nvPr/>
        </p:nvCxnSpPr>
        <p:spPr>
          <a:xfrm>
            <a:off x="10570814" y="4023042"/>
            <a:ext cx="0" cy="10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58A9E5-937F-4F31-ACB4-174990E6DAEA}"/>
              </a:ext>
            </a:extLst>
          </p:cNvPr>
          <p:cNvCxnSpPr/>
          <p:nvPr/>
        </p:nvCxnSpPr>
        <p:spPr>
          <a:xfrm>
            <a:off x="10906094" y="4019097"/>
            <a:ext cx="0" cy="10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A3892F-F6CB-4A47-9BE6-55CABBECB4A7}"/>
              </a:ext>
            </a:extLst>
          </p:cNvPr>
          <p:cNvCxnSpPr/>
          <p:nvPr/>
        </p:nvCxnSpPr>
        <p:spPr>
          <a:xfrm>
            <a:off x="9189720" y="4287424"/>
            <a:ext cx="207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D2884E-5D37-43D0-8D8E-6A5FED10E466}"/>
              </a:ext>
            </a:extLst>
          </p:cNvPr>
          <p:cNvCxnSpPr/>
          <p:nvPr/>
        </p:nvCxnSpPr>
        <p:spPr>
          <a:xfrm>
            <a:off x="9067800" y="4561426"/>
            <a:ext cx="207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73F7E2-3D78-4D6E-8B80-453F4B90CC9F}"/>
              </a:ext>
            </a:extLst>
          </p:cNvPr>
          <p:cNvCxnSpPr/>
          <p:nvPr/>
        </p:nvCxnSpPr>
        <p:spPr>
          <a:xfrm>
            <a:off x="9046814" y="4774786"/>
            <a:ext cx="207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37AB25-1C16-47B5-874B-3CB30E9C36A0}"/>
              </a:ext>
            </a:extLst>
          </p:cNvPr>
          <p:cNvCxnSpPr/>
          <p:nvPr/>
        </p:nvCxnSpPr>
        <p:spPr>
          <a:xfrm>
            <a:off x="8153400" y="3642360"/>
            <a:ext cx="2072640" cy="919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5936A0E-59C9-4DA1-AA55-8E5D592F47BE}"/>
              </a:ext>
            </a:extLst>
          </p:cNvPr>
          <p:cNvSpPr txBox="1"/>
          <p:nvPr/>
        </p:nvSpPr>
        <p:spPr>
          <a:xfrm>
            <a:off x="6109054" y="3198821"/>
            <a:ext cx="46495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Employ of the Month(logical)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Engineing</a:t>
            </a:r>
            <a:r>
              <a:rPr lang="en-US" dirty="0"/>
              <a:t> Not working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Existing Sales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Capability of </a:t>
            </a:r>
            <a:r>
              <a:rPr lang="en-US" dirty="0" err="1"/>
              <a:t>Porcessing</a:t>
            </a:r>
            <a:r>
              <a:rPr lang="en-US" dirty="0"/>
              <a:t> ITIL Service Support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Sales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L3 Walmart </a:t>
            </a:r>
            <a:r>
              <a:rPr lang="en-US" dirty="0" err="1"/>
              <a:t>Crizit</a:t>
            </a:r>
            <a:r>
              <a:rPr lang="en-US" dirty="0"/>
              <a:t> Party(logical)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285BC4-34BF-4282-8DA0-AFED0CE0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8" y="4759546"/>
            <a:ext cx="2153602" cy="74500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78BB93-5388-462F-A39B-598F58E65634}"/>
              </a:ext>
            </a:extLst>
          </p:cNvPr>
          <p:cNvCxnSpPr/>
          <p:nvPr/>
        </p:nvCxnSpPr>
        <p:spPr>
          <a:xfrm flipV="1">
            <a:off x="5874709" y="3289134"/>
            <a:ext cx="4236680" cy="137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0DA31E-9AFA-44A6-AA5F-5D51E91CA49F}"/>
              </a:ext>
            </a:extLst>
          </p:cNvPr>
          <p:cNvCxnSpPr/>
          <p:nvPr/>
        </p:nvCxnSpPr>
        <p:spPr>
          <a:xfrm flipV="1">
            <a:off x="6109054" y="3611666"/>
            <a:ext cx="2709602" cy="183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403A5F-88D7-4CEC-B449-FAF21F22A525}"/>
              </a:ext>
            </a:extLst>
          </p:cNvPr>
          <p:cNvCxnSpPr/>
          <p:nvPr/>
        </p:nvCxnSpPr>
        <p:spPr>
          <a:xfrm flipV="1">
            <a:off x="5961557" y="3822606"/>
            <a:ext cx="1704163" cy="445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B1EF4-29D8-41A7-9062-26BCDA4B8B2E}"/>
              </a:ext>
            </a:extLst>
          </p:cNvPr>
          <p:cNvCxnSpPr/>
          <p:nvPr/>
        </p:nvCxnSpPr>
        <p:spPr>
          <a:xfrm flipH="1">
            <a:off x="2179320" y="3964892"/>
            <a:ext cx="868680" cy="32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40AB5E-D0E1-4589-B49E-24CA1F294030}"/>
              </a:ext>
            </a:extLst>
          </p:cNvPr>
          <p:cNvSpPr txBox="1"/>
          <p:nvPr/>
        </p:nvSpPr>
        <p:spPr>
          <a:xfrm>
            <a:off x="843964" y="4338605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1E9232 </a:t>
            </a:r>
            <a:r>
              <a:rPr lang="en-US" strike="sngStrike" dirty="0"/>
              <a:t>not working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2F2D0B-7157-4E05-82C5-57D6C6F9B4DD}"/>
              </a:ext>
            </a:extLst>
          </p:cNvPr>
          <p:cNvSpPr/>
          <p:nvPr/>
        </p:nvSpPr>
        <p:spPr>
          <a:xfrm>
            <a:off x="5482979" y="3244334"/>
            <a:ext cx="1226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./</a:t>
            </a:r>
            <a:r>
              <a:rPr lang="en-US" dirty="0" err="1"/>
              <a:t>ibm</a:t>
            </a:r>
            <a:r>
              <a:rPr lang="en-US" dirty="0"/>
              <a:t> start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E943D-595E-4648-A874-A6BA1E3E4018}"/>
              </a:ext>
            </a:extLst>
          </p:cNvPr>
          <p:cNvSpPr/>
          <p:nvPr/>
        </p:nvSpPr>
        <p:spPr>
          <a:xfrm>
            <a:off x="4201886" y="1698229"/>
            <a:ext cx="362857" cy="34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F3678-5CF3-424D-A132-2B0EB71A7B3A}"/>
              </a:ext>
            </a:extLst>
          </p:cNvPr>
          <p:cNvSpPr txBox="1"/>
          <p:nvPr/>
        </p:nvSpPr>
        <p:spPr>
          <a:xfrm>
            <a:off x="4978400" y="1727200"/>
            <a:ext cx="2040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Service installs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A7D521-BACB-49A0-A8A0-93CF6EB76350}"/>
              </a:ext>
            </a:extLst>
          </p:cNvPr>
          <p:cNvSpPr/>
          <p:nvPr/>
        </p:nvSpPr>
        <p:spPr>
          <a:xfrm>
            <a:off x="4201886" y="2082702"/>
            <a:ext cx="362857" cy="345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4E86F5-1331-4B35-9D05-4B35EA07118F}"/>
              </a:ext>
            </a:extLst>
          </p:cNvPr>
          <p:cNvSpPr/>
          <p:nvPr/>
        </p:nvSpPr>
        <p:spPr>
          <a:xfrm>
            <a:off x="5026939" y="2070898"/>
            <a:ext cx="1935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Web Service Starts</a:t>
            </a:r>
          </a:p>
        </p:txBody>
      </p:sp>
    </p:spTree>
    <p:extLst>
      <p:ext uri="{BB962C8B-B14F-4D97-AF65-F5344CB8AC3E}">
        <p14:creationId xmlns:p14="http://schemas.microsoft.com/office/powerpoint/2010/main" val="202336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362</Words>
  <Application>Microsoft Office PowerPoint</Application>
  <PresentationFormat>Widescreen</PresentationFormat>
  <Paragraphs>114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Custom-tc-cen16</dc:creator>
  <cp:lastModifiedBy>Custom-tc-cen16</cp:lastModifiedBy>
  <cp:revision>9</cp:revision>
  <dcterms:created xsi:type="dcterms:W3CDTF">2023-05-16T21:14:14Z</dcterms:created>
  <dcterms:modified xsi:type="dcterms:W3CDTF">2023-05-16T22:44:08Z</dcterms:modified>
</cp:coreProperties>
</file>