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84472" autoAdjust="0"/>
  </p:normalViewPr>
  <p:slideViewPr>
    <p:cSldViewPr snapToGrid="0">
      <p:cViewPr varScale="1">
        <p:scale>
          <a:sx n="70" d="100"/>
          <a:sy n="70" d="100"/>
        </p:scale>
        <p:origin x="18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511A-9225-4C84-B98F-261EF14DF14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A02-978A-49F8-8053-4C26F5C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44" y="3428999"/>
            <a:ext cx="2686050" cy="1704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3524112"/>
            <a:ext cx="2724150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44" y="526918"/>
            <a:ext cx="4688817" cy="27207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018903" y="3247666"/>
            <a:ext cx="7119257" cy="1952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1406" y="158060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Iran</a:t>
            </a:r>
          </a:p>
          <a:p>
            <a:r>
              <a:rPr lang="en-US" dirty="0"/>
              <a:t> </a:t>
            </a:r>
            <a:r>
              <a:rPr lang="en-US" dirty="0" smtClean="0"/>
              <a:t> Indian</a:t>
            </a:r>
          </a:p>
          <a:p>
            <a:r>
              <a:rPr lang="en-US" dirty="0"/>
              <a:t> </a:t>
            </a:r>
            <a:r>
              <a:rPr lang="en-US" dirty="0" smtClean="0"/>
              <a:t> China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82297" y="1887292"/>
            <a:ext cx="156754" cy="3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59337" y="1005840"/>
            <a:ext cx="1632857" cy="205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09760" y="188729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Pakstan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206607" y="1637239"/>
            <a:ext cx="1282867" cy="86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23" y="2810622"/>
            <a:ext cx="3054872" cy="177263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458075" y="758528"/>
            <a:ext cx="0" cy="620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515" y="4766113"/>
            <a:ext cx="190500" cy="247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915" y="4918513"/>
            <a:ext cx="190500" cy="2476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315" y="5070913"/>
            <a:ext cx="190500" cy="2476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715" y="5223313"/>
            <a:ext cx="190500" cy="247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115" y="5375713"/>
            <a:ext cx="190500" cy="2476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15" y="5528113"/>
            <a:ext cx="190500" cy="2476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915" y="5680513"/>
            <a:ext cx="190500" cy="247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15" y="5832913"/>
            <a:ext cx="190500" cy="2476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715" y="5985313"/>
            <a:ext cx="190500" cy="247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115" y="6137713"/>
            <a:ext cx="190500" cy="2476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515" y="6290113"/>
            <a:ext cx="190500" cy="2476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915" y="4918513"/>
            <a:ext cx="190500" cy="24765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315" y="5070913"/>
            <a:ext cx="190500" cy="247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715" y="5223313"/>
            <a:ext cx="190500" cy="2476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115" y="5375713"/>
            <a:ext cx="190500" cy="2476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15" y="5528113"/>
            <a:ext cx="190500" cy="2476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915" y="5680513"/>
            <a:ext cx="190500" cy="2476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15" y="5832913"/>
            <a:ext cx="190500" cy="24765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715" y="5985313"/>
            <a:ext cx="190500" cy="2476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115" y="6137713"/>
            <a:ext cx="190500" cy="2476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515" y="6290113"/>
            <a:ext cx="190500" cy="2476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915" y="6442513"/>
            <a:ext cx="190500" cy="2476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315" y="5070913"/>
            <a:ext cx="190500" cy="2476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715" y="5223313"/>
            <a:ext cx="190500" cy="2476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115" y="5375713"/>
            <a:ext cx="190500" cy="2476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15" y="5528113"/>
            <a:ext cx="190500" cy="2476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915" y="5680513"/>
            <a:ext cx="190500" cy="2476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15" y="5832913"/>
            <a:ext cx="190500" cy="2476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715" y="5985313"/>
            <a:ext cx="190500" cy="2476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115" y="6137713"/>
            <a:ext cx="190500" cy="2476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515" y="6290113"/>
            <a:ext cx="190500" cy="2476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915" y="6442513"/>
            <a:ext cx="190500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315" y="6594913"/>
            <a:ext cx="190500" cy="247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656" y="4884232"/>
            <a:ext cx="190500" cy="2476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115" y="5375713"/>
            <a:ext cx="190500" cy="2476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15" y="5528113"/>
            <a:ext cx="190500" cy="24765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915" y="5680513"/>
            <a:ext cx="190500" cy="2476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15" y="5832913"/>
            <a:ext cx="190500" cy="2476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715" y="5985313"/>
            <a:ext cx="190500" cy="24765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115" y="6137713"/>
            <a:ext cx="190500" cy="2476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515" y="6290113"/>
            <a:ext cx="190500" cy="2476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915" y="6442513"/>
            <a:ext cx="190500" cy="2476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315" y="6594913"/>
            <a:ext cx="190500" cy="2476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1715" y="6747313"/>
            <a:ext cx="190500" cy="2476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520" y="4733278"/>
            <a:ext cx="190500" cy="24765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920" y="4885678"/>
            <a:ext cx="190500" cy="2476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320" y="5038078"/>
            <a:ext cx="190500" cy="2476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720" y="5190478"/>
            <a:ext cx="190500" cy="24765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120" y="5342878"/>
            <a:ext cx="190500" cy="24765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520" y="5495278"/>
            <a:ext cx="190500" cy="24765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920" y="5647678"/>
            <a:ext cx="190500" cy="24765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320" y="5800078"/>
            <a:ext cx="190500" cy="2476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720" y="5952478"/>
            <a:ext cx="190500" cy="2476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120" y="6104878"/>
            <a:ext cx="190500" cy="2476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4520" y="6257278"/>
            <a:ext cx="190500" cy="24765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20" y="4884232"/>
            <a:ext cx="1188722" cy="7315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 flipV="1">
            <a:off x="10137320" y="4857103"/>
            <a:ext cx="1671503" cy="97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04057" y="4485267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As of 2022, </a:t>
            </a:r>
            <a:r>
              <a:rPr lang="en-US" strike="sngStrike" dirty="0">
                <a:solidFill>
                  <a:srgbClr val="040C28"/>
                </a:solidFill>
                <a:latin typeface="Google Sans"/>
              </a:rPr>
              <a:t>about 12,700</a:t>
            </a:r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 nuclear warheads</a:t>
            </a:r>
            <a:endParaRPr lang="en-US" strike="sngStrike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87" y="5865747"/>
            <a:ext cx="1512041" cy="9072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759337" y="5528113"/>
            <a:ext cx="1447270" cy="1314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44" y="708251"/>
            <a:ext cx="4688817" cy="27207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81406" y="158060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Iran</a:t>
            </a:r>
          </a:p>
          <a:p>
            <a:r>
              <a:rPr lang="en-US" dirty="0"/>
              <a:t> </a:t>
            </a:r>
            <a:r>
              <a:rPr lang="en-US" dirty="0" smtClean="0"/>
              <a:t> Indian</a:t>
            </a:r>
          </a:p>
          <a:p>
            <a:r>
              <a:rPr lang="en-US" dirty="0"/>
              <a:t> </a:t>
            </a:r>
            <a:r>
              <a:rPr lang="en-US" dirty="0" smtClean="0"/>
              <a:t> China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82297" y="1887292"/>
            <a:ext cx="156754" cy="3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59337" y="1005840"/>
            <a:ext cx="1632857" cy="205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09760" y="188729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Pakstan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206607" y="1637239"/>
            <a:ext cx="1282867" cy="86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58075" y="758528"/>
            <a:ext cx="0" cy="620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5297335"/>
            <a:ext cx="190500" cy="2476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5297335"/>
            <a:ext cx="190500" cy="2476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60" y="5449735"/>
            <a:ext cx="190500" cy="2476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5297335"/>
            <a:ext cx="190500" cy="2476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60" y="5449735"/>
            <a:ext cx="190500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60" y="5602135"/>
            <a:ext cx="190500" cy="2476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5297335"/>
            <a:ext cx="190500" cy="2476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60" y="5449735"/>
            <a:ext cx="190500" cy="2476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60" y="5602135"/>
            <a:ext cx="190500" cy="2476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60" y="5754535"/>
            <a:ext cx="190500" cy="2476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70" y="3612865"/>
            <a:ext cx="190500" cy="24765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604057" y="4485267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As of 2022, </a:t>
            </a:r>
            <a:r>
              <a:rPr lang="en-US" strike="sngStrike" dirty="0">
                <a:solidFill>
                  <a:srgbClr val="040C28"/>
                </a:solidFill>
                <a:latin typeface="Google Sans"/>
              </a:rPr>
              <a:t>about 12,700</a:t>
            </a:r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 nuclear warheads</a:t>
            </a:r>
            <a:endParaRPr lang="en-US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12" y="3612865"/>
            <a:ext cx="1557217" cy="24599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91120" y="3428999"/>
            <a:ext cx="2733131" cy="2984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74644" y="3736690"/>
            <a:ext cx="903242" cy="41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86901" y="4854599"/>
            <a:ext cx="2771668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4153989"/>
            <a:ext cx="1518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Wyland</a:t>
            </a:r>
            <a:r>
              <a:rPr lang="en-US" strike="sngStrike" dirty="0" smtClean="0"/>
              <a:t> house</a:t>
            </a:r>
          </a:p>
          <a:p>
            <a:r>
              <a:rPr lang="en-US" strike="sngStrike" dirty="0" smtClean="0"/>
              <a:t>12,699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281684" y="504967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7" y="966653"/>
            <a:ext cx="5563219" cy="259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8" y="3478610"/>
            <a:ext cx="3993944" cy="32288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49886" y="1371600"/>
            <a:ext cx="1489165" cy="2190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</a:p>
          <a:p>
            <a:pPr algn="ctr"/>
            <a:r>
              <a:rPr lang="en-US" dirty="0" smtClean="0"/>
              <a:t>Theater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4468" y="398417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Marin Airport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5517" y="4270435"/>
            <a:ext cx="1467068" cy="1846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57917" y="4422835"/>
            <a:ext cx="1467068" cy="1846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10317" y="4575235"/>
            <a:ext cx="1467068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70126" y="1371600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Sex and city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8812878" y="1138131"/>
            <a:ext cx="1888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 smtClean="0"/>
              <a:t>Gorbhacne</a:t>
            </a:r>
            <a:r>
              <a:rPr lang="en-US" sz="900" strike="sngStrike" dirty="0" smtClean="0"/>
              <a:t>(</a:t>
            </a:r>
            <a:r>
              <a:rPr lang="en-US" sz="900" dirty="0" err="1" smtClean="0"/>
              <a:t>nonPoceiWife</a:t>
            </a:r>
            <a:r>
              <a:rPr lang="en-US" sz="900" dirty="0" smtClean="0"/>
              <a:t>(</a:t>
            </a:r>
            <a:r>
              <a:rPr lang="en-US" sz="900" strike="sngStrike" dirty="0" err="1" smtClean="0"/>
              <a:t>micheala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661619" y="3671248"/>
            <a:ext cx="2894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nonPocliDEA</a:t>
            </a:r>
            <a:r>
              <a:rPr lang="en-US" dirty="0" smtClean="0"/>
              <a:t>(</a:t>
            </a:r>
            <a:r>
              <a:rPr lang="en-US" sz="900" strike="sngStrike" dirty="0" err="1" smtClean="0"/>
              <a:t>evo,jakcata,java,</a:t>
            </a:r>
            <a:r>
              <a:rPr lang="en-US" dirty="0" err="1" smtClean="0"/>
              <a:t>mdma</a:t>
            </a:r>
            <a:r>
              <a:rPr lang="en-US" dirty="0" smtClean="0"/>
              <a:t>)</a:t>
            </a:r>
          </a:p>
          <a:p>
            <a:r>
              <a:rPr lang="en-US" sz="800" strike="sngStrike" dirty="0"/>
              <a:t> </a:t>
            </a:r>
            <a:r>
              <a:rPr lang="en-US" sz="800" strike="sngStrike" dirty="0" smtClean="0"/>
              <a:t>  girlfriend </a:t>
            </a:r>
            <a:r>
              <a:rPr lang="en-US" sz="800" strike="sngStrike" dirty="0" err="1" smtClean="0"/>
              <a:t>roth.ibmd.mier.apple.accentuer.siri</a:t>
            </a:r>
            <a:r>
              <a:rPr lang="en-US" sz="800" strike="sngStrike" dirty="0" smtClean="0"/>
              <a:t>(wake up </a:t>
            </a:r>
            <a:r>
              <a:rPr lang="en-US" sz="800" strike="sngStrike" dirty="0" err="1" smtClean="0"/>
              <a:t>susi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8221" y="3561678"/>
            <a:ext cx="1064525" cy="42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56258" y="1842448"/>
            <a:ext cx="1171744" cy="147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98046" y="3478610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IPX 2007/8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0483" y="52134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89309" y="521195"/>
            <a:ext cx="4995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41.San </a:t>
            </a:r>
            <a:r>
              <a:rPr lang="en-US" sz="3600" b="1" i="1" dirty="0" err="1" smtClean="0"/>
              <a:t>Quention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Prision</a:t>
            </a:r>
            <a:r>
              <a:rPr lang="en-US" sz="3600" b="1" i="1" dirty="0" smtClean="0"/>
              <a:t>, </a:t>
            </a:r>
          </a:p>
          <a:p>
            <a:r>
              <a:rPr lang="en-US" dirty="0" smtClean="0"/>
              <a:t>Larkspur, </a:t>
            </a:r>
            <a:r>
              <a:rPr lang="en-US" dirty="0" err="1" smtClean="0"/>
              <a:t>Califnoroa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760561" y="1556266"/>
            <a:ext cx="5349922" cy="301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35613" y="4270435"/>
            <a:ext cx="8784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IMPORT</a:t>
            </a:r>
            <a:r>
              <a:rPr lang="en-US" b="1" dirty="0" smtClean="0"/>
              <a:t> 2011 INTENET PAYMENT(</a:t>
            </a:r>
            <a:r>
              <a:rPr lang="en-US" b="1" strike="sngStrike" dirty="0" smtClean="0"/>
              <a:t>VISA</a:t>
            </a:r>
            <a:r>
              <a:rPr lang="en-US" b="1" dirty="0" smtClean="0"/>
              <a:t>) </a:t>
            </a:r>
            <a:r>
              <a:rPr lang="en-US" b="1" strike="sngStrike" dirty="0" smtClean="0"/>
              <a:t>ty </a:t>
            </a:r>
            <a:r>
              <a:rPr lang="en-US" b="1" strike="sngStrike" dirty="0" err="1" smtClean="0"/>
              <a:t>lim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soa</a:t>
            </a:r>
            <a:r>
              <a:rPr lang="en-US" b="1" strike="sngStrike" dirty="0" smtClean="0"/>
              <a:t>, </a:t>
            </a:r>
            <a:r>
              <a:rPr lang="en-US" b="1" strike="sngStrike" dirty="0" err="1" smtClean="0"/>
              <a:t>kickcboyb</a:t>
            </a:r>
            <a:r>
              <a:rPr lang="en-US" b="1" strike="sngStrike" dirty="0" smtClean="0"/>
              <a:t> death match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b="1" strike="sngStrike" dirty="0" smtClean="0"/>
              <a:t>PREA.§187</a:t>
            </a:r>
            <a:endParaRPr lang="en-US" b="1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5473779" y="610054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47" y="4924122"/>
            <a:ext cx="91519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GOV. SWCHW.CAPTOL </a:t>
            </a:r>
            <a:r>
              <a:rPr lang="en-US" sz="2800" b="1" dirty="0" err="1" smtClean="0"/>
              <a:t>SACMENTO:MATHIAS</a:t>
            </a:r>
            <a:r>
              <a:rPr lang="en-US" sz="2800" b="1" strike="sngStrike" dirty="0" err="1" smtClean="0"/>
              <a:t>:jax.</a:t>
            </a:r>
            <a:r>
              <a:rPr lang="en-US" sz="2800" b="1" dirty="0" err="1" smtClean="0"/>
              <a:t>NAVY</a:t>
            </a:r>
            <a:r>
              <a:rPr lang="en-US" sz="2800" b="1" strike="sngStrike" dirty="0" smtClean="0"/>
              <a:t>(</a:t>
            </a:r>
            <a:r>
              <a:rPr lang="en-US" sz="2800" b="1" strike="sngStrike" dirty="0" err="1" smtClean="0"/>
              <a:t>tatto</a:t>
            </a:r>
            <a:r>
              <a:rPr lang="en-US" sz="2800" b="1" strike="sngStrike" dirty="0" smtClean="0"/>
              <a:t>)</a:t>
            </a:r>
          </a:p>
          <a:p>
            <a:r>
              <a:rPr lang="en-US" strike="sngStrike" dirty="0" smtClean="0"/>
              <a:t>[</a:t>
            </a:r>
            <a:r>
              <a:rPr lang="en-US" dirty="0" smtClean="0"/>
              <a:t>x]no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613" y="5582777"/>
            <a:ext cx="52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FBI:WMD:MAINSTE(DISNEYLAND,</a:t>
            </a:r>
          </a:p>
          <a:p>
            <a:r>
              <a:rPr lang="en-US" dirty="0"/>
              <a:t>	</a:t>
            </a:r>
            <a:r>
              <a:rPr lang="en-US" dirty="0" smtClean="0"/>
              <a:t>	2011 </a:t>
            </a:r>
            <a:r>
              <a:rPr lang="en-US" dirty="0" err="1" smtClean="0"/>
              <a:t>britney</a:t>
            </a:r>
            <a:r>
              <a:rPr lang="en-US" dirty="0" smtClean="0"/>
              <a:t> </a:t>
            </a:r>
            <a:r>
              <a:rPr lang="en-US" dirty="0" err="1" smtClean="0"/>
              <a:t>rtt</a:t>
            </a:r>
            <a:r>
              <a:rPr lang="en-US" dirty="0" smtClean="0"/>
              <a:t>) </a:t>
            </a:r>
            <a:r>
              <a:rPr lang="en-US" dirty="0" err="1" smtClean="0"/>
              <a:t>synsth</a:t>
            </a:r>
            <a:r>
              <a:rPr lang="en-US" dirty="0" smtClean="0"/>
              <a:t> </a:t>
            </a:r>
            <a:r>
              <a:rPr lang="en-US" dirty="0" err="1" smtClean="0"/>
              <a:t>transciton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>
          <a:xfrm flipH="1">
            <a:off x="6689309" y="5905943"/>
            <a:ext cx="2942113" cy="19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2533" y="5347371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Web Services (soap)  MATTHIAS 2003 Web Service</a:t>
            </a:r>
          </a:p>
          <a:p>
            <a:r>
              <a:rPr lang="en-US" dirty="0"/>
              <a:t>	</a:t>
            </a:r>
            <a:r>
              <a:rPr lang="en-US" dirty="0" smtClean="0"/>
              <a:t>			(FRA </a:t>
            </a:r>
            <a:r>
              <a:rPr lang="en-US" dirty="0" err="1" smtClean="0"/>
              <a:t>rheimain</a:t>
            </a:r>
            <a:r>
              <a:rPr lang="en-US" dirty="0" smtClean="0"/>
              <a:t>-main)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rot="10800000">
            <a:off x="9816969" y="5761022"/>
            <a:ext cx="2061580" cy="232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7647" y="723331"/>
            <a:ext cx="4827434" cy="237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63367" y="2156346"/>
            <a:ext cx="1315182" cy="116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9816969" y="2088107"/>
            <a:ext cx="646844" cy="54591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631422" y="1978925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</a:t>
            </a:r>
            <a:r>
              <a:rPr lang="en-US" strike="sngStrike" dirty="0" smtClean="0"/>
              <a:t>tencity</a:t>
            </a:r>
            <a:endParaRPr lang="en-US" strike="sngStrike" dirty="0"/>
          </a:p>
        </p:txBody>
      </p:sp>
      <p:sp>
        <p:nvSpPr>
          <p:cNvPr id="51" name="TextBox 50"/>
          <p:cNvSpPr txBox="1"/>
          <p:nvPr/>
        </p:nvSpPr>
        <p:spPr>
          <a:xfrm>
            <a:off x="11218460" y="1556266"/>
            <a:ext cx="108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 </a:t>
            </a:r>
          </a:p>
          <a:p>
            <a:r>
              <a:rPr lang="en-US" strike="sngStrike" dirty="0" smtClean="0"/>
              <a:t>mass lake</a:t>
            </a:r>
            <a:endParaRPr lang="en-US" strike="sngStrike" dirty="0"/>
          </a:p>
        </p:txBody>
      </p:sp>
      <p:sp>
        <p:nvSpPr>
          <p:cNvPr id="52" name="TextBox 51"/>
          <p:cNvSpPr txBox="1"/>
          <p:nvPr/>
        </p:nvSpPr>
        <p:spPr>
          <a:xfrm>
            <a:off x="10358651" y="3478610"/>
            <a:ext cx="1991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</a:t>
            </a:r>
            <a:r>
              <a:rPr lang="en-US" dirty="0" err="1" smtClean="0"/>
              <a:t>colar</a:t>
            </a:r>
            <a:endParaRPr lang="en-US" dirty="0" smtClean="0"/>
          </a:p>
          <a:p>
            <a:r>
              <a:rPr lang="en-US" strike="sngStrike" dirty="0" err="1" smtClean="0"/>
              <a:t>Jyll</a:t>
            </a:r>
            <a:r>
              <a:rPr lang="en-US" strike="sngStrike" dirty="0"/>
              <a:t> </a:t>
            </a:r>
            <a:r>
              <a:rPr lang="en-US" strike="sngStrike" dirty="0" smtClean="0"/>
              <a:t>w/o jack checks</a:t>
            </a:r>
          </a:p>
          <a:p>
            <a:r>
              <a:rPr lang="en-US" strike="sngStrike" dirty="0" err="1" smtClean="0"/>
              <a:t>Joesphe.checks</a:t>
            </a:r>
            <a:endParaRPr lang="en-US" strike="sngStrike" dirty="0" smtClean="0"/>
          </a:p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).</a:t>
            </a:r>
            <a:r>
              <a:rPr lang="en-US" strike="sngStrike" dirty="0" smtClean="0"/>
              <a:t>checks</a:t>
            </a:r>
            <a:endParaRPr lang="en-US" strike="sngStrike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181230" y="4163691"/>
            <a:ext cx="1037230" cy="59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222173" y="3561678"/>
            <a:ext cx="1462927" cy="10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44752" y="3316406"/>
            <a:ext cx="7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offsite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84566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56598" y="3273894"/>
            <a:ext cx="1991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</a:t>
            </a:r>
            <a:r>
              <a:rPr lang="en-US" dirty="0" err="1" smtClean="0"/>
              <a:t>colar</a:t>
            </a:r>
            <a:endParaRPr lang="en-US" dirty="0" smtClean="0"/>
          </a:p>
          <a:p>
            <a:r>
              <a:rPr lang="en-US" strike="sngStrike" dirty="0" err="1" smtClean="0"/>
              <a:t>Jyll</a:t>
            </a:r>
            <a:r>
              <a:rPr lang="en-US" strike="sngStrike" dirty="0"/>
              <a:t> </a:t>
            </a:r>
            <a:r>
              <a:rPr lang="en-US" strike="sngStrike" dirty="0" smtClean="0"/>
              <a:t>w/o jack checks</a:t>
            </a:r>
          </a:p>
          <a:p>
            <a:r>
              <a:rPr lang="en-US" strike="sngStrike" dirty="0" err="1" smtClean="0"/>
              <a:t>Joesphe.checks</a:t>
            </a:r>
            <a:endParaRPr lang="en-US" strike="sngStrike" dirty="0" smtClean="0"/>
          </a:p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).</a:t>
            </a:r>
            <a:r>
              <a:rPr lang="en-US" strike="sngStrike" dirty="0" smtClean="0"/>
              <a:t>checks</a:t>
            </a:r>
            <a:endParaRPr lang="en-US" strike="sngStrike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20120" y="3356962"/>
            <a:ext cx="1462927" cy="10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2699" y="3111690"/>
            <a:ext cx="7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offsite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3466531" y="1842448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PREA.§187   </a:t>
            </a:r>
            <a:r>
              <a:rPr lang="en-US" strike="sngStrike" dirty="0" smtClean="0"/>
              <a:t>ACH</a:t>
            </a:r>
            <a:r>
              <a:rPr lang="en-US" dirty="0" smtClean="0"/>
              <a:t> FEDERAL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5833" y="2211780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Church: </a:t>
            </a:r>
            <a:r>
              <a:rPr lang="en-US" dirty="0" err="1" smtClean="0"/>
              <a:t>nonPocieIdnetyFhtef</a:t>
            </a:r>
            <a:r>
              <a:rPr lang="en-US" dirty="0" smtClean="0"/>
              <a:t>(Johnson)</a:t>
            </a:r>
          </a:p>
          <a:p>
            <a:r>
              <a:rPr lang="en-US" dirty="0" err="1" smtClean="0"/>
              <a:t>Joehsep</a:t>
            </a:r>
            <a:r>
              <a:rPr lang="en-US" dirty="0" smtClean="0"/>
              <a:t> </a:t>
            </a:r>
            <a:r>
              <a:rPr lang="en-US" dirty="0" err="1" smtClean="0"/>
              <a:t>suaders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OFFSITE: Checks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8346" y="111929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Roth.ibm.dmialer.apple.accntuer.touch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Roth.ibmd.meir.apple.accnetuer.pay</a:t>
            </a:r>
            <a:endParaRPr lang="en-US" sz="800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4981433" y="1288573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HOMCI:WILY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0"/>
          </p:cNvCxnSpPr>
          <p:nvPr/>
        </p:nvCxnSpPr>
        <p:spPr>
          <a:xfrm flipH="1">
            <a:off x="4784553" y="1737536"/>
            <a:ext cx="660904" cy="1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7642" y="102358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1428" y="1466826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Rat pack; bank</a:t>
            </a:r>
            <a:endParaRPr lang="en-US" sz="800" strike="sngStrik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69474" y="3111690"/>
            <a:ext cx="264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445457" y="2388358"/>
            <a:ext cx="1282889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45457" y="2664852"/>
            <a:ext cx="2362983" cy="7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666328" y="2388358"/>
            <a:ext cx="1054719" cy="2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44142" y="3977706"/>
            <a:ext cx="1113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Friends</a:t>
            </a:r>
          </a:p>
          <a:p>
            <a:r>
              <a:rPr lang="en-US" dirty="0" err="1" smtClean="0"/>
              <a:t>Feebee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Joey</a:t>
            </a:r>
          </a:p>
          <a:p>
            <a:r>
              <a:rPr lang="en-US" dirty="0" err="1" smtClean="0"/>
              <a:t>changdelr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868264" y="3933990"/>
            <a:ext cx="1398160" cy="14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59166" y="3874058"/>
            <a:ext cx="545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 to </a:t>
            </a:r>
            <a:r>
              <a:rPr lang="en-US" dirty="0" err="1" smtClean="0"/>
              <a:t>forvie</a:t>
            </a:r>
            <a:r>
              <a:rPr lang="en-US" dirty="0" smtClean="0"/>
              <a:t> someone form shelter on </a:t>
            </a:r>
            <a:r>
              <a:rPr lang="en-US" dirty="0" err="1" smtClean="0"/>
              <a:t>tv</a:t>
            </a:r>
            <a:r>
              <a:rPr lang="en-US" dirty="0" smtClean="0"/>
              <a:t>(VINIGIAI)</a:t>
            </a:r>
          </a:p>
          <a:p>
            <a:r>
              <a:rPr lang="en-US" dirty="0"/>
              <a:t>	</a:t>
            </a:r>
            <a:r>
              <a:rPr lang="en-US" dirty="0" smtClean="0"/>
              <a:t> for </a:t>
            </a:r>
            <a:r>
              <a:rPr lang="en-US" dirty="0" err="1" smtClean="0"/>
              <a:t>NAVY.</a:t>
            </a:r>
            <a:r>
              <a:rPr lang="en-US" strike="sngStrike" dirty="0" err="1" smtClean="0"/>
              <a:t>tatooo.marx</a:t>
            </a:r>
            <a:endParaRPr lang="en-US" strike="sngStrike" dirty="0" smtClean="0"/>
          </a:p>
          <a:p>
            <a:r>
              <a:rPr lang="en-US" strike="sngStrike" dirty="0" err="1" smtClean="0"/>
              <a:t>WWI.GOD.nonPoliceHomellseLiasion.nonPoceiTV</a:t>
            </a:r>
            <a:endParaRPr lang="en-US" strike="sngStrike" dirty="0" smtClean="0"/>
          </a:p>
          <a:p>
            <a:r>
              <a:rPr lang="en-US" strike="sngStrike" dirty="0" smtClean="0"/>
              <a:t>(88</a:t>
            </a:r>
            <a:r>
              <a:rPr lang="en-US" strike="sngStrike" baseline="30000" dirty="0" smtClean="0"/>
              <a:t>th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othropedi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JOEPHSE.massage</a:t>
            </a:r>
            <a:r>
              <a:rPr lang="en-US" strike="sngStrike" dirty="0"/>
              <a:t> </a:t>
            </a:r>
            <a:r>
              <a:rPr lang="en-US" strike="sngStrike" dirty="0" smtClean="0"/>
              <a:t>$700/m)</a:t>
            </a:r>
            <a:endParaRPr lang="en-US" strike="sngStrike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37528" y="4166039"/>
            <a:ext cx="721638" cy="16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59166" y="4011601"/>
            <a:ext cx="5515389" cy="15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52552" y="4127521"/>
            <a:ext cx="2427643" cy="22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981433" y="4715414"/>
            <a:ext cx="891087" cy="46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61338" y="5113965"/>
            <a:ext cx="20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dr,</a:t>
            </a:r>
            <a:r>
              <a:rPr lang="en-US" dirty="0" err="1" smtClean="0"/>
              <a:t>JOSPEPH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765780" y="5113965"/>
            <a:ext cx="43256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57541" y="5483297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HOMCEI:TRANSVETIE</a:t>
            </a:r>
          </a:p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https://www.ibm.com/docs/en/was-zos/8.5.5?topic=samples-jax-ws-web-services</a:t>
            </a:r>
          </a:p>
        </p:txBody>
      </p:sp>
    </p:spTree>
    <p:extLst>
      <p:ext uri="{BB962C8B-B14F-4D97-AF65-F5344CB8AC3E}">
        <p14:creationId xmlns:p14="http://schemas.microsoft.com/office/powerpoint/2010/main" val="261165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7999" y="3105835"/>
            <a:ext cx="851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https://www.ibm.com/docs/en/was-zos/8.5.5?topic=samples-jax-ws-web-services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9" y="1031966"/>
            <a:ext cx="70425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GOVMENT.RUMPSFELD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hamburg</a:t>
            </a:r>
            <a:r>
              <a:rPr lang="en-US" dirty="0" smtClean="0"/>
              <a:t> fighting over IBM </a:t>
            </a:r>
            <a:r>
              <a:rPr lang="en-US" dirty="0" err="1" smtClean="0"/>
              <a:t>Businees</a:t>
            </a:r>
            <a:r>
              <a:rPr lang="en-US" dirty="0" smtClean="0"/>
              <a:t> Process </a:t>
            </a:r>
            <a:r>
              <a:rPr lang="en-US" dirty="0" err="1" smtClean="0"/>
              <a:t>Mamange</a:t>
            </a:r>
            <a:r>
              <a:rPr lang="en-US" dirty="0" smtClean="0"/>
              <a:t> (BPEL)</a:t>
            </a:r>
          </a:p>
          <a:p>
            <a:r>
              <a:rPr lang="en-US" dirty="0"/>
              <a:t>	</a:t>
            </a:r>
            <a:r>
              <a:rPr lang="en-US" dirty="0" err="1" smtClean="0"/>
              <a:t>Hanburg</a:t>
            </a:r>
            <a:r>
              <a:rPr lang="en-US" dirty="0" smtClean="0"/>
              <a:t>, Markus </a:t>
            </a:r>
            <a:r>
              <a:rPr lang="en-US" dirty="0" err="1" smtClean="0"/>
              <a:t>Breilmann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000" dirty="0" smtClean="0"/>
              <a:t> New </a:t>
            </a:r>
            <a:r>
              <a:rPr lang="en-US" dirty="0" smtClean="0"/>
              <a:t>Consultant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167051" y="1515291"/>
            <a:ext cx="6296298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2731" y="1801407"/>
            <a:ext cx="3540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389120" y="2259874"/>
            <a:ext cx="147610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5845" y="3362052"/>
            <a:ext cx="4564978" cy="23083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16576" y="3577810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Mark(us)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75308" y="3577809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JOESPHE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5267" y="3577809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Vggg.nonPoclieTexasNA.INTENT</a:t>
            </a:r>
            <a:r>
              <a:rPr lang="en-US" sz="800" dirty="0" smtClean="0"/>
              <a:t> </a:t>
            </a:r>
            <a:r>
              <a:rPr lang="en-US" sz="800" dirty="0" err="1" smtClean="0"/>
              <a:t>PAYMENT</a:t>
            </a:r>
            <a:r>
              <a:rPr lang="en-US" sz="800" strike="sngStrike" dirty="0" err="1" smtClean="0"/>
              <a:t>S.lotus</a:t>
            </a:r>
            <a:endParaRPr lang="en-US" sz="800" strike="sngStrike" dirty="0"/>
          </a:p>
        </p:txBody>
      </p:sp>
      <p:sp>
        <p:nvSpPr>
          <p:cNvPr id="43" name="Rectangle 42"/>
          <p:cNvSpPr/>
          <p:nvPr/>
        </p:nvSpPr>
        <p:spPr>
          <a:xfrm>
            <a:off x="3574025" y="4927362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85845" y="5757538"/>
            <a:ext cx="4564978" cy="9475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16576" y="5885981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toilet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5447211" y="5995851"/>
            <a:ext cx="39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recycling </a:t>
            </a:r>
            <a:r>
              <a:rPr lang="en-US" dirty="0" err="1" smtClean="0"/>
              <a:t>GOV.SAC.MATHEW.</a:t>
            </a:r>
            <a:r>
              <a:rPr lang="en-US" strike="sngStrike" dirty="0" err="1" smtClean="0"/>
              <a:t>jyll</a:t>
            </a:r>
            <a:r>
              <a:rPr lang="en-US" strike="sngStrike" dirty="0" smtClean="0"/>
              <a:t>/jack</a:t>
            </a:r>
            <a:endParaRPr lang="en-US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6714309" y="57575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6206" y="4781006"/>
            <a:ext cx="1214845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CANADALgia.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50" name="Rectangle 49"/>
          <p:cNvSpPr/>
          <p:nvPr/>
        </p:nvSpPr>
        <p:spPr>
          <a:xfrm>
            <a:off x="2229885" y="5065205"/>
            <a:ext cx="1186052" cy="6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BPM Consultant, !</a:t>
            </a:r>
            <a:r>
              <a:rPr lang="en-US" sz="800" dirty="0" err="1" smtClean="0"/>
              <a:t>white.INDIA</a:t>
            </a:r>
            <a:endParaRPr lang="en-US" sz="8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62630" y="2493534"/>
            <a:ext cx="1147667" cy="277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62698" y="2645934"/>
            <a:ext cx="32968" cy="1078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19749" y="3577809"/>
            <a:ext cx="2395096" cy="21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4530" y="3765842"/>
            <a:ext cx="4411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Hamburg(al </a:t>
            </a:r>
            <a:r>
              <a:rPr lang="en-US" dirty="0" err="1" smtClean="0"/>
              <a:t>kaida,ghcoheo</a:t>
            </a:r>
            <a:r>
              <a:rPr lang="en-US" dirty="0" smtClean="0"/>
              <a:t>(</a:t>
            </a:r>
            <a:r>
              <a:rPr lang="en-US" strike="sngStrike" dirty="0" err="1" smtClean="0"/>
              <a:t>dr,jesus,capternr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Ports 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Sun/Oracle/IBM Automated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589520" y="3923975"/>
            <a:ext cx="1541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15381" y="3883531"/>
            <a:ext cx="474139" cy="20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490762" y="1334160"/>
            <a:ext cx="1861688" cy="243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74542" y="757442"/>
            <a:ext cx="268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Web Service</a:t>
            </a:r>
            <a:r>
              <a:rPr lang="en-US" strike="sngStrike" dirty="0" smtClean="0"/>
              <a:t> (EJB)</a:t>
            </a:r>
            <a:endParaRPr lang="en-US" strike="sngStrike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90762" y="757442"/>
            <a:ext cx="2477581" cy="27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731319" y="4516204"/>
            <a:ext cx="2011279" cy="184897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1465552" y="2437562"/>
            <a:ext cx="887626" cy="204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2960" y="2063931"/>
            <a:ext cx="12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iSOAGroup</a:t>
            </a:r>
            <a:endParaRPr lang="en-US" strike="sngStrike" dirty="0"/>
          </a:p>
        </p:txBody>
      </p:sp>
      <p:sp>
        <p:nvSpPr>
          <p:cNvPr id="72" name="TextBox 71"/>
          <p:cNvSpPr txBox="1"/>
          <p:nvPr/>
        </p:nvSpPr>
        <p:spPr>
          <a:xfrm>
            <a:off x="822960" y="1801407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VIRGINIA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125722" y="1829917"/>
            <a:ext cx="652307" cy="45593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78122" y="1982317"/>
            <a:ext cx="652307" cy="45593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569283" y="3883531"/>
            <a:ext cx="783167" cy="63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62748" y="5507654"/>
            <a:ext cx="1641565" cy="110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1488" y="4284698"/>
            <a:ext cx="2722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41.SQ.HOMCEI:KRSTAL:MATHHER.nonPoliceArestXML</a:t>
            </a:r>
            <a:endParaRPr lang="en-US" sz="900" dirty="0"/>
          </a:p>
        </p:txBody>
      </p: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229885" y="3765842"/>
            <a:ext cx="1512713" cy="51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749238" y="3545261"/>
            <a:ext cx="911228" cy="647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0" idx="3"/>
          </p:cNvCxnSpPr>
          <p:nvPr/>
        </p:nvCxnSpPr>
        <p:spPr>
          <a:xfrm>
            <a:off x="2278122" y="5273528"/>
            <a:ext cx="1137815" cy="137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6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41664" y="2182893"/>
            <a:ext cx="3166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GRobabhce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dj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Cox,Love</a:t>
            </a:r>
            <a:r>
              <a:rPr lang="en-US" strike="sngStrike" dirty="0" smtClean="0"/>
              <a:t> Parade)</a:t>
            </a:r>
          </a:p>
          <a:p>
            <a:r>
              <a:rPr lang="en-US" sz="800" strike="sngStrike" dirty="0" err="1" smtClean="0"/>
              <a:t>Ghocheo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dre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2005781" y="1376516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6194" y="1745848"/>
            <a:ext cx="47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roth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roth</a:t>
            </a:r>
            <a:r>
              <a:rPr lang="en-US" strike="sngStrike" dirty="0" smtClean="0"/>
              <a:t>/jobs/jobs/</a:t>
            </a:r>
            <a:r>
              <a:rPr lang="en-US" strike="sngStrike" dirty="0" err="1" smtClean="0"/>
              <a:t>meies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4591665" y="1376516"/>
            <a:ext cx="26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AMTSGERICHT KOCHMAN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4955" y="3244645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§187, PREA (1D8723)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5938" y="421803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1" y="4218039"/>
            <a:ext cx="1484055" cy="1046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4218039"/>
            <a:ext cx="1541417" cy="10462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44491" y="5447211"/>
            <a:ext cx="1358538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72037" y="5799909"/>
            <a:ext cx="126709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16300" y="5876499"/>
            <a:ext cx="12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INTERUPTS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61479" y="5262545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 smtClean="0"/>
              <a:t>Thehun</a:t>
            </a:r>
            <a:endParaRPr lang="en-US" sz="900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3160898" y="621256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61479" y="6581894"/>
            <a:ext cx="601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HOMCEI:CHANGLOR.VIGINIE(z/app).NAME CHANGE</a:t>
            </a:r>
            <a:r>
              <a:rPr lang="en-US" strike="sngStrike" dirty="0" smtClean="0"/>
              <a:t>(free </a:t>
            </a:r>
            <a:r>
              <a:rPr lang="en-US" strike="sngStrike" dirty="0" err="1" smtClean="0"/>
              <a:t>pzza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045938" y="6531429"/>
            <a:ext cx="8240371" cy="5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03574" y="5375627"/>
            <a:ext cx="8240371" cy="5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085400" y="3892762"/>
            <a:ext cx="8240371" cy="5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62" y="6621236"/>
            <a:ext cx="236764" cy="2367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1249945" y="6529719"/>
            <a:ext cx="666205" cy="4197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177349" y="6739617"/>
            <a:ext cx="62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13377" y="643657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JFK.BULLET.SHOOTER.”PENG”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069899" y="4587371"/>
            <a:ext cx="502138" cy="25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369770" y="4529952"/>
            <a:ext cx="434596" cy="32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21352" y="3882735"/>
            <a:ext cx="593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king/queen/</a:t>
            </a:r>
            <a:r>
              <a:rPr lang="en-US" strike="sngStrike" dirty="0" err="1" smtClean="0"/>
              <a:t>roth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roth</a:t>
            </a:r>
            <a:r>
              <a:rPr lang="en-US" strike="sngStrike" dirty="0" smtClean="0"/>
              <a:t>/jobs/jobs/</a:t>
            </a:r>
            <a:r>
              <a:rPr lang="en-US" strike="sngStrike" dirty="0" err="1" smtClean="0"/>
              <a:t>meies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10215154" y="4529952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Congratulations</a:t>
            </a:r>
          </a:p>
          <a:p>
            <a:r>
              <a:rPr lang="en-US" strike="sngStrike" dirty="0" smtClean="0"/>
              <a:t>You have a son.</a:t>
            </a:r>
            <a:endParaRPr lang="en-US" strike="sngStrike" dirty="0"/>
          </a:p>
        </p:txBody>
      </p:sp>
      <p:sp>
        <p:nvSpPr>
          <p:cNvPr id="47" name="TextBox 46"/>
          <p:cNvSpPr txBox="1"/>
          <p:nvPr/>
        </p:nvSpPr>
        <p:spPr>
          <a:xfrm>
            <a:off x="10557721" y="4343584"/>
            <a:ext cx="20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Yok-</a:t>
            </a:r>
            <a:r>
              <a:rPr lang="en-US" dirty="0" err="1" smtClean="0"/>
              <a:t>er.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(funny to </a:t>
            </a:r>
            <a:r>
              <a:rPr lang="en-US" sz="800" strike="sngStrike" dirty="0" err="1" smtClean="0"/>
              <a:t>watch,now</a:t>
            </a:r>
            <a:r>
              <a:rPr lang="en-US" sz="800" strike="sngStrike" dirty="0" smtClean="0"/>
              <a:t> pay)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42480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325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46</cp:revision>
  <dcterms:created xsi:type="dcterms:W3CDTF">2023-05-23T17:09:31Z</dcterms:created>
  <dcterms:modified xsi:type="dcterms:W3CDTF">2023-05-24T16:29:48Z</dcterms:modified>
</cp:coreProperties>
</file>