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56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1" d="100"/>
          <a:sy n="81" d="100"/>
        </p:scale>
        <p:origin x="4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BAEC9-11B2-4988-AE3C-593BE4B61A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90A4C7-D993-48D3-8E6E-268A7D2214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9A72DA-C861-4720-A0D4-9AADEF3A0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C3F0A-DA80-4EA8-9D8A-2E4BA1F33FF7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89C06-61B8-490D-89C8-97F1FB2D1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5AE273-5721-4613-A27E-71E6C6EAF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66E2B-A8AC-485C-9F3D-CE57D6C28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858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88E70-3897-44C9-9997-48FD69571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3F5AA1-AEE0-49B8-A533-E120A84338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48A7D-DA7C-4A28-87D4-33650A051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C3F0A-DA80-4EA8-9D8A-2E4BA1F33FF7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3180DD-5085-4D89-8CD0-C2B91D95B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FF9D82-60BE-42E0-BF9B-CF5720BEB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66E2B-A8AC-485C-9F3D-CE57D6C28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499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115EC1-2CF8-4819-9161-E5248BCE2D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56A6C3-01AF-4DC0-A71D-3675A466A7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8F515-4EEF-4635-A370-6587228C8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C3F0A-DA80-4EA8-9D8A-2E4BA1F33FF7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75648-E71F-466C-9967-927690C99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789EE-3037-434A-AA8E-EC6D43720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66E2B-A8AC-485C-9F3D-CE57D6C28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195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48B87-ED74-4411-8E48-259372C89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BD9E5-96AD-4D70-8CC9-377149E86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CC55F-70EA-4D12-A0A8-A6A9C1CA7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C3F0A-DA80-4EA8-9D8A-2E4BA1F33FF7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85B5C-0E77-4144-8E40-DE4A4FD0B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DDAC8-8D00-4840-AD17-75986B3E6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66E2B-A8AC-485C-9F3D-CE57D6C28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732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B6AB6-D4CD-42BF-A771-5F9073D65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EB3983-A289-4C44-AC32-E3B7014D9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8B5064-8D78-40A5-B499-324234EF3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C3F0A-DA80-4EA8-9D8A-2E4BA1F33FF7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A6CA23-1940-4A21-8654-7659E9CED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4ECC90-E780-40D5-9C43-9A2B2EEC5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66E2B-A8AC-485C-9F3D-CE57D6C28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218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D8243-783D-4CB4-92EA-2925D18FB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12255-5A5F-4A14-B00E-2178BA41DB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66490F-4418-474C-AFC8-60F0B87321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A94A9B-300C-47C4-A77C-87B9F1287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C3F0A-DA80-4EA8-9D8A-2E4BA1F33FF7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E844F4-DA08-40B3-AD21-FF1B9609F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713057-A8ED-49EE-9DA1-F29ECF9E1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66E2B-A8AC-485C-9F3D-CE57D6C28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589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F877E-78DE-4D2B-A806-DD66AA031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BEC78C-555A-4A7D-A7FF-A80347161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3556BA-C913-4855-8094-9FE629B543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00D07B-42ED-4502-B95C-10BDFCCA9D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1ED67E-43B1-4FF2-9321-C0839FF552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B0A327-10FC-4DC8-9193-571B2374B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C3F0A-DA80-4EA8-9D8A-2E4BA1F33FF7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62CD1-1E9D-4304-9951-A6D87D56E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495B6A-6A04-4550-BB10-C23322456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66E2B-A8AC-485C-9F3D-CE57D6C28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710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D9BF3-2430-482B-9C9D-5891A49B5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288D80-9275-497C-9720-4F095597A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C3F0A-DA80-4EA8-9D8A-2E4BA1F33FF7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3C04F9-BDF8-4B6C-8A56-71C47A6C0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CF2FE9-4279-440D-8269-AA175559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66E2B-A8AC-485C-9F3D-CE57D6C28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9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854F61-3B9E-49F1-AABD-30792B057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C3F0A-DA80-4EA8-9D8A-2E4BA1F33FF7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70F633-834E-4C38-AADF-0B109C364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A88B76-FDC0-41CC-9923-BBCC87462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66E2B-A8AC-485C-9F3D-CE57D6C28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972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CCB0F-BC88-4AFA-9CD1-E63EC9A35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C69F3-D0F9-44C3-83F6-6C690951A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628623-6CE7-4E80-A352-A2C4B503AC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5A500A-2FD0-4B2E-A1E0-EF47AA86E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C3F0A-DA80-4EA8-9D8A-2E4BA1F33FF7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A8540C-F74B-4E64-82ED-D9DFD29C5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200FA8-24E3-4C91-8C51-8B45C305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66E2B-A8AC-485C-9F3D-CE57D6C28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715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94689-2254-4B1C-99B9-11CC0B7C6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F15704-5376-4839-A38A-412E131469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4580AD-8306-4AE2-B474-19C9ADB05B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AC569A-19E4-42C8-B8E7-220C0FAC7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C3F0A-DA80-4EA8-9D8A-2E4BA1F33FF7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6E7A99-6BC1-4070-BFB8-C0B6B15DC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E27EAC-3C49-4B73-BC4B-E34AEC920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66E2B-A8AC-485C-9F3D-CE57D6C28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331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2D2169-8C0E-49CF-8556-46B923909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F7ECA6-DD29-40A1-9E19-31E2AC8150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C8C75-5369-4AA5-AEA3-381CC09A8F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C3F0A-DA80-4EA8-9D8A-2E4BA1F33FF7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85EF7-5137-4A3D-9289-6615C69CB5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F32BA-CF4D-4BE9-9C52-49D0329C04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66E2B-A8AC-485C-9F3D-CE57D6C28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944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A05D7B7-4FD6-498D-9C90-6704D00C3B3B}"/>
              </a:ext>
            </a:extLst>
          </p:cNvPr>
          <p:cNvSpPr/>
          <p:nvPr/>
        </p:nvSpPr>
        <p:spPr>
          <a:xfrm>
            <a:off x="0" y="0"/>
            <a:ext cx="12192000" cy="73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533A02-AD9B-438C-84DE-A4FB6FE2FA38}"/>
              </a:ext>
            </a:extLst>
          </p:cNvPr>
          <p:cNvSpPr/>
          <p:nvPr/>
        </p:nvSpPr>
        <p:spPr>
          <a:xfrm>
            <a:off x="0" y="736600"/>
            <a:ext cx="12192000" cy="2921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6316A3B9-3E28-49FA-B144-07A7A6FE96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28713" y="2552700"/>
          <a:ext cx="88582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Packager Shell Object" showAsIcon="1" r:id="rId3" imgW="885960" imgH="514800" progId="Package">
                  <p:embed/>
                </p:oleObj>
              </mc:Choice>
              <mc:Fallback>
                <p:oleObj name="Packager Shell Object" showAsIcon="1" r:id="rId3" imgW="885960" imgH="514800" progId="Package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6316A3B9-3E28-49FA-B144-07A7A6FE96E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28713" y="2552700"/>
                        <a:ext cx="885825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50424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A05D7B7-4FD6-498D-9C90-6704D00C3B3B}"/>
              </a:ext>
            </a:extLst>
          </p:cNvPr>
          <p:cNvSpPr/>
          <p:nvPr/>
        </p:nvSpPr>
        <p:spPr>
          <a:xfrm>
            <a:off x="0" y="0"/>
            <a:ext cx="12192000" cy="73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533A02-AD9B-438C-84DE-A4FB6FE2FA38}"/>
              </a:ext>
            </a:extLst>
          </p:cNvPr>
          <p:cNvSpPr/>
          <p:nvPr/>
        </p:nvSpPr>
        <p:spPr>
          <a:xfrm>
            <a:off x="0" y="736600"/>
            <a:ext cx="12192000" cy="2921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DE68C91-A78C-4548-B9FF-216A7FFE7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9128" y="1473200"/>
            <a:ext cx="7253743" cy="4833908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4E0A397-1DAD-4CBB-8F09-9CBFDCB2FFFE}"/>
              </a:ext>
            </a:extLst>
          </p:cNvPr>
          <p:cNvCxnSpPr/>
          <p:nvPr/>
        </p:nvCxnSpPr>
        <p:spPr>
          <a:xfrm flipV="1">
            <a:off x="317500" y="1600200"/>
            <a:ext cx="10236200" cy="3733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DF817516-F2CB-49C8-8A66-7BDD7A4D95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9650" y="2147887"/>
            <a:ext cx="2552700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46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A05D7B7-4FD6-498D-9C90-6704D00C3B3B}"/>
              </a:ext>
            </a:extLst>
          </p:cNvPr>
          <p:cNvSpPr/>
          <p:nvPr/>
        </p:nvSpPr>
        <p:spPr>
          <a:xfrm>
            <a:off x="0" y="0"/>
            <a:ext cx="12192000" cy="73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533A02-AD9B-438C-84DE-A4FB6FE2FA38}"/>
              </a:ext>
            </a:extLst>
          </p:cNvPr>
          <p:cNvSpPr/>
          <p:nvPr/>
        </p:nvSpPr>
        <p:spPr>
          <a:xfrm>
            <a:off x="0" y="736600"/>
            <a:ext cx="12192000" cy="2921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D614A4-9138-4EAF-870D-314BB4552262}"/>
              </a:ext>
            </a:extLst>
          </p:cNvPr>
          <p:cNvSpPr/>
          <p:nvPr/>
        </p:nvSpPr>
        <p:spPr>
          <a:xfrm>
            <a:off x="773089" y="1288534"/>
            <a:ext cx="61450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[</a:t>
            </a:r>
            <a:r>
              <a:rPr lang="en-US" dirty="0" err="1"/>
              <a:t>Net.ServicePointManager</a:t>
            </a:r>
            <a:r>
              <a:rPr lang="en-US" dirty="0"/>
              <a:t>]::</a:t>
            </a:r>
            <a:r>
              <a:rPr lang="en-US" dirty="0" err="1"/>
              <a:t>SecurityProtocol</a:t>
            </a:r>
            <a:r>
              <a:rPr lang="en-US" dirty="0"/>
              <a:t> = "tls12, tls11, </a:t>
            </a:r>
            <a:r>
              <a:rPr lang="en-US" dirty="0" err="1"/>
              <a:t>tls</a:t>
            </a:r>
            <a:r>
              <a:rPr lang="en-US" dirty="0"/>
              <a:t>"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77E7470-A6E7-43BE-AF0E-77E95D5015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7899" y="1765300"/>
            <a:ext cx="6800413" cy="403128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B5F9A86-F8FA-4515-BC77-9C99B308A714}"/>
              </a:ext>
            </a:extLst>
          </p:cNvPr>
          <p:cNvCxnSpPr/>
          <p:nvPr/>
        </p:nvCxnSpPr>
        <p:spPr>
          <a:xfrm flipV="1">
            <a:off x="965200" y="1657866"/>
            <a:ext cx="10198100" cy="3472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6316A3B9-3E28-49FA-B144-07A7A6FE96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6396005"/>
              </p:ext>
            </p:extLst>
          </p:nvPr>
        </p:nvGraphicFramePr>
        <p:xfrm>
          <a:off x="1128713" y="2552700"/>
          <a:ext cx="88582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Packager Shell Object" showAsIcon="1" r:id="rId4" imgW="885960" imgH="514800" progId="Package">
                  <p:embed/>
                </p:oleObj>
              </mc:Choice>
              <mc:Fallback>
                <p:oleObj name="Packager Shell Object" showAsIcon="1" r:id="rId4" imgW="885960" imgH="514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28713" y="2552700"/>
                        <a:ext cx="885825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08082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A05D7B7-4FD6-498D-9C90-6704D00C3B3B}"/>
              </a:ext>
            </a:extLst>
          </p:cNvPr>
          <p:cNvSpPr/>
          <p:nvPr/>
        </p:nvSpPr>
        <p:spPr>
          <a:xfrm>
            <a:off x="0" y="0"/>
            <a:ext cx="12192000" cy="73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533A02-AD9B-438C-84DE-A4FB6FE2FA38}"/>
              </a:ext>
            </a:extLst>
          </p:cNvPr>
          <p:cNvSpPr/>
          <p:nvPr/>
        </p:nvSpPr>
        <p:spPr>
          <a:xfrm>
            <a:off x="0" y="736600"/>
            <a:ext cx="12192000" cy="2921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5BFF5F-9760-4A15-B3D2-57E399A7BB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523" y="1314510"/>
            <a:ext cx="2552700" cy="256222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E53A343-5E79-496E-AC92-F487CA27D1E0}"/>
              </a:ext>
            </a:extLst>
          </p:cNvPr>
          <p:cNvSpPr/>
          <p:nvPr/>
        </p:nvSpPr>
        <p:spPr>
          <a:xfrm>
            <a:off x="3071148" y="1473200"/>
            <a:ext cx="8202593" cy="4293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latin typeface="Lucida Console" panose="020B0609040504020204" pitchFamily="49" charset="0"/>
              </a:rPr>
              <a:t> </a:t>
            </a:r>
            <a:r>
              <a:rPr lang="en-US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05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ws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Lucida Console" panose="020B0609040504020204" pitchFamily="49" charset="0"/>
              </a:rPr>
              <a:t>New-</a:t>
            </a:r>
            <a:r>
              <a:rPr lang="en-US" sz="105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WebServiceProxy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 dirty="0">
                <a:solidFill>
                  <a:srgbClr val="000080"/>
                </a:solidFill>
                <a:latin typeface="Lucida Console" panose="020B0609040504020204" pitchFamily="49" charset="0"/>
              </a:rPr>
              <a:t>-Uri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 dirty="0">
                <a:solidFill>
                  <a:srgbClr val="8B0000"/>
                </a:solidFill>
                <a:latin typeface="Lucida Console" panose="020B0609040504020204" pitchFamily="49" charset="0"/>
              </a:rPr>
              <a:t>"http://localhost:8080/nonPoliceWebService_v0.2/services/</a:t>
            </a:r>
            <a:r>
              <a:rPr lang="en-US" sz="1050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nonPoliceEcho?wsdl</a:t>
            </a:r>
            <a:r>
              <a:rPr lang="en-US" sz="1050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endParaRPr lang="en-US" sz="105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sz="105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$Form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Lucida Console" panose="020B0609040504020204" pitchFamily="49" charset="0"/>
              </a:rPr>
              <a:t>New-Object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System.Windows.Forms.Form</a:t>
            </a:r>
            <a:endParaRPr lang="en-US" sz="105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05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Form</a:t>
            </a:r>
            <a:r>
              <a:rPr lang="en-US" sz="105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105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Text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 dirty="0">
                <a:solidFill>
                  <a:srgbClr val="8B0000"/>
                </a:solidFill>
                <a:latin typeface="Lucida Console" panose="020B0609040504020204" pitchFamily="49" charset="0"/>
              </a:rPr>
              <a:t>"FBI"</a:t>
            </a:r>
            <a:endParaRPr lang="en-US" sz="105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05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Form</a:t>
            </a:r>
            <a:r>
              <a:rPr lang="en-US" sz="105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105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Size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Lucida Console" panose="020B0609040504020204" pitchFamily="49" charset="0"/>
              </a:rPr>
              <a:t>New-Object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System.Drawing.Size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sz="1050" dirty="0">
                <a:solidFill>
                  <a:srgbClr val="800080"/>
                </a:solidFill>
                <a:latin typeface="Lucida Console" panose="020B0609040504020204" pitchFamily="49" charset="0"/>
              </a:rPr>
              <a:t>200</a:t>
            </a:r>
            <a:r>
              <a:rPr lang="en-US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sz="1050" dirty="0">
                <a:solidFill>
                  <a:srgbClr val="800080"/>
                </a:solidFill>
                <a:latin typeface="Lucida Console" panose="020B0609040504020204" pitchFamily="49" charset="0"/>
              </a:rPr>
              <a:t>200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endParaRPr lang="en-US" sz="105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$Button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Lucida Console" panose="020B0609040504020204" pitchFamily="49" charset="0"/>
              </a:rPr>
              <a:t>New-Object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System.Windows.Forms.Button</a:t>
            </a:r>
            <a:endParaRPr lang="en-US" sz="105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05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Button</a:t>
            </a:r>
            <a:r>
              <a:rPr lang="en-US" sz="105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105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Location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Lucida Console" panose="020B0609040504020204" pitchFamily="49" charset="0"/>
              </a:rPr>
              <a:t>New-Object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System.Drawing.Size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sz="1050" dirty="0">
                <a:solidFill>
                  <a:srgbClr val="800080"/>
                </a:solidFill>
                <a:latin typeface="Lucida Console" panose="020B0609040504020204" pitchFamily="49" charset="0"/>
              </a:rPr>
              <a:t>35</a:t>
            </a:r>
            <a:r>
              <a:rPr lang="en-US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sz="1050" dirty="0">
                <a:solidFill>
                  <a:srgbClr val="800080"/>
                </a:solidFill>
                <a:latin typeface="Lucida Console" panose="020B0609040504020204" pitchFamily="49" charset="0"/>
              </a:rPr>
              <a:t>35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05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Button</a:t>
            </a:r>
            <a:r>
              <a:rPr lang="en-US" sz="105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105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Size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Lucida Console" panose="020B0609040504020204" pitchFamily="49" charset="0"/>
              </a:rPr>
              <a:t>New-Object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System.Drawing.Size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sz="1050" dirty="0">
                <a:solidFill>
                  <a:srgbClr val="800080"/>
                </a:solidFill>
                <a:latin typeface="Lucida Console" panose="020B0609040504020204" pitchFamily="49" charset="0"/>
              </a:rPr>
              <a:t>120</a:t>
            </a:r>
            <a:r>
              <a:rPr lang="en-US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sz="1050" dirty="0">
                <a:solidFill>
                  <a:srgbClr val="800080"/>
                </a:solidFill>
                <a:latin typeface="Lucida Console" panose="020B0609040504020204" pitchFamily="49" charset="0"/>
              </a:rPr>
              <a:t>23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endParaRPr lang="en-US" sz="105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$tb1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Lucida Console" panose="020B0609040504020204" pitchFamily="49" charset="0"/>
              </a:rPr>
              <a:t>New-Object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System.Windows.Forms.TextBox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</a:p>
          <a:p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$tb1</a:t>
            </a:r>
            <a:r>
              <a:rPr lang="en-US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Location </a:t>
            </a:r>
            <a:r>
              <a:rPr lang="en-US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Lucida Console" panose="020B0609040504020204" pitchFamily="49" charset="0"/>
              </a:rPr>
              <a:t>New-Object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System.Drawing.Point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sz="1050" dirty="0">
                <a:solidFill>
                  <a:srgbClr val="800080"/>
                </a:solidFill>
                <a:latin typeface="Lucida Console" panose="020B0609040504020204" pitchFamily="49" charset="0"/>
              </a:rPr>
              <a:t>10</a:t>
            </a:r>
            <a:r>
              <a:rPr lang="en-US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sz="1050" dirty="0">
                <a:solidFill>
                  <a:srgbClr val="800080"/>
                </a:solidFill>
                <a:latin typeface="Lucida Console" panose="020B0609040504020204" pitchFamily="49" charset="0"/>
              </a:rPr>
              <a:t>69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)  </a:t>
            </a:r>
          </a:p>
          <a:p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$tb1</a:t>
            </a:r>
            <a:r>
              <a:rPr lang="en-US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Size </a:t>
            </a:r>
            <a:r>
              <a:rPr lang="en-US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Lucida Console" panose="020B0609040504020204" pitchFamily="49" charset="0"/>
              </a:rPr>
              <a:t>New-Object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System.Drawing.Size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sz="1050" dirty="0">
                <a:solidFill>
                  <a:srgbClr val="800080"/>
                </a:solidFill>
                <a:latin typeface="Lucida Console" panose="020B0609040504020204" pitchFamily="49" charset="0"/>
              </a:rPr>
              <a:t>135</a:t>
            </a:r>
            <a:r>
              <a:rPr lang="en-US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sz="1050" dirty="0">
                <a:solidFill>
                  <a:srgbClr val="800080"/>
                </a:solidFill>
                <a:latin typeface="Lucida Console" panose="020B0609040504020204" pitchFamily="49" charset="0"/>
              </a:rPr>
              <a:t>23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)  </a:t>
            </a:r>
          </a:p>
          <a:p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05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Form</a:t>
            </a:r>
            <a:r>
              <a:rPr lang="en-US" sz="105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105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Controls</a:t>
            </a:r>
            <a:r>
              <a:rPr lang="en-US" sz="105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105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Add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$tb1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)  </a:t>
            </a:r>
          </a:p>
          <a:p>
            <a:endParaRPr lang="en-US" sz="105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05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Form</a:t>
            </a:r>
            <a:r>
              <a:rPr lang="en-US" sz="105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105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Controls</a:t>
            </a:r>
            <a:r>
              <a:rPr lang="en-US" sz="105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105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Add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$Button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endParaRPr lang="en-US" sz="105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05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Button</a:t>
            </a:r>
            <a:r>
              <a:rPr lang="en-US" sz="105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105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Add_Click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</a:p>
          <a:p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{    </a:t>
            </a:r>
          </a:p>
          <a:p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$tb1</a:t>
            </a:r>
            <a:r>
              <a:rPr lang="en-US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Text</a:t>
            </a:r>
            <a:r>
              <a:rPr lang="en-US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05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ws</a:t>
            </a:r>
            <a:r>
              <a:rPr lang="en-US" sz="105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105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get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()</a:t>
            </a:r>
          </a:p>
          <a:p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}</a:t>
            </a:r>
          </a:p>
          <a:p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)</a:t>
            </a:r>
          </a:p>
          <a:p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05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form</a:t>
            </a:r>
            <a:r>
              <a:rPr lang="en-US" sz="105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105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ShowDialog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()</a:t>
            </a:r>
          </a:p>
          <a:p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endParaRPr lang="en-US" sz="1050" dirty="0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0A3A96F6-F63E-449F-A1CB-413AE3D340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4381382"/>
              </p:ext>
            </p:extLst>
          </p:nvPr>
        </p:nvGraphicFramePr>
        <p:xfrm>
          <a:off x="10080946" y="1765300"/>
          <a:ext cx="193357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Packager Shell Object" showAsIcon="1" r:id="rId4" imgW="1933560" imgH="514800" progId="Package">
                  <p:embed/>
                </p:oleObj>
              </mc:Choice>
              <mc:Fallback>
                <p:oleObj name="Packager Shell Object" showAsIcon="1" r:id="rId4" imgW="1933560" imgH="514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080946" y="1765300"/>
                        <a:ext cx="1933575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33627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A05D7B7-4FD6-498D-9C90-6704D00C3B3B}"/>
              </a:ext>
            </a:extLst>
          </p:cNvPr>
          <p:cNvSpPr/>
          <p:nvPr/>
        </p:nvSpPr>
        <p:spPr>
          <a:xfrm>
            <a:off x="0" y="0"/>
            <a:ext cx="12192000" cy="73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533A02-AD9B-438C-84DE-A4FB6FE2FA38}"/>
              </a:ext>
            </a:extLst>
          </p:cNvPr>
          <p:cNvSpPr/>
          <p:nvPr/>
        </p:nvSpPr>
        <p:spPr>
          <a:xfrm>
            <a:off x="0" y="736600"/>
            <a:ext cx="12192000" cy="2921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F76112C-4A46-4A38-8D3E-D632B99DAE25}"/>
              </a:ext>
            </a:extLst>
          </p:cNvPr>
          <p:cNvSpPr/>
          <p:nvPr/>
        </p:nvSpPr>
        <p:spPr>
          <a:xfrm>
            <a:off x="4134090" y="2899619"/>
            <a:ext cx="4917312" cy="2997844"/>
          </a:xfrm>
          <a:prstGeom prst="rect">
            <a:avLst/>
          </a:prstGeom>
          <a:noFill/>
          <a:ln w="762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5131A9-F540-48F0-9004-DB59C0107260}"/>
              </a:ext>
            </a:extLst>
          </p:cNvPr>
          <p:cNvSpPr txBox="1"/>
          <p:nvPr/>
        </p:nvSpPr>
        <p:spPr>
          <a:xfrm>
            <a:off x="6724593" y="4143817"/>
            <a:ext cx="14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JFK</a:t>
            </a:r>
            <a:r>
              <a:rPr lang="en-US" strike="sngStrike" dirty="0"/>
              <a:t>(</a:t>
            </a:r>
            <a:r>
              <a:rPr lang="en-US" strike="sngStrike" dirty="0" err="1"/>
              <a:t>lee,moni</a:t>
            </a:r>
            <a:r>
              <a:rPr lang="en-US" strike="sngStrike" dirty="0"/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23FE68-E772-4192-AF4E-6EEB0F465FAC}"/>
              </a:ext>
            </a:extLst>
          </p:cNvPr>
          <p:cNvSpPr txBox="1"/>
          <p:nvPr/>
        </p:nvSpPr>
        <p:spPr>
          <a:xfrm>
            <a:off x="4051139" y="2257561"/>
            <a:ext cx="44360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MAINSTREET.SQ.ELECTIR </a:t>
            </a:r>
            <a:r>
              <a:rPr lang="en-US" dirty="0" err="1"/>
              <a:t>CHAIR.nonPocliBand</a:t>
            </a:r>
            <a:endParaRPr lang="en-US" dirty="0"/>
          </a:p>
          <a:p>
            <a:r>
              <a:rPr lang="en-US" dirty="0" err="1"/>
              <a:t>MAINSTEREET.SQ.GOD.nonPocieReslionNSA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6E89F73-11EB-4380-88D1-6406153EE8E8}"/>
              </a:ext>
            </a:extLst>
          </p:cNvPr>
          <p:cNvCxnSpPr/>
          <p:nvPr/>
        </p:nvCxnSpPr>
        <p:spPr>
          <a:xfrm flipH="1" flipV="1">
            <a:off x="3495554" y="3889094"/>
            <a:ext cx="1039467" cy="509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22BC751-1DA2-4953-BD22-45C8518920EF}"/>
              </a:ext>
            </a:extLst>
          </p:cNvPr>
          <p:cNvSpPr txBox="1"/>
          <p:nvPr/>
        </p:nvSpPr>
        <p:spPr>
          <a:xfrm>
            <a:off x="2801073" y="3391382"/>
            <a:ext cx="864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/>
              <a:t>redhair</a:t>
            </a:r>
            <a:endParaRPr lang="en-US" strike="sngStrik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A9BCD2-3939-4D87-B424-5C76E471C4AE}"/>
              </a:ext>
            </a:extLst>
          </p:cNvPr>
          <p:cNvSpPr txBox="1"/>
          <p:nvPr/>
        </p:nvSpPr>
        <p:spPr>
          <a:xfrm>
            <a:off x="4235951" y="4275036"/>
            <a:ext cx="2254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nonPolideDEA</a:t>
            </a:r>
            <a:r>
              <a:rPr lang="en-US" dirty="0"/>
              <a:t>(</a:t>
            </a:r>
            <a:r>
              <a:rPr lang="en-US" strike="sngStrike" dirty="0" err="1"/>
              <a:t>cocain</a:t>
            </a:r>
            <a:r>
              <a:rPr lang="en-US" strike="sngStrike" dirty="0"/>
              <a:t>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1C68C9D-E232-4F81-B2B0-916398AEFF98}"/>
              </a:ext>
            </a:extLst>
          </p:cNvPr>
          <p:cNvCxnSpPr/>
          <p:nvPr/>
        </p:nvCxnSpPr>
        <p:spPr>
          <a:xfrm flipV="1">
            <a:off x="7273303" y="3576048"/>
            <a:ext cx="3201786" cy="486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84304CF-F823-456F-9884-5A401C3B566A}"/>
              </a:ext>
            </a:extLst>
          </p:cNvPr>
          <p:cNvSpPr txBox="1"/>
          <p:nvPr/>
        </p:nvSpPr>
        <p:spPr>
          <a:xfrm>
            <a:off x="10857053" y="3298785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/>
              <a:t>Lee,moni</a:t>
            </a:r>
            <a:endParaRPr lang="en-US" strike="sngStrike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767E1CC-D571-4A88-A2C9-DA1EBD069747}"/>
              </a:ext>
            </a:extLst>
          </p:cNvPr>
          <p:cNvSpPr txBox="1"/>
          <p:nvPr/>
        </p:nvSpPr>
        <p:spPr>
          <a:xfrm>
            <a:off x="7731889" y="4965539"/>
            <a:ext cx="67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/>
              <a:t>steve</a:t>
            </a:r>
            <a:endParaRPr lang="en-US" strike="sngStrike" dirty="0"/>
          </a:p>
        </p:txBody>
      </p:sp>
      <p:sp>
        <p:nvSpPr>
          <p:cNvPr id="18" name="Cube 17">
            <a:extLst>
              <a:ext uri="{FF2B5EF4-FFF2-40B4-BE49-F238E27FC236}">
                <a16:creationId xmlns:a16="http://schemas.microsoft.com/office/drawing/2014/main" id="{676E3000-6D94-404A-95B4-2D45A50B80F5}"/>
              </a:ext>
            </a:extLst>
          </p:cNvPr>
          <p:cNvSpPr/>
          <p:nvPr/>
        </p:nvSpPr>
        <p:spPr>
          <a:xfrm>
            <a:off x="1018572" y="2376739"/>
            <a:ext cx="1598005" cy="462594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523A4BE-F6F3-4F1D-8648-8DCAF0E7C144}"/>
              </a:ext>
            </a:extLst>
          </p:cNvPr>
          <p:cNvSpPr/>
          <p:nvPr/>
        </p:nvSpPr>
        <p:spPr>
          <a:xfrm>
            <a:off x="1090595" y="2127377"/>
            <a:ext cx="20117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/>
              <a:t>CPVA.PREA.backup</a:t>
            </a:r>
            <a:r>
              <a:rPr lang="en-US" dirty="0"/>
              <a:t> 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D61F288-7DC0-4C5D-A77F-823508A07214}"/>
              </a:ext>
            </a:extLst>
          </p:cNvPr>
          <p:cNvSpPr/>
          <p:nvPr/>
        </p:nvSpPr>
        <p:spPr>
          <a:xfrm>
            <a:off x="2951544" y="2163019"/>
            <a:ext cx="625033" cy="444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A5B7B33-722C-4008-A934-014A0F391F6A}"/>
              </a:ext>
            </a:extLst>
          </p:cNvPr>
          <p:cNvSpPr/>
          <p:nvPr/>
        </p:nvSpPr>
        <p:spPr>
          <a:xfrm>
            <a:off x="3102364" y="2376739"/>
            <a:ext cx="801228" cy="7225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124554F-CB47-44FF-ACA1-6DF34494C754}"/>
              </a:ext>
            </a:extLst>
          </p:cNvPr>
          <p:cNvSpPr/>
          <p:nvPr/>
        </p:nvSpPr>
        <p:spPr>
          <a:xfrm>
            <a:off x="3495554" y="2668839"/>
            <a:ext cx="300942" cy="2780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C070ED4-6AC1-4E57-B47B-9E6F084A3171}"/>
              </a:ext>
            </a:extLst>
          </p:cNvPr>
          <p:cNvSpPr txBox="1"/>
          <p:nvPr/>
        </p:nvSpPr>
        <p:spPr>
          <a:xfrm>
            <a:off x="2616577" y="3099282"/>
            <a:ext cx="17091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err="1"/>
              <a:t>Roth.ibmd.merapple.accnetur.touch</a:t>
            </a:r>
            <a:endParaRPr lang="en-US" sz="800" strike="sngStrike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8F3A60B-2EBA-4651-AAD6-D4742CF03529}"/>
              </a:ext>
            </a:extLst>
          </p:cNvPr>
          <p:cNvSpPr txBox="1"/>
          <p:nvPr/>
        </p:nvSpPr>
        <p:spPr>
          <a:xfrm>
            <a:off x="399131" y="1432416"/>
            <a:ext cx="3836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IPX </a:t>
            </a:r>
            <a:r>
              <a:rPr lang="en-US" strike="sngStrike" dirty="0" err="1"/>
              <a:t>redhair</a:t>
            </a:r>
            <a:r>
              <a:rPr lang="en-US" strike="sngStrike" dirty="0"/>
              <a:t> </a:t>
            </a:r>
            <a:r>
              <a:rPr lang="en-US" dirty="0"/>
              <a:t>JFK.SHOOTER.BULLET.”</a:t>
            </a:r>
            <a:r>
              <a:rPr lang="en-US" dirty="0" err="1"/>
              <a:t>png</a:t>
            </a:r>
            <a:r>
              <a:rPr lang="en-US" dirty="0"/>
              <a:t>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389ECD-1EC9-42A7-B402-091E8F82A62E}"/>
              </a:ext>
            </a:extLst>
          </p:cNvPr>
          <p:cNvSpPr txBox="1"/>
          <p:nvPr/>
        </p:nvSpPr>
        <p:spPr>
          <a:xfrm>
            <a:off x="9051402" y="1432416"/>
            <a:ext cx="3826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KING.SQ.COLMAN.JFK.</a:t>
            </a:r>
            <a:r>
              <a:rPr lang="en-US" strike="sngStrike" dirty="0" err="1"/>
              <a:t>marx</a:t>
            </a:r>
            <a:r>
              <a:rPr lang="en-US" strike="sngStrike" dirty="0"/>
              <a:t>(lee onsite)</a:t>
            </a:r>
          </a:p>
        </p:txBody>
      </p:sp>
    </p:spTree>
    <p:extLst>
      <p:ext uri="{BB962C8B-B14F-4D97-AF65-F5344CB8AC3E}">
        <p14:creationId xmlns:p14="http://schemas.microsoft.com/office/powerpoint/2010/main" val="67074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A05D7B7-4FD6-498D-9C90-6704D00C3B3B}"/>
              </a:ext>
            </a:extLst>
          </p:cNvPr>
          <p:cNvSpPr/>
          <p:nvPr/>
        </p:nvSpPr>
        <p:spPr>
          <a:xfrm>
            <a:off x="0" y="0"/>
            <a:ext cx="12192000" cy="73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533A02-AD9B-438C-84DE-A4FB6FE2FA38}"/>
              </a:ext>
            </a:extLst>
          </p:cNvPr>
          <p:cNvSpPr/>
          <p:nvPr/>
        </p:nvSpPr>
        <p:spPr>
          <a:xfrm>
            <a:off x="0" y="736600"/>
            <a:ext cx="12192000" cy="2921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28A6DD0-81F1-4F81-961C-583E70396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3590" y="3355825"/>
            <a:ext cx="7031982" cy="319823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12DDE0E-15B6-4178-9348-BDB996360BB3}"/>
              </a:ext>
            </a:extLst>
          </p:cNvPr>
          <p:cNvSpPr txBox="1"/>
          <p:nvPr/>
        </p:nvSpPr>
        <p:spPr>
          <a:xfrm>
            <a:off x="4794174" y="2105561"/>
            <a:ext cx="367081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/>
              <a:t>IMPORT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DB8903-17FF-4ECE-91D6-638C4CED0CDA}"/>
              </a:ext>
            </a:extLst>
          </p:cNvPr>
          <p:cNvSpPr/>
          <p:nvPr/>
        </p:nvSpPr>
        <p:spPr>
          <a:xfrm>
            <a:off x="3121307" y="1881991"/>
            <a:ext cx="2974693" cy="44714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trike="sngStrike" dirty="0" err="1"/>
              <a:t>Gorhoche</a:t>
            </a:r>
            <a:r>
              <a:rPr lang="en-US" strike="sngStrike" dirty="0"/>
              <a:t>(</a:t>
            </a:r>
            <a:r>
              <a:rPr lang="en-US" strike="sngStrike" dirty="0" err="1"/>
              <a:t>deere,micheal</a:t>
            </a:r>
            <a:r>
              <a:rPr lang="en-US" strike="sngStrike" dirty="0"/>
              <a:t>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DCAC486-BF81-43BF-A8EC-794BED55F017}"/>
              </a:ext>
            </a:extLst>
          </p:cNvPr>
          <p:cNvSpPr/>
          <p:nvPr/>
        </p:nvSpPr>
        <p:spPr>
          <a:xfrm>
            <a:off x="4794173" y="1124319"/>
            <a:ext cx="3898413" cy="638976"/>
          </a:xfrm>
          <a:prstGeom prst="rect">
            <a:avLst/>
          </a:prstGeom>
          <a:noFill/>
          <a:ln w="762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2B389B-7D6C-4E14-BD0A-DE082EECD6F6}"/>
              </a:ext>
            </a:extLst>
          </p:cNvPr>
          <p:cNvSpPr txBox="1"/>
          <p:nvPr/>
        </p:nvSpPr>
        <p:spPr>
          <a:xfrm>
            <a:off x="5169607" y="1295763"/>
            <a:ext cx="2458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/>
              <a:t>Deere,andy</a:t>
            </a:r>
            <a:r>
              <a:rPr lang="en-US" strike="sngStrike" dirty="0"/>
              <a:t> van scooter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BE43FF-C40B-471E-890A-F9498C4F8304}"/>
              </a:ext>
            </a:extLst>
          </p:cNvPr>
          <p:cNvSpPr/>
          <p:nvPr/>
        </p:nvSpPr>
        <p:spPr>
          <a:xfrm>
            <a:off x="6701742" y="1258214"/>
            <a:ext cx="925974" cy="5050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E88AAE-0422-4C47-B90C-669C6E1C9D4F}"/>
              </a:ext>
            </a:extLst>
          </p:cNvPr>
          <p:cNvSpPr txBox="1"/>
          <p:nvPr/>
        </p:nvSpPr>
        <p:spPr>
          <a:xfrm>
            <a:off x="661640" y="2767280"/>
            <a:ext cx="7713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Andy</a:t>
            </a:r>
          </a:p>
          <a:p>
            <a:r>
              <a:rPr lang="en-US" strike="sngStrike" dirty="0"/>
              <a:t>IPX</a:t>
            </a:r>
          </a:p>
          <a:p>
            <a:r>
              <a:rPr lang="en-US" strike="sngStrike" dirty="0"/>
              <a:t>Andy 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603EB9-ABA6-4E5D-B4A5-347444D34334}"/>
              </a:ext>
            </a:extLst>
          </p:cNvPr>
          <p:cNvSpPr txBox="1"/>
          <p:nvPr/>
        </p:nvSpPr>
        <p:spPr>
          <a:xfrm>
            <a:off x="5032237" y="1135290"/>
            <a:ext cx="5160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nonPociChruth</a:t>
            </a:r>
            <a:r>
              <a:rPr lang="en-US" dirty="0"/>
              <a:t>(</a:t>
            </a:r>
            <a:r>
              <a:rPr lang="en-US" dirty="0" err="1"/>
              <a:t>irish</a:t>
            </a:r>
            <a:r>
              <a:rPr lang="en-US" dirty="0"/>
              <a:t>).ST PATIKC HENRY VILLAGE</a:t>
            </a:r>
            <a:r>
              <a:rPr lang="en-US" strike="sngStrike" dirty="0"/>
              <a:t>(</a:t>
            </a:r>
            <a:r>
              <a:rPr lang="en-US" strike="sngStrike" dirty="0" err="1"/>
              <a:t>dere</a:t>
            </a:r>
            <a:r>
              <a:rPr lang="en-US" strike="sngStrike" dirty="0"/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7A9A38-EDFD-4F2C-B07C-14B496F4451B}"/>
              </a:ext>
            </a:extLst>
          </p:cNvPr>
          <p:cNvSpPr txBox="1"/>
          <p:nvPr/>
        </p:nvSpPr>
        <p:spPr>
          <a:xfrm>
            <a:off x="8840421" y="1578741"/>
            <a:ext cx="33369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FBI:WMD</a:t>
            </a:r>
            <a:r>
              <a:rPr lang="en-US" strike="sngStrike" dirty="0"/>
              <a:t> </a:t>
            </a:r>
            <a:r>
              <a:rPr lang="en-US" strike="sngStrike" dirty="0" err="1"/>
              <a:t>Decommisoin</a:t>
            </a:r>
            <a:r>
              <a:rPr lang="en-US" dirty="0"/>
              <a:t> </a:t>
            </a:r>
          </a:p>
          <a:p>
            <a:r>
              <a:rPr lang="en-US" dirty="0" err="1"/>
              <a:t>PENTOAN.COLMAEN.</a:t>
            </a:r>
            <a:r>
              <a:rPr lang="en-US" strike="sngStrike" dirty="0" err="1"/>
              <a:t>marx</a:t>
            </a:r>
            <a:r>
              <a:rPr lang="en-US" strike="sngStrike" dirty="0"/>
              <a:t>(</a:t>
            </a:r>
            <a:r>
              <a:rPr lang="en-US" strike="sngStrike" dirty="0" err="1"/>
              <a:t>deere</a:t>
            </a:r>
            <a:r>
              <a:rPr lang="en-US" strike="sngStrike" dirty="0"/>
              <a:t>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E66252-4951-437B-956C-48F07145E1A3}"/>
              </a:ext>
            </a:extLst>
          </p:cNvPr>
          <p:cNvSpPr/>
          <p:nvPr/>
        </p:nvSpPr>
        <p:spPr>
          <a:xfrm>
            <a:off x="749397" y="96779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PENTAOGN.MAINSTREET.SQ.ELECTIR </a:t>
            </a:r>
            <a:r>
              <a:rPr lang="en-US" dirty="0" err="1"/>
              <a:t>CHAIR.nonPocliBand</a:t>
            </a:r>
            <a:endParaRPr lang="en-US" dirty="0"/>
          </a:p>
          <a:p>
            <a:r>
              <a:rPr lang="en-US" dirty="0" err="1"/>
              <a:t>PENTAGON.MAINSTEREET.SQ.GOD.nonPocieReslionNSA</a:t>
            </a:r>
            <a:endParaRPr lang="en-US" dirty="0"/>
          </a:p>
          <a:p>
            <a:r>
              <a:rPr lang="en-US" dirty="0"/>
              <a:t>WWI.FBI:KIDNAPPIGN.HOMCEID7.</a:t>
            </a:r>
            <a:r>
              <a:rPr lang="en-US" strike="sngStrike" dirty="0"/>
              <a:t>marx(</a:t>
            </a:r>
            <a:r>
              <a:rPr lang="en-US" strike="sngStrike" dirty="0" err="1"/>
              <a:t>exotroing</a:t>
            </a:r>
            <a:r>
              <a:rPr lang="en-US" strike="sngStrike" dirty="0"/>
              <a:t>)</a:t>
            </a:r>
          </a:p>
          <a:p>
            <a:r>
              <a:rPr lang="en-US" dirty="0" err="1"/>
              <a:t>WWI.nonPolcieC</a:t>
            </a:r>
            <a:r>
              <a:rPr lang="en-US" strike="sngStrike" dirty="0" err="1"/>
              <a:t>artoons</a:t>
            </a:r>
            <a:r>
              <a:rPr lang="en-US" strike="sngStrike" dirty="0"/>
              <a:t>(tank girl)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3593C75-429C-4358-8BE5-60B43DA69433}"/>
              </a:ext>
            </a:extLst>
          </p:cNvPr>
          <p:cNvSpPr/>
          <p:nvPr/>
        </p:nvSpPr>
        <p:spPr>
          <a:xfrm>
            <a:off x="293406" y="2225072"/>
            <a:ext cx="2596277" cy="64114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GOD.ANGEL.GABREIL</a:t>
            </a:r>
          </a:p>
          <a:p>
            <a:pPr algn="ctr"/>
            <a:r>
              <a:rPr lang="en-US" sz="800" strike="sngStrike" dirty="0" err="1"/>
              <a:t>Redhiar.ghocheo.avg</a:t>
            </a:r>
            <a:r>
              <a:rPr lang="en-US" sz="800" strike="sngStrike" dirty="0"/>
              <a:t>(if </a:t>
            </a:r>
            <a:r>
              <a:rPr lang="en-US" sz="800" strike="sngStrike" dirty="0" err="1"/>
              <a:t>redhair</a:t>
            </a:r>
            <a:r>
              <a:rPr lang="en-US" sz="800" strike="sngStrike" dirty="0"/>
              <a:t>)</a:t>
            </a:r>
            <a:r>
              <a:rPr lang="en-US" sz="800" strike="sngStrike" dirty="0" err="1"/>
              <a:t>hten</a:t>
            </a:r>
            <a:r>
              <a:rPr lang="en-US" sz="800" strike="sngStrik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94537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380</Words>
  <Application>Microsoft Office PowerPoint</Application>
  <PresentationFormat>Widescreen</PresentationFormat>
  <Paragraphs>63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Lucida Console</vt:lpstr>
      <vt:lpstr>Office Theme</vt:lpstr>
      <vt:lpstr>Packager Shell Object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Custom-tc-cen09</dc:creator>
  <cp:lastModifiedBy>Custom-tc-cen09</cp:lastModifiedBy>
  <cp:revision>5</cp:revision>
  <dcterms:created xsi:type="dcterms:W3CDTF">2023-05-24T17:55:28Z</dcterms:created>
  <dcterms:modified xsi:type="dcterms:W3CDTF">2023-05-24T18:28:26Z</dcterms:modified>
</cp:coreProperties>
</file>