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1" autoAdjust="0"/>
    <p:restoredTop sz="84472" autoAdjust="0"/>
  </p:normalViewPr>
  <p:slideViewPr>
    <p:cSldViewPr snapToGrid="0">
      <p:cViewPr>
        <p:scale>
          <a:sx n="75" d="100"/>
          <a:sy n="75" d="100"/>
        </p:scale>
        <p:origin x="1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7511A-9225-4C84-B98F-261EF14DF14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9A02-978A-49F8-8053-4C26F5CC9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5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3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9E50-46BF-4099-8EC5-B276AE18B5E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8EBD-9BB6-4B30-9E5A-E6CF0262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jpe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jpe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58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eg"/><Relationship Id="rId3" Type="http://schemas.openxmlformats.org/officeDocument/2006/relationships/image" Target="../media/image3.jpg"/><Relationship Id="rId21" Type="http://schemas.openxmlformats.org/officeDocument/2006/relationships/image" Target="../media/image21.jpeg"/><Relationship Id="rId7" Type="http://schemas.openxmlformats.org/officeDocument/2006/relationships/image" Target="../media/image7.jpg"/><Relationship Id="rId12" Type="http://schemas.openxmlformats.org/officeDocument/2006/relationships/image" Target="../media/image12.jpeg"/><Relationship Id="rId17" Type="http://schemas.openxmlformats.org/officeDocument/2006/relationships/image" Target="../media/image17.jpg"/><Relationship Id="rId2" Type="http://schemas.openxmlformats.org/officeDocument/2006/relationships/image" Target="../media/image2.jp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jpg"/><Relationship Id="rId23" Type="http://schemas.openxmlformats.org/officeDocument/2006/relationships/image" Target="../media/image23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8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gate.com/news/article/S-F-boy-12-killed-by-his-family-s-pit-bulls-2665709.php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jpeg"/><Relationship Id="rId7" Type="http://schemas.openxmlformats.org/officeDocument/2006/relationships/image" Target="../media/image37.jpeg"/><Relationship Id="rId12" Type="http://schemas.openxmlformats.org/officeDocument/2006/relationships/image" Target="../media/image4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11" Type="http://schemas.openxmlformats.org/officeDocument/2006/relationships/image" Target="../media/image41.jpg"/><Relationship Id="rId5" Type="http://schemas.openxmlformats.org/officeDocument/2006/relationships/image" Target="../media/image35.jpeg"/><Relationship Id="rId10" Type="http://schemas.openxmlformats.org/officeDocument/2006/relationships/image" Target="../media/image40.jpeg"/><Relationship Id="rId4" Type="http://schemas.openxmlformats.org/officeDocument/2006/relationships/image" Target="../media/image4.png"/><Relationship Id="rId9" Type="http://schemas.openxmlformats.org/officeDocument/2006/relationships/image" Target="../media/image3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32364" y="1907177"/>
            <a:ext cx="6981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JFK(CHECK POIN CHALIE)</a:t>
            </a:r>
          </a:p>
          <a:p>
            <a:r>
              <a:rPr lang="en-US" sz="800" strike="sngStrike" dirty="0" smtClean="0"/>
              <a:t>visa wall </a:t>
            </a:r>
            <a:r>
              <a:rPr lang="en-US" sz="800" strike="sngStrike" dirty="0" err="1" smtClean="0"/>
              <a:t>olypics</a:t>
            </a:r>
            <a:r>
              <a:rPr lang="en-US" sz="800" strike="sngStrike" dirty="0" smtClean="0"/>
              <a:t> blond</a:t>
            </a:r>
          </a:p>
          <a:p>
            <a:endParaRPr lang="en-US" dirty="0" smtClean="0"/>
          </a:p>
          <a:p>
            <a:r>
              <a:rPr lang="en-US" dirty="0" smtClean="0"/>
              <a:t>2011</a:t>
            </a:r>
          </a:p>
          <a:p>
            <a:r>
              <a:rPr lang="en-US" dirty="0" err="1" smtClean="0"/>
              <a:t>Roth.ibm.dmielr.vsia.mcarthy</a:t>
            </a:r>
            <a:r>
              <a:rPr lang="en-US" dirty="0" smtClean="0"/>
              <a:t>[0]</a:t>
            </a:r>
          </a:p>
          <a:p>
            <a:r>
              <a:rPr lang="en-US" dirty="0" err="1" smtClean="0"/>
              <a:t>Roth.ibm.dmielr.vsia.mcarthy</a:t>
            </a:r>
            <a:r>
              <a:rPr lang="en-US" dirty="0" smtClean="0"/>
              <a:t>[1]</a:t>
            </a:r>
          </a:p>
          <a:p>
            <a:r>
              <a:rPr lang="en-US" dirty="0" err="1" smtClean="0"/>
              <a:t>Roth.ibm.dmielr.vsia.sauners</a:t>
            </a:r>
            <a:r>
              <a:rPr lang="en-US" dirty="0" smtClean="0"/>
              <a:t>[1]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2017  </a:t>
            </a:r>
            <a:r>
              <a:rPr lang="en-US" strike="sngStrike" dirty="0" smtClean="0"/>
              <a:t>Phil.(</a:t>
            </a:r>
            <a:r>
              <a:rPr lang="en-US" strike="sngStrike" dirty="0" err="1" smtClean="0"/>
              <a:t>ki,m</a:t>
            </a:r>
            <a:r>
              <a:rPr lang="en-US" strike="sngStrike" dirty="0" smtClean="0"/>
              <a:t>)</a:t>
            </a:r>
            <a:r>
              <a:rPr lang="en-US" dirty="0" smtClean="0"/>
              <a:t>.§31 </a:t>
            </a:r>
            <a:r>
              <a:rPr lang="en-US" dirty="0" err="1" smtClean="0"/>
              <a:t>Kodompflicht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HOMCIDE:CHANZLOR:.</a:t>
            </a:r>
            <a:r>
              <a:rPr lang="en-US" strike="sngStrike" dirty="0" err="1" smtClean="0"/>
              <a:t>sltin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jana</a:t>
            </a:r>
            <a:r>
              <a:rPr lang="en-US" dirty="0" smtClean="0"/>
              <a:t>, </a:t>
            </a:r>
            <a:r>
              <a:rPr lang="en-US" strike="sngStrike" dirty="0" smtClean="0"/>
              <a:t>visa</a:t>
            </a:r>
            <a:r>
              <a:rPr lang="en-US" dirty="0" smtClean="0"/>
              <a:t> 000.</a:t>
            </a:r>
            <a:r>
              <a:rPr lang="en-US" strike="sngStrike" dirty="0" smtClean="0"/>
              <a:t>marx</a:t>
            </a:r>
            <a:r>
              <a:rPr lang="en-US" dirty="0" smtClean="0"/>
              <a:t> </a:t>
            </a:r>
            <a:r>
              <a:rPr lang="en-US" dirty="0" err="1" smtClean="0"/>
              <a:t>A.E.DTrainign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Shrot</a:t>
            </a:r>
            <a:r>
              <a:rPr lang="en-US" dirty="0" smtClean="0"/>
              <a:t>: wait 25Y (1987-2013) </a:t>
            </a:r>
            <a:r>
              <a:rPr lang="en-US" strike="sngStrike" dirty="0" smtClean="0"/>
              <a:t>using </a:t>
            </a:r>
            <a:r>
              <a:rPr lang="en-US" strike="sngStrike" dirty="0" err="1" smtClean="0"/>
              <a:t>phil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 </a:t>
            </a:r>
            <a:r>
              <a:rPr lang="en-US" dirty="0" smtClean="0"/>
              <a:t>A.E.D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0971" y="1423851"/>
            <a:ext cx="2155372" cy="1358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3931" y="1423851"/>
            <a:ext cx="235132" cy="13585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99063" y="1423851"/>
            <a:ext cx="109728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33749" y="1496237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Beach</a:t>
            </a:r>
          </a:p>
          <a:p>
            <a:r>
              <a:rPr lang="en-US" sz="800" dirty="0" err="1" smtClean="0">
                <a:solidFill>
                  <a:schemeClr val="bg1"/>
                </a:solidFill>
              </a:rPr>
              <a:t>Plaza</a:t>
            </a:r>
            <a:r>
              <a:rPr lang="en-US" sz="800" dirty="0" err="1">
                <a:solidFill>
                  <a:schemeClr val="bg1"/>
                </a:solidFill>
              </a:rPr>
              <a:t>Park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18657" y="2495006"/>
            <a:ext cx="500509" cy="2873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33749" y="1834791"/>
            <a:ext cx="84908" cy="723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10889" y="1907177"/>
            <a:ext cx="130628" cy="1853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40971" y="97805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1993/4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92286" y="973004"/>
            <a:ext cx="21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HOMCE:JO(HANNES)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181497" y="678836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HOMCIDE:ur_ur_opi</a:t>
            </a:r>
            <a:r>
              <a:rPr lang="en-US" dirty="0" smtClean="0"/>
              <a:t>: </a:t>
            </a:r>
            <a:r>
              <a:rPr lang="en-US" sz="800" strike="sngStrike" dirty="0" smtClean="0"/>
              <a:t>an apple death </a:t>
            </a:r>
            <a:r>
              <a:rPr lang="en-US" sz="800" strike="sngStrike" dirty="0" err="1" smtClean="0"/>
              <a:t>prision</a:t>
            </a:r>
            <a:r>
              <a:rPr lang="en-US" sz="800" strike="sngStrike" dirty="0" smtClean="0"/>
              <a:t> in soviet union </a:t>
            </a:r>
            <a:r>
              <a:rPr lang="en-US" sz="800" strike="sngStrike" dirty="0" err="1" smtClean="0"/>
              <a:t>univerity</a:t>
            </a:r>
            <a:endParaRPr lang="en-US" sz="800" strike="sngStrike" dirty="0"/>
          </a:p>
        </p:txBody>
      </p:sp>
      <p:sp>
        <p:nvSpPr>
          <p:cNvPr id="42" name="Heart 41"/>
          <p:cNvSpPr/>
          <p:nvPr/>
        </p:nvSpPr>
        <p:spPr>
          <a:xfrm>
            <a:off x="7404100" y="2813292"/>
            <a:ext cx="1054100" cy="8636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04100" y="2310340"/>
            <a:ext cx="338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§Theft </a:t>
            </a:r>
            <a:r>
              <a:rPr lang="en-US" dirty="0" err="1" smtClean="0"/>
              <a:t>nonPoliceAttementsLogical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404100" y="1992054"/>
            <a:ext cx="348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§Treason PENTAGON VIGINA 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3749" y="6021978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0846" y="6021978"/>
            <a:ext cx="448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2006/7 </a:t>
            </a:r>
            <a:r>
              <a:rPr lang="en-US" dirty="0" err="1" smtClean="0"/>
              <a:t>roth.ibm.dmielr.apple.accnetyer.touch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roth.ibm.damielr.appel.accntery.pay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889" y="5886910"/>
            <a:ext cx="2750139" cy="8141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884126" y="6021978"/>
            <a:ext cx="2262438" cy="184666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933590" y="6618589"/>
            <a:ext cx="2759050" cy="163427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5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0" y="3700862"/>
            <a:ext cx="2590256" cy="1636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590" y="5385141"/>
            <a:ext cx="2468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Whe</a:t>
            </a:r>
            <a:r>
              <a:rPr lang="en-US" sz="800" dirty="0" smtClean="0"/>
              <a:t> </a:t>
            </a:r>
            <a:r>
              <a:rPr lang="en-US" sz="800" dirty="0" err="1" smtClean="0"/>
              <a:t>yu</a:t>
            </a:r>
            <a:r>
              <a:rPr lang="en-US" sz="800" dirty="0" smtClean="0"/>
              <a:t> </a:t>
            </a:r>
            <a:r>
              <a:rPr lang="en-US" sz="800" dirty="0" err="1" smtClean="0"/>
              <a:t>arri</a:t>
            </a:r>
            <a:r>
              <a:rPr lang="en-US" sz="800" dirty="0" smtClean="0"/>
              <a:t> in the </a:t>
            </a:r>
            <a:r>
              <a:rPr lang="en-US" sz="800" dirty="0" err="1" smtClean="0"/>
              <a:t>pricia</a:t>
            </a:r>
            <a:r>
              <a:rPr lang="en-US" sz="800" dirty="0" smtClean="0"/>
              <a:t> office</a:t>
            </a:r>
          </a:p>
          <a:p>
            <a:r>
              <a:rPr lang="en-US" sz="800" dirty="0" smtClean="0"/>
              <a:t>0.1 my wife is at home and </a:t>
            </a:r>
            <a:r>
              <a:rPr lang="en-US" sz="800" dirty="0" err="1" smtClean="0"/>
              <a:t>infanct</a:t>
            </a:r>
            <a:r>
              <a:rPr lang="en-US" sz="800" dirty="0" smtClean="0"/>
              <a:t> ( form the </a:t>
            </a:r>
            <a:r>
              <a:rPr lang="en-US" sz="800" dirty="0" err="1" smtClean="0"/>
              <a:t>vagiana</a:t>
            </a:r>
            <a:r>
              <a:rPr lang="en-US" sz="800" dirty="0" smtClean="0"/>
              <a:t>!)</a:t>
            </a:r>
          </a:p>
          <a:p>
            <a:r>
              <a:rPr lang="en-US" sz="800" dirty="0" smtClean="0"/>
              <a:t>Then you will understand that..</a:t>
            </a:r>
          </a:p>
          <a:p>
            <a:r>
              <a:rPr lang="en-US" sz="800" dirty="0" smtClean="0"/>
              <a:t>[x]no</a:t>
            </a:r>
          </a:p>
          <a:p>
            <a:r>
              <a:rPr lang="en-US" sz="800" dirty="0" smtClean="0"/>
              <a:t>w/</a:t>
            </a:r>
            <a:r>
              <a:rPr lang="en-US" sz="800" dirty="0" err="1" smtClean="0"/>
              <a:t>sam</a:t>
            </a:r>
            <a:r>
              <a:rPr lang="en-US" sz="800" dirty="0" smtClean="0"/>
              <a:t> </a:t>
            </a:r>
            <a:r>
              <a:rPr lang="en-US" sz="800" strike="sngStrike" dirty="0" smtClean="0"/>
              <a:t>Arthur </a:t>
            </a:r>
            <a:r>
              <a:rPr lang="en-US" sz="800" strike="sngStrike" dirty="0" err="1" smtClean="0"/>
              <a:t>pricapal</a:t>
            </a:r>
            <a:endParaRPr lang="en-US" sz="800" strike="sngStrike" dirty="0" smtClean="0"/>
          </a:p>
          <a:p>
            <a:r>
              <a:rPr lang="en-US" sz="800" dirty="0" err="1" smtClean="0"/>
              <a:t>G.CPVA.JEW.cuba.nonPociCity</a:t>
            </a:r>
            <a:r>
              <a:rPr lang="en-US" sz="800" dirty="0" smtClean="0"/>
              <a:t>(Livermore).</a:t>
            </a:r>
            <a:r>
              <a:rPr lang="en-US" sz="800" strike="sngStrike" dirty="0" err="1" smtClean="0"/>
              <a:t>pricipal</a:t>
            </a:r>
            <a:endParaRPr lang="en-US" sz="800" strike="sngStrik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49086" y="3226526"/>
            <a:ext cx="2534194" cy="24340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4503" y="3631411"/>
            <a:ext cx="2691354" cy="1603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-320931" y="3330195"/>
            <a:ext cx="2691354" cy="1603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-392668" y="3243012"/>
            <a:ext cx="2691354" cy="1603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74" y="1500176"/>
            <a:ext cx="5215365" cy="5215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4520" y="6346209"/>
            <a:ext cx="917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Roth.ibm.dmeir.parnetre.prolfice.tamgrpu.isogroup.svstech.camoslutiosn.meiersllc.peterssonlllc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83280" y="33776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Roth.ibm.dmeir.parnetre.prolfice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9086" y="850677"/>
            <a:ext cx="349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 WHITE COLOAR :</a:t>
            </a:r>
            <a:r>
              <a:rPr lang="en-US" strike="sngStrike" dirty="0" smtClean="0"/>
              <a:t> Ponzi scheme</a:t>
            </a:r>
            <a:endParaRPr lang="en-US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6" y="1872069"/>
            <a:ext cx="2187165" cy="11349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50180" y="1220009"/>
            <a:ext cx="243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Create a trailer</a:t>
            </a:r>
          </a:p>
          <a:p>
            <a:r>
              <a:rPr lang="en-US" strike="sngStrike" dirty="0" smtClean="0"/>
              <a:t>Deploy a trailer</a:t>
            </a:r>
            <a:endParaRPr lang="en-US" strike="sngStrike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49086" y="1692322"/>
            <a:ext cx="993362" cy="205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24084" y="1760561"/>
            <a:ext cx="327546" cy="47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33266" y="2169994"/>
            <a:ext cx="4135271" cy="132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42448" y="2702257"/>
            <a:ext cx="9580728" cy="375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89457" y="2971308"/>
            <a:ext cx="2029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Deploy </a:t>
            </a:r>
            <a:r>
              <a:rPr lang="en-US" strike="sngStrike" dirty="0" smtClean="0"/>
              <a:t>many </a:t>
            </a:r>
            <a:r>
              <a:rPr lang="en-US" strike="sngStrike" dirty="0"/>
              <a:t>trailer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72071" y="3165169"/>
            <a:ext cx="8651105" cy="326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80182" y="3186777"/>
            <a:ext cx="8642994" cy="326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229" y="804182"/>
            <a:ext cx="4751945" cy="1406755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5073161" y="1156882"/>
            <a:ext cx="3961657" cy="35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91417" y="66659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schdeuler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48598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97" y="1053836"/>
            <a:ext cx="5215365" cy="52153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45" y="2745669"/>
            <a:ext cx="2256643" cy="79912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593075" y="2745669"/>
            <a:ext cx="2279176" cy="1116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470245" y="2893325"/>
            <a:ext cx="2497540" cy="6514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75" y="1443124"/>
            <a:ext cx="985021" cy="9850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623" y="1443124"/>
            <a:ext cx="887770" cy="10617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77" y="1715922"/>
            <a:ext cx="292417" cy="43942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449977" y="1606731"/>
            <a:ext cx="1020268" cy="653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8041" y="621886"/>
            <a:ext cx="51867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Tower of Power</a:t>
            </a:r>
          </a:p>
          <a:p>
            <a:r>
              <a:rPr lang="en-US" strike="sngStrike" dirty="0" smtClean="0"/>
              <a:t>Fist fuck</a:t>
            </a:r>
          </a:p>
          <a:p>
            <a:r>
              <a:rPr lang="en-US" dirty="0" smtClean="0"/>
              <a:t>IBM Deport </a:t>
            </a:r>
            <a:r>
              <a:rPr lang="en-US" dirty="0" err="1" smtClean="0"/>
              <a:t>Celan</a:t>
            </a:r>
            <a:r>
              <a:rPr lang="en-US" dirty="0" smtClean="0"/>
              <a:t> and </a:t>
            </a:r>
            <a:r>
              <a:rPr lang="en-US" sz="4400" dirty="0" smtClean="0"/>
              <a:t>Trust</a:t>
            </a:r>
          </a:p>
          <a:p>
            <a:r>
              <a:rPr lang="en-US" dirty="0" err="1" smtClean="0"/>
              <a:t>Corpaiton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79427" y="1516803"/>
            <a:ext cx="2279176" cy="1116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6206" y="1214846"/>
            <a:ext cx="268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CHANGE(</a:t>
            </a:r>
            <a:r>
              <a:rPr lang="en-US" strike="sngStrike" dirty="0" smtClean="0"/>
              <a:t>free/</a:t>
            </a:r>
            <a:r>
              <a:rPr lang="en-US" strike="sngStrike" dirty="0" err="1" smtClean="0"/>
              <a:t>zizza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161514" y="1606601"/>
            <a:ext cx="2688204" cy="8928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7632" y="3881737"/>
            <a:ext cx="286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nonPodlieDEA</a:t>
            </a:r>
            <a:r>
              <a:rPr lang="en-US" dirty="0" smtClean="0"/>
              <a:t>(</a:t>
            </a:r>
            <a:r>
              <a:rPr lang="en-US" strike="sngStrike" dirty="0" err="1" smtClean="0"/>
              <a:t>cocain</a:t>
            </a:r>
            <a:r>
              <a:rPr lang="en-US" strike="sngStrike" dirty="0" smtClean="0"/>
              <a:t> Kenny)</a:t>
            </a:r>
            <a:endParaRPr lang="en-US" strike="sngStrike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006252" y="2053048"/>
            <a:ext cx="2461245" cy="201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1575" y="36642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07" y="4438338"/>
            <a:ext cx="485887" cy="351532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1387773" y="4268303"/>
            <a:ext cx="1020268" cy="653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82062" y="4121359"/>
            <a:ext cx="33674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Tim and </a:t>
            </a:r>
            <a:r>
              <a:rPr lang="en-US" strike="sngStrike" dirty="0" err="1" smtClean="0"/>
              <a:t>stev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cocian</a:t>
            </a:r>
            <a:endParaRPr lang="en-US" strike="sngStrike" dirty="0" smtClean="0"/>
          </a:p>
          <a:p>
            <a:r>
              <a:rPr lang="en-US" strike="sngStrike" dirty="0" smtClean="0"/>
              <a:t>At beach</a:t>
            </a:r>
          </a:p>
          <a:p>
            <a:r>
              <a:rPr lang="en-US" dirty="0" err="1" smtClean="0"/>
              <a:t>nonPoliceCfg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moviign</a:t>
            </a:r>
            <a:r>
              <a:rPr lang="en-US" strike="sngStrike" dirty="0" smtClean="0"/>
              <a:t>)</a:t>
            </a:r>
          </a:p>
          <a:p>
            <a:r>
              <a:rPr lang="en-US" dirty="0" err="1" smtClean="0"/>
              <a:t>Roth.bimd.dmaoi.apple.accnetyer</a:t>
            </a:r>
            <a:endParaRPr lang="en-US" dirty="0" smtClean="0"/>
          </a:p>
          <a:p>
            <a:r>
              <a:rPr lang="en-US" dirty="0" smtClean="0"/>
              <a:t>[x] no</a:t>
            </a:r>
          </a:p>
          <a:p>
            <a:r>
              <a:rPr lang="en-US" dirty="0" err="1" smtClean="0"/>
              <a:t>nonPolciCourty</a:t>
            </a:r>
            <a:r>
              <a:rPr lang="en-US" dirty="0"/>
              <a:t>(</a:t>
            </a:r>
            <a:r>
              <a:rPr lang="en-US" dirty="0" smtClean="0"/>
              <a:t>Mexico)</a:t>
            </a:r>
          </a:p>
          <a:p>
            <a:r>
              <a:rPr lang="en-US" sz="800" strike="sngStrike" dirty="0" err="1" smtClean="0"/>
              <a:t>Cheaking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leavin</a:t>
            </a:r>
            <a:r>
              <a:rPr lang="en-US" sz="800" strike="sngStrike" dirty="0" smtClean="0"/>
              <a:t> wife</a:t>
            </a:r>
          </a:p>
          <a:p>
            <a:r>
              <a:rPr lang="en-US" dirty="0" smtClean="0"/>
              <a:t>[x]no</a:t>
            </a:r>
          </a:p>
          <a:p>
            <a:r>
              <a:rPr lang="en-US" sz="800" strike="sngStrike" dirty="0" err="1" smtClean="0"/>
              <a:t>Cyperes</a:t>
            </a:r>
            <a:r>
              <a:rPr lang="en-US" sz="800" strike="sngStrike" dirty="0" smtClean="0"/>
              <a:t> drive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4872251" y="1933302"/>
            <a:ext cx="574960" cy="81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30006" y="2621234"/>
            <a:ext cx="51120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 Trillin</a:t>
            </a:r>
          </a:p>
          <a:p>
            <a:r>
              <a:rPr lang="en-US" dirty="0" smtClean="0"/>
              <a:t>$1 </a:t>
            </a:r>
            <a:r>
              <a:rPr lang="en-US" dirty="0" err="1" smtClean="0"/>
              <a:t>Gazzlion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Roth.ibmd.meapple.accnetuer.pay.employ.saby.tozin</a:t>
            </a:r>
            <a:endParaRPr lang="en-US" dirty="0" smtClean="0"/>
          </a:p>
          <a:p>
            <a:r>
              <a:rPr lang="en-US" dirty="0" err="1" smtClean="0"/>
              <a:t>Ipx</a:t>
            </a:r>
            <a:endParaRPr lang="en-US" dirty="0" smtClean="0"/>
          </a:p>
          <a:p>
            <a:r>
              <a:rPr lang="en-US" dirty="0" smtClean="0"/>
              <a:t>ATOMCLOC(PREOSIN </a:t>
            </a:r>
            <a:r>
              <a:rPr lang="en-US" dirty="0" err="1" smtClean="0"/>
              <a:t>OBMAM.</a:t>
            </a:r>
            <a:r>
              <a:rPr lang="en-US" strike="sngStrike" dirty="0" err="1" smtClean="0"/>
              <a:t>maxplank.aei.marx</a:t>
            </a:r>
            <a:r>
              <a:rPr lang="en-US" strike="sngStrike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othe</a:t>
            </a:r>
            <a:r>
              <a:rPr lang="en-US" dirty="0" smtClean="0"/>
              <a:t>: </a:t>
            </a:r>
            <a:r>
              <a:rPr lang="en-US" strike="sngStrike" dirty="0" err="1" smtClean="0"/>
              <a:t>ipx</a:t>
            </a:r>
            <a:r>
              <a:rPr lang="en-US" strike="sngStrike" dirty="0" smtClean="0"/>
              <a:t> riche rich; scrooge)</a:t>
            </a:r>
          </a:p>
          <a:p>
            <a:r>
              <a:rPr lang="en-US" dirty="0" smtClean="0"/>
              <a:t>HOMCEI:VHS:LUX</a:t>
            </a:r>
          </a:p>
          <a:p>
            <a:r>
              <a:rPr lang="en-US" dirty="0" smtClean="0"/>
              <a:t>HOMCE:VHSO:LUS:IS_A-BELL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-46478" y="55057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othe</a:t>
            </a:r>
            <a:r>
              <a:rPr lang="en-US" dirty="0"/>
              <a:t>: </a:t>
            </a:r>
            <a:r>
              <a:rPr lang="en-US" strike="sngStrike" dirty="0" err="1"/>
              <a:t>ipx</a:t>
            </a:r>
            <a:r>
              <a:rPr lang="en-US" strike="sngStrike" dirty="0"/>
              <a:t> riche </a:t>
            </a:r>
            <a:r>
              <a:rPr lang="en-US" strike="sngStrike" dirty="0" smtClean="0"/>
              <a:t>rich(</a:t>
            </a:r>
            <a:r>
              <a:rPr lang="en-US" strike="sngStrike" dirty="0" err="1" smtClean="0"/>
              <a:t>ddr</a:t>
            </a:r>
            <a:r>
              <a:rPr lang="en-US" strike="sngStrike" dirty="0" smtClean="0"/>
              <a:t>); </a:t>
            </a:r>
            <a:r>
              <a:rPr lang="en-US" strike="sngStrike" dirty="0"/>
              <a:t>scrooge</a:t>
            </a:r>
            <a:r>
              <a:rPr lang="en-US" strike="sngStrike" dirty="0" smtClean="0"/>
              <a:t>)(</a:t>
            </a:r>
            <a:r>
              <a:rPr lang="en-US" strike="sngStrike" dirty="0" err="1" smtClean="0"/>
              <a:t>sviet</a:t>
            </a:r>
            <a:r>
              <a:rPr lang="en-US" strike="sngStrike" dirty="0" smtClean="0"/>
              <a:t>)</a:t>
            </a:r>
            <a:endParaRPr lang="en-US" strike="sngStrike" dirty="0"/>
          </a:p>
          <a:p>
            <a:r>
              <a:rPr lang="en-US" dirty="0" smtClean="0"/>
              <a:t>HOMCEI:VHS:LUX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ddr</a:t>
            </a:r>
            <a:r>
              <a:rPr lang="en-US" strike="sngStrike" dirty="0" smtClean="0"/>
              <a:t>)</a:t>
            </a:r>
            <a:endParaRPr lang="en-US" strike="sngStrike" dirty="0"/>
          </a:p>
          <a:p>
            <a:r>
              <a:rPr lang="en-US" dirty="0" smtClean="0"/>
              <a:t>HOMCE:VHSO:IS_A-BELL(</a:t>
            </a:r>
            <a:r>
              <a:rPr lang="en-US" strike="sngStrike" dirty="0" smtClean="0"/>
              <a:t>soviet)</a:t>
            </a:r>
          </a:p>
          <a:p>
            <a:r>
              <a:rPr lang="en-US" dirty="0" err="1" smtClean="0"/>
              <a:t>nonPolcieUsageL:ocia</a:t>
            </a:r>
            <a:r>
              <a:rPr lang="en-US" strike="sngStrike" dirty="0" err="1" smtClean="0"/>
              <a:t>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cisocm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ontoring,other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897907" y="859809"/>
            <a:ext cx="6367972" cy="53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1287" y="544795"/>
            <a:ext cx="7743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Kenny walks in </a:t>
            </a:r>
            <a:r>
              <a:rPr lang="en-US" strike="sngStrike" dirty="0" err="1" smtClean="0"/>
              <a:t>troom</a:t>
            </a:r>
            <a:r>
              <a:rPr lang="en-US" strike="sngStrike" dirty="0" smtClean="0"/>
              <a:t> hey </a:t>
            </a:r>
            <a:r>
              <a:rPr lang="en-US" strike="sngStrike" dirty="0" err="1" smtClean="0"/>
              <a:t>ther</a:t>
            </a:r>
            <a:r>
              <a:rPr lang="en-US" strike="sngStrike" dirty="0" smtClean="0"/>
              <a:t> I am bobby brown</a:t>
            </a:r>
          </a:p>
          <a:p>
            <a:r>
              <a:rPr lang="en-US" dirty="0" err="1" smtClean="0"/>
              <a:t>IPX.MARY</a:t>
            </a:r>
            <a:r>
              <a:rPr lang="en-US" strike="sngStrike" dirty="0" err="1" smtClean="0"/>
              <a:t>.marx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daniel</a:t>
            </a:r>
            <a:r>
              <a:rPr lang="en-US" strike="sngStrike" dirty="0" smtClean="0"/>
              <a:t>).ELKE.STEVE(</a:t>
            </a:r>
            <a:r>
              <a:rPr lang="en-US" strike="sngStrike" dirty="0" err="1" smtClean="0"/>
              <a:t>Elke</a:t>
            </a:r>
            <a:r>
              <a:rPr lang="en-US" strike="sngStrike" dirty="0" smtClean="0"/>
              <a:t>: </a:t>
            </a:r>
            <a:r>
              <a:rPr lang="en-US" strike="sngStrike" dirty="0" err="1" smtClean="0"/>
              <a:t>danile</a:t>
            </a:r>
            <a:r>
              <a:rPr lang="en-US" strike="sngStrike" dirty="0" smtClean="0"/>
              <a:t> is a normal person and boyfriend)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78623" y="2550751"/>
            <a:ext cx="20970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INT.IPX.BENJAME</a:t>
            </a:r>
          </a:p>
          <a:p>
            <a:r>
              <a:rPr lang="en-US" sz="1100" dirty="0" smtClean="0"/>
              <a:t>LARRY.(</a:t>
            </a:r>
            <a:r>
              <a:rPr lang="en-US" sz="1100" dirty="0" err="1" smtClean="0"/>
              <a:t>jim</a:t>
            </a:r>
            <a:r>
              <a:rPr lang="en-US" sz="1100" dirty="0" smtClean="0"/>
              <a:t>/</a:t>
            </a:r>
            <a:r>
              <a:rPr lang="en-US" sz="1100" dirty="0" err="1" smtClean="0"/>
              <a:t>ytruck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PENTON.YANKEE(TOWEL)</a:t>
            </a:r>
            <a:r>
              <a:rPr lang="en-US" sz="1100" strike="sngStrike" dirty="0" smtClean="0"/>
              <a:t>buy </a:t>
            </a:r>
            <a:r>
              <a:rPr lang="en-US" sz="1100" strike="sngStrike" dirty="0" err="1" smtClean="0"/>
              <a:t>svu</a:t>
            </a:r>
            <a:endParaRPr lang="en-US" sz="1100" strike="sngStrike" dirty="0"/>
          </a:p>
        </p:txBody>
      </p:sp>
      <p:sp>
        <p:nvSpPr>
          <p:cNvPr id="60" name="TextBox 59"/>
          <p:cNvSpPr txBox="1"/>
          <p:nvPr/>
        </p:nvSpPr>
        <p:spPr>
          <a:xfrm>
            <a:off x="-25680" y="3071772"/>
            <a:ext cx="18117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2007 HOMCID:WES(LY 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dttc</a:t>
            </a:r>
            <a:r>
              <a:rPr lang="en-US" sz="800" strike="sngStrike" dirty="0" smtClean="0"/>
              <a:t> z/</a:t>
            </a:r>
            <a:r>
              <a:rPr lang="en-US" sz="800" strike="sngStrike" dirty="0" err="1" smtClean="0"/>
              <a:t>os</a:t>
            </a:r>
            <a:r>
              <a:rPr lang="en-US" sz="800" strike="sngStrike" dirty="0" smtClean="0"/>
              <a:t> z/app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3463" y="22711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47850"/>
            <a:ext cx="9039225" cy="3162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0" y="642948"/>
            <a:ext cx="3517843" cy="2345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27" y="4182814"/>
            <a:ext cx="3625952" cy="2658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4" y="5189823"/>
            <a:ext cx="2208033" cy="16189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90" y="4724245"/>
            <a:ext cx="2741410" cy="2009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84" y="1169436"/>
            <a:ext cx="537928" cy="537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744" y="1185594"/>
            <a:ext cx="521770" cy="5217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830491" y="966653"/>
            <a:ext cx="2606114" cy="8811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74183" y="1211720"/>
            <a:ext cx="2056046" cy="2608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0983" y="966653"/>
            <a:ext cx="199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SEARCH (to google)</a:t>
            </a:r>
            <a:endParaRPr lang="en-US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152820" y="2994089"/>
            <a:ext cx="201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HOMICIDE:KYRSTAL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926080" y="3869373"/>
            <a:ext cx="1972491" cy="165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171129" y="3869373"/>
            <a:ext cx="781077" cy="132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477794" y="3189996"/>
            <a:ext cx="496389" cy="153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628" y="720992"/>
            <a:ext cx="838783" cy="614993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2952206" y="815577"/>
            <a:ext cx="7125478" cy="299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108675">
            <a:off x="6566096" y="1438890"/>
            <a:ext cx="252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ATOMICLOCI(</a:t>
            </a:r>
            <a:r>
              <a:rPr lang="en-US" strike="sngStrike" dirty="0" err="1" smtClean="0"/>
              <a:t>mainstreet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20019060">
            <a:off x="6514512" y="1298460"/>
            <a:ext cx="228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FBI:WMD(</a:t>
            </a:r>
            <a:r>
              <a:rPr lang="en-US" strike="sngStrike" dirty="0" smtClean="0"/>
              <a:t>BLACK)/RED</a:t>
            </a:r>
            <a:endParaRPr lang="en-US" strike="sngStrike" dirty="0"/>
          </a:p>
        </p:txBody>
      </p:sp>
      <p:sp>
        <p:nvSpPr>
          <p:cNvPr id="35" name="Rectangle 34"/>
          <p:cNvSpPr/>
          <p:nvPr/>
        </p:nvSpPr>
        <p:spPr>
          <a:xfrm>
            <a:off x="7471569" y="1335985"/>
            <a:ext cx="553855" cy="110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trike="sngStrike" dirty="0" err="1" smtClean="0"/>
              <a:t>Phil.kim</a:t>
            </a:r>
            <a:endParaRPr lang="en-US" sz="900" strike="sngStrike" dirty="0"/>
          </a:p>
        </p:txBody>
      </p:sp>
      <p:sp>
        <p:nvSpPr>
          <p:cNvPr id="43" name="Rectangle 42"/>
          <p:cNvSpPr/>
          <p:nvPr/>
        </p:nvSpPr>
        <p:spPr>
          <a:xfrm>
            <a:off x="8268080" y="929194"/>
            <a:ext cx="391467" cy="2608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14355" y="642948"/>
            <a:ext cx="27996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IMPORT</a:t>
            </a:r>
          </a:p>
          <a:p>
            <a:r>
              <a:rPr lang="en-US" sz="800" b="1" strike="sngStrike" dirty="0" smtClean="0"/>
              <a:t>If </a:t>
            </a:r>
            <a:r>
              <a:rPr lang="en-US" sz="800" b="1" dirty="0" smtClean="0"/>
              <a:t>Barack </a:t>
            </a:r>
            <a:r>
              <a:rPr lang="en-US" sz="800" b="1" strike="sngStrike" dirty="0" smtClean="0"/>
              <a:t>does </a:t>
            </a:r>
            <a:r>
              <a:rPr lang="en-US" sz="800" b="1" strike="sngStrike" dirty="0" err="1" smtClean="0"/>
              <a:t>someth</a:t>
            </a:r>
            <a:r>
              <a:rPr lang="en-US" sz="800" b="1" strike="sngStrike" dirty="0" smtClean="0"/>
              <a:t> wrong</a:t>
            </a:r>
            <a:endParaRPr lang="en-US" sz="800" b="1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194992" y="622788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97400" y="2844800"/>
            <a:ext cx="2667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no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44774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80" y="1390378"/>
            <a:ext cx="2804841" cy="1461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9" y="3213190"/>
            <a:ext cx="2886075" cy="158115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05394" y="3056709"/>
            <a:ext cx="3117328" cy="24819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2" y="639809"/>
            <a:ext cx="914672" cy="9146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38" y="1180602"/>
            <a:ext cx="5824293" cy="32771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" y="1626967"/>
            <a:ext cx="1690999" cy="16909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06" y="4613365"/>
            <a:ext cx="657225" cy="3619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6858000" y="4297680"/>
            <a:ext cx="1254034" cy="12409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34" y="4097065"/>
            <a:ext cx="3051594" cy="153966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1" idx="1"/>
          </p:cNvCxnSpPr>
          <p:nvPr/>
        </p:nvCxnSpPr>
        <p:spPr>
          <a:xfrm>
            <a:off x="7108506" y="4794340"/>
            <a:ext cx="1813425" cy="352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15451" y="4609674"/>
            <a:ext cx="86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Offsite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95763" y="613385"/>
            <a:ext cx="4173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motyclce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phil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</a:t>
            </a:r>
            <a:r>
              <a:rPr lang="en-US" dirty="0" smtClean="0"/>
              <a:t>  </a:t>
            </a:r>
            <a:r>
              <a:rPr lang="en-US" strike="sngStrike" dirty="0" smtClean="0"/>
              <a:t>3-lete code KTM</a:t>
            </a:r>
          </a:p>
          <a:p>
            <a:r>
              <a:rPr lang="en-US" strike="sngStrike" dirty="0" smtClean="0"/>
              <a:t>HOMCEI:7.DL</a:t>
            </a:r>
            <a:endParaRPr lang="en-US" strike="sngStrike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765731" y="3949101"/>
            <a:ext cx="3899400" cy="199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35649" y="155448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184780" y="4707645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92148" y="559279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25678" y="497337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[x] no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2" y="5636733"/>
            <a:ext cx="427592" cy="522378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6825678" y="5158043"/>
            <a:ext cx="2889753" cy="14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23392" y="6459240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Chienase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motocyle</a:t>
            </a:r>
            <a:endParaRPr lang="en-US" strike="sngStrike" dirty="0"/>
          </a:p>
        </p:txBody>
      </p:sp>
      <p:sp>
        <p:nvSpPr>
          <p:cNvPr id="56" name="TextBox 55"/>
          <p:cNvSpPr txBox="1"/>
          <p:nvPr/>
        </p:nvSpPr>
        <p:spPr>
          <a:xfrm>
            <a:off x="6688183" y="579236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Bleck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mothocler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0019211" y="6159111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 </a:t>
            </a:r>
            <a:r>
              <a:rPr lang="en-US" dirty="0" err="1" smtClean="0"/>
              <a:t>motocyle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7186514" y="5076977"/>
            <a:ext cx="2832697" cy="7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63398" y="604226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49391" y="658571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10227" y="5158043"/>
            <a:ext cx="4606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Cupterion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eecltorc</a:t>
            </a:r>
            <a:endParaRPr lang="en-US" sz="800" strike="sngStrike" dirty="0" smtClean="0"/>
          </a:p>
          <a:p>
            <a:r>
              <a:rPr lang="en-US" sz="800" strike="sngStrike" dirty="0" smtClean="0"/>
              <a:t>Roth </a:t>
            </a:r>
            <a:r>
              <a:rPr lang="en-US" sz="800" strike="sngStrike" dirty="0" err="1" smtClean="0"/>
              <a:t>pg&amp;e</a:t>
            </a:r>
            <a:endParaRPr lang="en-US" sz="800" strike="sngStrike" dirty="0" smtClean="0"/>
          </a:p>
          <a:p>
            <a:r>
              <a:rPr lang="en-US" sz="800" dirty="0" smtClean="0"/>
              <a:t>[x] no</a:t>
            </a:r>
          </a:p>
          <a:p>
            <a:r>
              <a:rPr lang="en-US" dirty="0" smtClean="0"/>
              <a:t>§</a:t>
            </a:r>
            <a:r>
              <a:rPr lang="en-US" dirty="0" err="1" smtClean="0"/>
              <a:t>subsubme</a:t>
            </a:r>
            <a:r>
              <a:rPr lang="en-US" dirty="0" smtClean="0"/>
              <a:t> </a:t>
            </a:r>
            <a:r>
              <a:rPr lang="en-US" dirty="0" err="1" smtClean="0"/>
              <a:t>fmayly</a:t>
            </a:r>
            <a:r>
              <a:rPr lang="en-US" dirty="0" smtClean="0"/>
              <a:t> </a:t>
            </a:r>
            <a:r>
              <a:rPr lang="en-US" dirty="0" err="1" smtClean="0"/>
              <a:t>nonPcioeHomelleiaons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gary</a:t>
            </a:r>
            <a:r>
              <a:rPr lang="en-US" sz="800" strike="sngStrike" dirty="0"/>
              <a:t> </a:t>
            </a:r>
            <a:r>
              <a:rPr lang="en-US" sz="800" strike="sngStrike" dirty="0" smtClean="0"/>
              <a:t>cook)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95" y="5716885"/>
            <a:ext cx="303995" cy="45682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98391" y="5238363"/>
            <a:ext cx="1575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SQ.MATHERW:</a:t>
            </a:r>
          </a:p>
          <a:p>
            <a:r>
              <a:rPr lang="en-US" dirty="0" smtClean="0"/>
              <a:t>San </a:t>
            </a:r>
            <a:r>
              <a:rPr lang="en-US" dirty="0" err="1" smtClean="0"/>
              <a:t>anlsemol</a:t>
            </a:r>
            <a:endParaRPr lang="en-US" dirty="0" smtClean="0"/>
          </a:p>
          <a:p>
            <a:r>
              <a:rPr lang="en-US" dirty="0" err="1" smtClean="0"/>
              <a:t>Sanrameto</a:t>
            </a:r>
            <a:r>
              <a:rPr lang="en-US" dirty="0" smtClean="0"/>
              <a:t> </a:t>
            </a:r>
          </a:p>
          <a:p>
            <a:r>
              <a:rPr lang="en-US" dirty="0" smtClean="0"/>
              <a:t>SQ.MATHOAIS</a:t>
            </a:r>
          </a:p>
          <a:p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jack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66" y="859661"/>
            <a:ext cx="1338880" cy="69967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1149510" y="1390378"/>
            <a:ext cx="5355458" cy="5021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69802" y="767016"/>
            <a:ext cx="230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PARTNER:SACRMENTO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H="1" flipV="1">
            <a:off x="6577915" y="1006493"/>
            <a:ext cx="813690" cy="7641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87" y="583912"/>
            <a:ext cx="529408" cy="38734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966348" y="490329"/>
            <a:ext cx="408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MLK(41.nonPolcieCfg.GOVEMENT</a:t>
            </a:r>
            <a:r>
              <a:rPr lang="en-US" sz="800" strike="sngStrike" dirty="0" smtClean="0"/>
              <a:t>,tivoli framework)</a:t>
            </a:r>
            <a:endParaRPr lang="en-US" sz="800" strike="sngStrike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60" y="3980629"/>
            <a:ext cx="638824" cy="51156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H="1">
            <a:off x="3394880" y="3213191"/>
            <a:ext cx="2701121" cy="23254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396343" y="2851421"/>
            <a:ext cx="2834640" cy="24912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16" y="6116948"/>
            <a:ext cx="306270" cy="186102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2656935" y="5935842"/>
            <a:ext cx="633602" cy="6398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42" y="4019464"/>
            <a:ext cx="720830" cy="393611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 flipH="1" flipV="1">
            <a:off x="3079668" y="3182665"/>
            <a:ext cx="1501953" cy="13670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855044" y="4115253"/>
            <a:ext cx="658120" cy="181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90" y="5630611"/>
            <a:ext cx="327880" cy="492716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4216883" y="5023042"/>
            <a:ext cx="1254034" cy="12409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43972" y="5342709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Baby </a:t>
            </a:r>
            <a:r>
              <a:rPr lang="en-US" sz="800" strike="sngStrike" dirty="0" err="1" smtClean="0"/>
              <a:t>vaginai</a:t>
            </a:r>
            <a:endParaRPr lang="en-US" sz="800" strike="sngStrike" dirty="0" smtClean="0"/>
          </a:p>
          <a:p>
            <a:r>
              <a:rPr lang="en-US" sz="800" strike="sngStrike" dirty="0" smtClean="0"/>
              <a:t>towel</a:t>
            </a:r>
            <a:endParaRPr lang="en-US" sz="800" strike="sngStrike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03" y="1852316"/>
            <a:ext cx="864245" cy="99657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59" y="6262990"/>
            <a:ext cx="432018" cy="432018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>
            <a:off x="3501619" y="6116948"/>
            <a:ext cx="652872" cy="6652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06" y="6325755"/>
            <a:ext cx="367984" cy="491277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3414086" y="5404451"/>
            <a:ext cx="1254034" cy="12409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98" y="6215287"/>
            <a:ext cx="419944" cy="513035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4103436" y="5434669"/>
            <a:ext cx="1254034" cy="12409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181457" y="598381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3" idx="0"/>
          </p:cNvCxnSpPr>
          <p:nvPr/>
        </p:nvCxnSpPr>
        <p:spPr>
          <a:xfrm flipV="1">
            <a:off x="5011970" y="5146766"/>
            <a:ext cx="2338978" cy="106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2219" y="5223618"/>
            <a:ext cx="279509" cy="176599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641838" y="596855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532062" y="656525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51269" y="5723365"/>
            <a:ext cx="595312" cy="220235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5333417" y="5695912"/>
            <a:ext cx="706280" cy="5777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95" y="6151480"/>
            <a:ext cx="460144" cy="257681"/>
          </a:xfrm>
          <a:prstGeom prst="rect">
            <a:avLst/>
          </a:prstGeom>
        </p:spPr>
      </p:pic>
      <p:cxnSp>
        <p:nvCxnSpPr>
          <p:cNvPr id="106" name="Straight Connector 105"/>
          <p:cNvCxnSpPr/>
          <p:nvPr/>
        </p:nvCxnSpPr>
        <p:spPr>
          <a:xfrm>
            <a:off x="5222788" y="6097097"/>
            <a:ext cx="706280" cy="5777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5" idx="2"/>
          </p:cNvCxnSpPr>
          <p:nvPr/>
        </p:nvCxnSpPr>
        <p:spPr>
          <a:xfrm flipV="1">
            <a:off x="5610767" y="5201317"/>
            <a:ext cx="1838116" cy="120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2028754" y="6243715"/>
            <a:ext cx="809432" cy="23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49177" y="6436806"/>
            <a:ext cx="274855" cy="366946"/>
          </a:xfrm>
          <a:prstGeom prst="rect">
            <a:avLst/>
          </a:prstGeom>
        </p:spPr>
      </p:pic>
      <p:cxnSp>
        <p:nvCxnSpPr>
          <p:cNvPr id="112" name="Straight Connector 111"/>
          <p:cNvCxnSpPr/>
          <p:nvPr/>
        </p:nvCxnSpPr>
        <p:spPr>
          <a:xfrm>
            <a:off x="4666426" y="5576061"/>
            <a:ext cx="1254034" cy="12409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93191" y="995905"/>
            <a:ext cx="3976535" cy="2322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746215"/>
            <a:ext cx="6579647" cy="3701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1" y="659032"/>
            <a:ext cx="864245" cy="9965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36478" y="478050"/>
            <a:ext cx="1561694" cy="8184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340428" y="1655602"/>
            <a:ext cx="7511143" cy="21553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588" y="4180113"/>
            <a:ext cx="3842244" cy="21396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28" y="570510"/>
            <a:ext cx="3210964" cy="234931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73271" y="2442754"/>
            <a:ext cx="1855975" cy="5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48949" y="3042232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MATHEW(</a:t>
            </a:r>
            <a:r>
              <a:rPr lang="en-US" strike="sngStrike" dirty="0" smtClean="0"/>
              <a:t>jack)</a:t>
            </a:r>
          </a:p>
          <a:p>
            <a:r>
              <a:rPr lang="en-US" dirty="0" smtClean="0"/>
              <a:t>MATTHIAS</a:t>
            </a:r>
            <a:r>
              <a:rPr lang="en-US" strike="sngStrike" dirty="0" smtClean="0"/>
              <a:t>(jack)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7522162" y="3679142"/>
            <a:ext cx="507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CHECKPINS CHALRI( JFK(</a:t>
            </a:r>
            <a:r>
              <a:rPr lang="en-US" strike="sngStrike" dirty="0" err="1" smtClean="0"/>
              <a:t>kdwe</a:t>
            </a:r>
            <a:r>
              <a:rPr lang="en-US" dirty="0" smtClean="0"/>
              <a:t>)</a:t>
            </a:r>
            <a:r>
              <a:rPr lang="en-US" strike="sngStrike" dirty="0" smtClean="0"/>
              <a:t>blue/red; </a:t>
            </a:r>
            <a:r>
              <a:rPr lang="en-US" strike="sngStrike" dirty="0" err="1" smtClean="0"/>
              <a:t>ibm</a:t>
            </a:r>
            <a:r>
              <a:rPr lang="en-US" strike="sngStrike" dirty="0" smtClean="0"/>
              <a:t> oracle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" y="612642"/>
            <a:ext cx="746655" cy="418127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-154296" y="314374"/>
            <a:ext cx="1561694" cy="8184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 rot="13200080">
            <a:off x="202423" y="849366"/>
            <a:ext cx="881175" cy="50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18615" y="887293"/>
            <a:ext cx="7765576" cy="279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71820" y="3633758"/>
            <a:ext cx="4366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IMPORT</a:t>
            </a:r>
            <a:endParaRPr lang="en-US" sz="9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57349" y="5377218"/>
            <a:ext cx="176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41.</a:t>
            </a:r>
            <a:endParaRPr lang="en-US" sz="96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0290412" y="3480179"/>
            <a:ext cx="1547475" cy="33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06722" y="4804012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CHANGE</a:t>
            </a:r>
          </a:p>
          <a:p>
            <a:r>
              <a:rPr lang="en-US" strike="sngStrike" dirty="0"/>
              <a:t> </a:t>
            </a:r>
            <a:r>
              <a:rPr lang="en-US" strike="sngStrike" dirty="0" smtClean="0"/>
              <a:t>   - Jack</a:t>
            </a:r>
          </a:p>
          <a:p>
            <a:r>
              <a:rPr lang="en-US" strike="sngStrike" dirty="0" smtClean="0"/>
              <a:t>   - </a:t>
            </a:r>
            <a:r>
              <a:rPr lang="en-US" strike="sngStrike" dirty="0" err="1" smtClean="0"/>
              <a:t>Olivvia</a:t>
            </a:r>
            <a:endParaRPr lang="en-US" strike="sngStrike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76" y="587094"/>
            <a:ext cx="1373653" cy="181745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407398" y="624405"/>
            <a:ext cx="4747742" cy="64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PENTAGON VIRGINA MARY</a:t>
            </a:r>
          </a:p>
          <a:p>
            <a:pPr algn="ctr"/>
            <a:r>
              <a:rPr lang="en-US" sz="800" strike="sngStrike" dirty="0" smtClean="0"/>
              <a:t>I need a </a:t>
            </a:r>
            <a:r>
              <a:rPr lang="en-US" sz="800" strike="sngStrike" dirty="0" err="1" smtClean="0"/>
              <a:t>harvard</a:t>
            </a:r>
            <a:r>
              <a:rPr lang="en-US" sz="800" strike="sngStrike" dirty="0" smtClean="0"/>
              <a:t> 4</a:t>
            </a:r>
            <a:r>
              <a:rPr lang="en-US" sz="800" dirty="0" smtClean="0"/>
              <a:t>1.marxy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552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3632" y="621023"/>
            <a:ext cx="193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HOMICDIE:KYSTAL</a:t>
            </a:r>
          </a:p>
          <a:p>
            <a:r>
              <a:rPr lang="en-US" dirty="0" smtClean="0"/>
              <a:t>MATHEW(INT)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52" y="2292251"/>
            <a:ext cx="638095" cy="1000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421086" y="1969085"/>
            <a:ext cx="1397725" cy="1740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73337" y="1702525"/>
            <a:ext cx="367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 INT IPX HOMCDIE:TRANVESTITE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5551" y="381578"/>
            <a:ext cx="515044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/>
              <a:t>ATOMICBOMB</a:t>
            </a:r>
          </a:p>
          <a:p>
            <a:r>
              <a:rPr lang="en-US" sz="800" dirty="0" smtClean="0"/>
              <a:t>(</a:t>
            </a:r>
            <a:r>
              <a:rPr lang="en-US" sz="800" strike="sngStrike" dirty="0" err="1" smtClean="0"/>
              <a:t>googke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methlab</a:t>
            </a:r>
            <a:r>
              <a:rPr lang="en-US" sz="800" dirty="0" smtClean="0"/>
              <a:t> HOMCEP:SUNSTORKE</a:t>
            </a:r>
          </a:p>
          <a:p>
            <a:r>
              <a:rPr lang="en-US" dirty="0" smtClean="0"/>
              <a:t>41.</a:t>
            </a:r>
            <a:r>
              <a:rPr lang="en-US" sz="800" strike="sngStrike" dirty="0" smtClean="0"/>
              <a:t>Guy </a:t>
            </a:r>
            <a:r>
              <a:rPr lang="en-US" sz="800" strike="sngStrike" dirty="0" err="1" smtClean="0"/>
              <a:t>pakrs</a:t>
            </a:r>
            <a:r>
              <a:rPr lang="en-US" sz="800" strike="sngStrike" dirty="0" smtClean="0"/>
              <a:t> in </a:t>
            </a:r>
            <a:r>
              <a:rPr lang="en-US" sz="800" strike="sngStrike" dirty="0" err="1" smtClean="0"/>
              <a:t>fron</a:t>
            </a:r>
            <a:r>
              <a:rPr lang="en-US" sz="800" strike="sngStrike" dirty="0" smtClean="0"/>
              <a:t> of house with trailer(on google))</a:t>
            </a:r>
            <a:endParaRPr lang="en-US" sz="800" strike="sngStrik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900" y="3823062"/>
            <a:ext cx="638095" cy="1000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37379" y="3353565"/>
            <a:ext cx="598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 INT IPX HOMCDIE:JO(</a:t>
            </a:r>
            <a:r>
              <a:rPr lang="en-US" dirty="0" err="1" smtClean="0"/>
              <a:t>hannges</a:t>
            </a:r>
            <a:r>
              <a:rPr lang="en-US" dirty="0" smtClean="0"/>
              <a:t>)  </a:t>
            </a:r>
            <a:r>
              <a:rPr lang="en-US" dirty="0" err="1" smtClean="0"/>
              <a:t>LANGLEY.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(Mathew)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2" y="1368010"/>
            <a:ext cx="5182579" cy="345505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473337" y="3480871"/>
            <a:ext cx="1397725" cy="1740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18805" y="3489670"/>
            <a:ext cx="1397725" cy="1740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2680" y="2056411"/>
            <a:ext cx="1397725" cy="1740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48" y="2792251"/>
            <a:ext cx="306270" cy="186102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8203474" y="2407102"/>
            <a:ext cx="447479" cy="688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644537" y="2638697"/>
            <a:ext cx="4441372" cy="22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73" y="3957870"/>
            <a:ext cx="3625952" cy="265853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0" y="5144398"/>
            <a:ext cx="2208033" cy="16189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50" y="5171607"/>
            <a:ext cx="638095" cy="1000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5531150" y="4700017"/>
            <a:ext cx="1397725" cy="1740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88963" y="4487359"/>
            <a:ext cx="1397725" cy="1740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7633" y="6468775"/>
            <a:ext cx="132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LARRY.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(page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90" y="4416824"/>
            <a:ext cx="2741410" cy="20099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871062" y="6520668"/>
            <a:ext cx="518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41.WWI.HOMCE:KYSTAL(</a:t>
            </a:r>
            <a:r>
              <a:rPr lang="en-US" sz="800" strike="sngStrike" dirty="0" err="1" smtClean="0"/>
              <a:t>breakinbad</a:t>
            </a:r>
            <a:r>
              <a:rPr lang="en-US" sz="800" strike="sngStrike" dirty="0" smtClean="0"/>
              <a:t>).</a:t>
            </a:r>
            <a:r>
              <a:rPr lang="en-US" dirty="0" err="1" smtClean="0"/>
              <a:t>WWI.SCREEN.</a:t>
            </a:r>
            <a:r>
              <a:rPr lang="en-US" strike="sngStrike" dirty="0" err="1" smtClean="0"/>
              <a:t>phil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04310" y="254059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Assuemd:JOSHEP.</a:t>
            </a:r>
            <a:r>
              <a:rPr lang="en-US" sz="800" strike="sngStrike" dirty="0" err="1" smtClean="0"/>
              <a:t>tylim.soa</a:t>
            </a:r>
            <a:endParaRPr lang="en-US" sz="800" strike="sngStrike" dirty="0" smtClean="0"/>
          </a:p>
          <a:p>
            <a:r>
              <a:rPr lang="en-US" sz="800" strike="sngStrike" dirty="0" smtClean="0"/>
              <a:t>JOHN(Eden).</a:t>
            </a:r>
            <a:r>
              <a:rPr lang="en-US" sz="800" strike="sngStrike" dirty="0" err="1" smtClean="0"/>
              <a:t>soa</a:t>
            </a:r>
            <a:endParaRPr lang="en-US" sz="800" strike="sngStrike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777" y="5230436"/>
            <a:ext cx="320745" cy="306556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11260099" y="5004287"/>
            <a:ext cx="447479" cy="688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096036" y="468745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</a:t>
            </a:r>
            <a:r>
              <a:rPr lang="en-US" sz="800" strike="sngStrike" dirty="0" err="1" smtClean="0"/>
              <a:t>Glu.lugwd</a:t>
            </a:r>
            <a:r>
              <a:rPr lang="en-US" dirty="0" err="1" smtClean="0"/>
              <a:t>i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914" y="4180803"/>
            <a:ext cx="320745" cy="306556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11271275" y="4051401"/>
            <a:ext cx="447479" cy="688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837138" y="3556732"/>
            <a:ext cx="15394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SQ.GOV.SCHW</a:t>
            </a:r>
          </a:p>
          <a:p>
            <a:r>
              <a:rPr lang="en-US" sz="800" strike="sngStrike" dirty="0" err="1" smtClean="0"/>
              <a:t>DAMILER.trucks</a:t>
            </a:r>
            <a:endParaRPr lang="en-US" sz="800" strike="sngStrike" dirty="0" smtClean="0"/>
          </a:p>
          <a:p>
            <a:r>
              <a:rPr lang="en-US" sz="800" dirty="0" err="1" smtClean="0"/>
              <a:t>Thomasis</a:t>
            </a:r>
            <a:r>
              <a:rPr lang="en-US" sz="800" dirty="0" smtClean="0"/>
              <a:t>-dieter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29723" y="832513"/>
            <a:ext cx="399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 of SQ.HOMCEP:KRTAL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443037"/>
            <a:ext cx="6286500" cy="3971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67989" y="1045029"/>
            <a:ext cx="652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Fag: That dog </a:t>
            </a:r>
            <a:r>
              <a:rPr lang="en-US" strike="sngStrike" dirty="0" err="1" smtClean="0"/>
              <a:t>pitbul</a:t>
            </a:r>
            <a:r>
              <a:rPr lang="en-US" strike="sngStrike" dirty="0" smtClean="0"/>
              <a:t> that killed </a:t>
            </a:r>
            <a:r>
              <a:rPr lang="en-US" dirty="0" smtClean="0"/>
              <a:t>HOMCIDE:7</a:t>
            </a:r>
            <a:r>
              <a:rPr lang="en-US" strike="sngStrike" dirty="0" smtClean="0"/>
              <a:t> san </a:t>
            </a:r>
            <a:r>
              <a:rPr lang="en-US" strike="sngStrike" dirty="0" err="1" smtClean="0"/>
              <a:t>farnc</a:t>
            </a:r>
            <a:r>
              <a:rPr lang="en-US" strike="sngStrike" dirty="0" smtClean="0"/>
              <a:t> and </a:t>
            </a:r>
            <a:r>
              <a:rPr lang="en-US" dirty="0" smtClean="0"/>
              <a:t>HOMCEI:2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6990" y="1704214"/>
            <a:ext cx="4442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strike="sngStrike" dirty="0">
                <a:solidFill>
                  <a:srgbClr val="1A0DAB"/>
                </a:solidFill>
                <a:latin typeface="Roboto"/>
                <a:hlinkClick r:id="rId3"/>
              </a:rPr>
              <a:t>S.F. boy, 12, killed by his family's pit bulls </a:t>
            </a:r>
            <a:endParaRPr lang="en-US" b="0" i="0" u="sng" strike="sngStrike" dirty="0">
              <a:solidFill>
                <a:srgbClr val="1A0DAB"/>
              </a:solidFill>
              <a:effectLst/>
              <a:latin typeface="Roboto"/>
              <a:hlinkClick r:id="rId3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632857" y="1229695"/>
            <a:ext cx="8490857" cy="42828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4" y="591273"/>
            <a:ext cx="1112941" cy="1112941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216990" y="241664"/>
            <a:ext cx="8490857" cy="42828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-94029" y="1"/>
            <a:ext cx="8490857" cy="42828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50347" y="667993"/>
            <a:ext cx="482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Pricipals</a:t>
            </a:r>
            <a:r>
              <a:rPr lang="en-US" dirty="0" smtClean="0"/>
              <a:t> Office Avg. </a:t>
            </a:r>
            <a:r>
              <a:rPr lang="en-US" strike="sngStrike" dirty="0" smtClean="0"/>
              <a:t>no wife, no </a:t>
            </a:r>
            <a:r>
              <a:rPr lang="en-US" strike="sngStrike" dirty="0" err="1" smtClean="0"/>
              <a:t>chled</a:t>
            </a:r>
            <a:r>
              <a:rPr lang="en-US" strike="sngStrike" dirty="0" smtClean="0"/>
              <a:t>, no house…</a:t>
            </a:r>
          </a:p>
          <a:p>
            <a:r>
              <a:rPr lang="en-US" strike="sngStrike" dirty="0" smtClean="0"/>
              <a:t>Human </a:t>
            </a:r>
            <a:r>
              <a:rPr lang="en-US" strike="sngStrike" dirty="0" err="1" smtClean="0"/>
              <a:t>resoeurce</a:t>
            </a:r>
            <a:r>
              <a:rPr lang="en-US" strike="sngStrike" dirty="0" smtClean="0"/>
              <a:t>: </a:t>
            </a:r>
            <a:r>
              <a:rPr lang="en-US" sz="1100" strike="sngStrike" dirty="0" smtClean="0"/>
              <a:t>41.nazi</a:t>
            </a:r>
            <a:endParaRPr lang="en-US" sz="1100" strike="sngStrike" dirty="0"/>
          </a:p>
        </p:txBody>
      </p:sp>
      <p:sp>
        <p:nvSpPr>
          <p:cNvPr id="2" name="TextBox 1"/>
          <p:cNvSpPr txBox="1"/>
          <p:nvPr/>
        </p:nvSpPr>
        <p:spPr>
          <a:xfrm>
            <a:off x="3020044" y="5541202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HOMCIEI.lsint</a:t>
            </a:r>
            <a:r>
              <a:rPr lang="en-US" dirty="0" smtClean="0"/>
              <a:t>(</a:t>
            </a:r>
            <a:r>
              <a:rPr lang="en-US" strike="sngStrike" dirty="0" smtClean="0"/>
              <a:t>kill, apple cloned office</a:t>
            </a:r>
            <a:r>
              <a:rPr lang="en-US" dirty="0" smtClean="0"/>
              <a:t> HOCME:SJUSE:HOMCEPETER)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4651" y="2141416"/>
            <a:ext cx="3445158" cy="358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96451" y="5802812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0.1 fag</a:t>
            </a:r>
            <a:endParaRPr lang="en-US" sz="800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3020044" y="6018256"/>
            <a:ext cx="5143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Glu</a:t>
            </a:r>
            <a:r>
              <a:rPr lang="en-US" sz="800" strike="sngStrike" dirty="0" smtClean="0"/>
              <a:t> clone </a:t>
            </a:r>
            <a:r>
              <a:rPr lang="en-US" dirty="0" smtClean="0"/>
              <a:t>VINGIA 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FBI:KIDNAPPIGN.CIVI CODE (invert) </a:t>
            </a:r>
            <a:r>
              <a:rPr lang="en-US" sz="800" strike="sngStrike" dirty="0" smtClean="0"/>
              <a:t>the fat one did </a:t>
            </a:r>
            <a:r>
              <a:rPr lang="en-US" sz="800" strike="sngStrike" dirty="0" err="1" smtClean="0"/>
              <a:t>it</a:t>
            </a:r>
            <a:r>
              <a:rPr lang="en-US" dirty="0" err="1" smtClean="0"/>
              <a:t>.avg.CPVA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5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be 47"/>
          <p:cNvSpPr/>
          <p:nvPr/>
        </p:nvSpPr>
        <p:spPr>
          <a:xfrm>
            <a:off x="5209353" y="570510"/>
            <a:ext cx="775669" cy="18577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30" y="3944203"/>
            <a:ext cx="508290" cy="448741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398293" y="3579518"/>
            <a:ext cx="1255594" cy="13200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80" y="708011"/>
            <a:ext cx="5824293" cy="3277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2" y="639809"/>
            <a:ext cx="914672" cy="9146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24678" y="543147"/>
            <a:ext cx="4652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MAINSTREET</a:t>
            </a:r>
            <a:endParaRPr lang="en-US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1100490" y="3022649"/>
            <a:ext cx="37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LARRY.</a:t>
            </a:r>
            <a:r>
              <a:rPr lang="en-US" dirty="0" err="1" smtClean="0"/>
              <a:t>development</a:t>
            </a:r>
            <a:r>
              <a:rPr lang="en-US" strike="sngStrike" dirty="0" smtClean="0"/>
              <a:t>(1 </a:t>
            </a:r>
            <a:r>
              <a:rPr lang="en-US" strike="sngStrike" dirty="0" err="1" smtClean="0"/>
              <a:t>russian</a:t>
            </a:r>
            <a:r>
              <a:rPr lang="en-US" strike="sngStrike" dirty="0" smtClean="0"/>
              <a:t>, 1 child)</a:t>
            </a:r>
            <a:endParaRPr lang="en-US" strike="sngStrike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30" y="4635980"/>
            <a:ext cx="366707" cy="344578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206485" y="3905720"/>
            <a:ext cx="165138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32" y="5104245"/>
            <a:ext cx="275443" cy="275443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2900115" y="4189845"/>
            <a:ext cx="165138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57865" y="5104245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Das fest</a:t>
            </a:r>
            <a:endParaRPr lang="en-US" strike="sngStrike" dirty="0"/>
          </a:p>
        </p:txBody>
      </p:sp>
      <p:sp>
        <p:nvSpPr>
          <p:cNvPr id="45" name="TextBox 44"/>
          <p:cNvSpPr txBox="1"/>
          <p:nvPr/>
        </p:nvSpPr>
        <p:spPr>
          <a:xfrm>
            <a:off x="1569493" y="1651143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</a:t>
            </a:r>
          </a:p>
          <a:p>
            <a:r>
              <a:rPr lang="en-US" dirty="0" smtClean="0"/>
              <a:t>SQ </a:t>
            </a:r>
          </a:p>
          <a:p>
            <a:endParaRPr lang="en-US" dirty="0" smtClean="0"/>
          </a:p>
          <a:p>
            <a:r>
              <a:rPr lang="en-US" dirty="0" smtClean="0"/>
              <a:t>1997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961383" y="1554481"/>
            <a:ext cx="1088289" cy="943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86" y="5554097"/>
            <a:ext cx="417416" cy="408222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3002507" y="4603373"/>
            <a:ext cx="165138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22420" y="6298256"/>
            <a:ext cx="466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FBI:KIDNAPA ( </a:t>
            </a:r>
            <a:r>
              <a:rPr lang="en-US" strike="sngStrike" dirty="0" err="1" smtClean="0"/>
              <a:t>jyll</a:t>
            </a:r>
            <a:r>
              <a:rPr lang="en-US" strike="sngStrike" dirty="0" smtClean="0"/>
              <a:t> offsite, dog collar</a:t>
            </a:r>
            <a:r>
              <a:rPr lang="en-US" dirty="0" smtClean="0"/>
              <a:t> CIVIL CODE)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87342" y="3574302"/>
            <a:ext cx="56409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5x</a:t>
            </a:r>
          </a:p>
          <a:p>
            <a:r>
              <a:rPr lang="en-US" sz="7200" strike="sngStrike" dirty="0" smtClean="0"/>
              <a:t>Leave the one </a:t>
            </a:r>
          </a:p>
          <a:p>
            <a:r>
              <a:rPr lang="en-US" sz="7200" strike="sngStrike" dirty="0" smtClean="0"/>
              <a:t>I am with</a:t>
            </a:r>
            <a:endParaRPr lang="en-US" sz="7200" strike="sngStrike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125097" y="423953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18181" y="3905720"/>
            <a:ext cx="4165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Usher: </a:t>
            </a:r>
            <a:r>
              <a:rPr lang="en-US" sz="800" dirty="0" err="1" smtClean="0"/>
              <a:t>ss</a:t>
            </a:r>
            <a:r>
              <a:rPr lang="en-US" sz="800" dirty="0" smtClean="0"/>
              <a:t> monkey anal</a:t>
            </a:r>
          </a:p>
          <a:p>
            <a:r>
              <a:rPr lang="en-US" sz="800" strike="sngStrike" dirty="0" smtClean="0"/>
              <a:t>A black person to have anal sex as slave</a:t>
            </a:r>
          </a:p>
          <a:p>
            <a:r>
              <a:rPr lang="en-US" sz="800" dirty="0" err="1" smtClean="0"/>
              <a:t>Afica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ss</a:t>
            </a:r>
            <a:r>
              <a:rPr lang="en-US" sz="800" strike="sngStrike" dirty="0" smtClean="0"/>
              <a:t>     tanned </a:t>
            </a:r>
            <a:r>
              <a:rPr lang="en-US" sz="800" strike="sngStrike" dirty="0" err="1" smtClean="0"/>
              <a:t>Atlatick</a:t>
            </a:r>
            <a:endParaRPr lang="en-US" sz="800" strike="sngStrike" dirty="0" smtClean="0"/>
          </a:p>
          <a:p>
            <a:r>
              <a:rPr lang="en-US" strike="sngStrike" dirty="0"/>
              <a:t>	</a:t>
            </a:r>
            <a:r>
              <a:rPr lang="en-US" strike="sngStrike" dirty="0" smtClean="0"/>
              <a:t>tanned Wife</a:t>
            </a:r>
          </a:p>
          <a:p>
            <a:r>
              <a:rPr lang="en-US" strike="sngStrike" dirty="0"/>
              <a:t>	</a:t>
            </a:r>
            <a:r>
              <a:rPr lang="en-US" strike="sngStrike" dirty="0" err="1" smtClean="0"/>
              <a:t>tnnanted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God.nonPocleiTunisien</a:t>
            </a:r>
            <a:endParaRPr lang="en-US" strike="sngStrike" dirty="0" smtClean="0"/>
          </a:p>
          <a:p>
            <a:r>
              <a:rPr lang="en-US" strike="sngStrike" dirty="0"/>
              <a:t>	</a:t>
            </a:r>
            <a:r>
              <a:rPr lang="en-US" strike="sngStrike" dirty="0" smtClean="0"/>
              <a:t>tanned</a:t>
            </a:r>
          </a:p>
          <a:p>
            <a:r>
              <a:rPr lang="en-US" dirty="0" smtClean="0"/>
              <a:t>	[x] no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2952" y="4168573"/>
            <a:ext cx="546198" cy="327719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10489474" y="3985146"/>
            <a:ext cx="992777" cy="7054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0489474" y="4316564"/>
            <a:ext cx="1165477" cy="763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122420" y="2760575"/>
            <a:ext cx="3493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Jason.Production</a:t>
            </a:r>
            <a:r>
              <a:rPr lang="en-US" strike="sngStrike" dirty="0" smtClean="0"/>
              <a:t>(1 </a:t>
            </a:r>
            <a:r>
              <a:rPr lang="en-US" strike="sngStrike" dirty="0" err="1"/>
              <a:t>russian</a:t>
            </a:r>
            <a:r>
              <a:rPr lang="en-US" strike="sngStrike" dirty="0"/>
              <a:t>, 1 child)</a:t>
            </a:r>
          </a:p>
        </p:txBody>
      </p:sp>
      <p:sp>
        <p:nvSpPr>
          <p:cNvPr id="64" name="Oval 63"/>
          <p:cNvSpPr/>
          <p:nvPr/>
        </p:nvSpPr>
        <p:spPr>
          <a:xfrm>
            <a:off x="4144737" y="2346578"/>
            <a:ext cx="141583" cy="15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144737" y="2497540"/>
            <a:ext cx="203955" cy="137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3206485" y="1651143"/>
            <a:ext cx="444631" cy="374867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815375" y="16035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</a:t>
            </a:r>
            <a:r>
              <a:rPr lang="en-US" sz="800" strike="sngStrike" dirty="0" smtClean="0"/>
              <a:t>Tent City</a:t>
            </a:r>
            <a:endParaRPr lang="en-US" sz="800" strike="sngStrike" dirty="0"/>
          </a:p>
        </p:txBody>
      </p:sp>
      <p:sp>
        <p:nvSpPr>
          <p:cNvPr id="68" name="TextBox 67"/>
          <p:cNvSpPr txBox="1"/>
          <p:nvPr/>
        </p:nvSpPr>
        <p:spPr>
          <a:xfrm>
            <a:off x="4373028" y="2250140"/>
            <a:ext cx="170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Jyll:checks</a:t>
            </a:r>
            <a:endParaRPr lang="en-US" strike="sngStrike" dirty="0" smtClean="0"/>
          </a:p>
          <a:p>
            <a:r>
              <a:rPr lang="en-US" strike="sngStrike" dirty="0" smtClean="0"/>
              <a:t>Phil(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):checks</a:t>
            </a:r>
            <a:endParaRPr lang="en-US" strike="sngStrike" dirty="0"/>
          </a:p>
        </p:txBody>
      </p:sp>
      <p:sp>
        <p:nvSpPr>
          <p:cNvPr id="70" name="TextBox 69"/>
          <p:cNvSpPr txBox="1"/>
          <p:nvPr/>
        </p:nvSpPr>
        <p:spPr>
          <a:xfrm>
            <a:off x="1891403" y="14059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4842" y="5104245"/>
            <a:ext cx="2130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</a:t>
            </a:r>
            <a:r>
              <a:rPr lang="en-US" sz="800" strike="sngStrike" dirty="0" smtClean="0"/>
              <a:t>leaving the one  I am with</a:t>
            </a:r>
          </a:p>
          <a:p>
            <a:r>
              <a:rPr lang="en-US" sz="800" dirty="0"/>
              <a:t>	</a:t>
            </a:r>
            <a:r>
              <a:rPr lang="en-US" sz="800" strike="sngStrike" dirty="0" smtClean="0"/>
              <a:t>Amy, Jamie, Jamie(</a:t>
            </a:r>
            <a:r>
              <a:rPr lang="en-US" sz="800" strike="sngStrike" dirty="0" err="1" smtClean="0"/>
              <a:t>Ayso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 smtClean="0"/>
              <a:t>To clean </a:t>
            </a:r>
            <a:r>
              <a:rPr lang="en-US" sz="800" strike="sngStrike" dirty="0" err="1" smtClean="0"/>
              <a:t>moneyk</a:t>
            </a:r>
            <a:r>
              <a:rPr lang="en-US" sz="800" strike="sngStrike" dirty="0" smtClean="0"/>
              <a:t> asshole in </a:t>
            </a:r>
            <a:r>
              <a:rPr lang="en-US" sz="800" dirty="0" smtClean="0"/>
              <a:t>Baden-Baden</a:t>
            </a:r>
          </a:p>
          <a:p>
            <a:r>
              <a:rPr lang="en-US" sz="800" strike="sngStrike" dirty="0" smtClean="0"/>
              <a:t>tanned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60044" y="4856718"/>
            <a:ext cx="2383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ALG.</a:t>
            </a:r>
            <a:r>
              <a:rPr lang="en-US" sz="800" strike="sngStrike" dirty="0" err="1" smtClean="0"/>
              <a:t>roth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rothjobs</a:t>
            </a:r>
            <a:r>
              <a:rPr lang="en-US" sz="800" strike="sngStrike" dirty="0" smtClean="0"/>
              <a:t>/jobs/</a:t>
            </a:r>
            <a:r>
              <a:rPr lang="en-US" sz="800" strike="sngStrike" dirty="0" err="1" smtClean="0"/>
              <a:t>meiers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meies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meies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meier</a:t>
            </a:r>
            <a:r>
              <a:rPr lang="en-US" sz="800" dirty="0" err="1" smtClean="0"/>
              <a:t>s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842" y="3780430"/>
            <a:ext cx="284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</a:t>
            </a:r>
            <a:r>
              <a:rPr lang="en-US" strike="sngStrike" dirty="0" smtClean="0"/>
              <a:t>report to: </a:t>
            </a:r>
            <a:r>
              <a:rPr lang="en-US" strike="sngStrike" dirty="0" err="1" smtClean="0"/>
              <a:t>ghoceh</a:t>
            </a:r>
            <a:r>
              <a:rPr lang="en-US" strike="sngStrike" dirty="0" smtClean="0"/>
              <a:t>(king</a:t>
            </a:r>
            <a:r>
              <a:rPr lang="en-US" dirty="0" smtClean="0"/>
              <a:t>)</a:t>
            </a:r>
          </a:p>
          <a:p>
            <a:r>
              <a:rPr lang="en-US" sz="800" dirty="0" err="1" smtClean="0"/>
              <a:t>Roth.ibmd.emir.apple.accnety.touc</a:t>
            </a:r>
            <a:r>
              <a:rPr lang="en-US" dirty="0" err="1" smtClean="0"/>
              <a:t>h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8" y="4289058"/>
            <a:ext cx="519752" cy="389312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406635" y="4289058"/>
            <a:ext cx="911818" cy="3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VISA</a:t>
            </a:r>
          </a:p>
          <a:p>
            <a:pPr algn="ctr"/>
            <a:r>
              <a:rPr lang="en-US" sz="800" strike="sngStrike" dirty="0" err="1" smtClean="0"/>
              <a:t>Micheal</a:t>
            </a:r>
            <a:r>
              <a:rPr lang="en-US" sz="800" strike="sngStrike" dirty="0" smtClean="0"/>
              <a:t> L king</a:t>
            </a:r>
            <a:endParaRPr lang="en-US" sz="800" strike="sngStrike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22" y="4370423"/>
            <a:ext cx="347733" cy="227653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1122420" y="4370423"/>
            <a:ext cx="1099816" cy="30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00276" y="3518159"/>
            <a:ext cx="311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MAINSTRET(</a:t>
            </a:r>
            <a:r>
              <a:rPr lang="en-US" strike="sngStrike" dirty="0" smtClean="0"/>
              <a:t>video rental</a:t>
            </a:r>
            <a:r>
              <a:rPr lang="en-US" dirty="0" smtClean="0"/>
              <a:t>).WWI.</a:t>
            </a:r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25" y="4225760"/>
            <a:ext cx="352425" cy="53340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646626" y="4232685"/>
            <a:ext cx="1578967" cy="4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 smtClean="0"/>
              <a:t>Tranl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zuerkerbert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0899" y="5893325"/>
            <a:ext cx="1580480" cy="809862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 flipV="1">
            <a:off x="9471546" y="6119908"/>
            <a:ext cx="1201406" cy="17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3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12" y="1178447"/>
            <a:ext cx="7838095" cy="11047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06" y="2891146"/>
            <a:ext cx="2750139" cy="81414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245509" y="3134792"/>
            <a:ext cx="2759050" cy="163427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11716" y="3541864"/>
            <a:ext cx="2759050" cy="163427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1744" y="94761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Ty Lim, Cage </a:t>
            </a:r>
            <a:r>
              <a:rPr lang="en-US" sz="800" strike="sngStrike" dirty="0" err="1" smtClean="0"/>
              <a:t>Fiting</a:t>
            </a:r>
            <a:r>
              <a:rPr lang="en-US" sz="800" strike="sngStrike" dirty="0" smtClean="0"/>
              <a:t>, Death Math</a:t>
            </a:r>
          </a:p>
          <a:p>
            <a:r>
              <a:rPr lang="en-US" sz="800" strike="sngStrike" dirty="0" smtClean="0"/>
              <a:t>Web Sphere SOA</a:t>
            </a:r>
          </a:p>
          <a:p>
            <a:r>
              <a:rPr lang="en-US" sz="800" strike="sngStrike" dirty="0" err="1" smtClean="0"/>
              <a:t>Tivioli</a:t>
            </a:r>
            <a:r>
              <a:rPr lang="en-US" sz="800" strike="sngStrike" dirty="0" smtClean="0"/>
              <a:t> SOA</a:t>
            </a:r>
          </a:p>
          <a:p>
            <a:r>
              <a:rPr lang="en-US" sz="800" dirty="0" smtClean="0"/>
              <a:t>[x] no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2795451" y="2283209"/>
            <a:ext cx="1240972" cy="36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5451" y="2651760"/>
            <a:ext cx="1240972" cy="890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INTERUPTS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716" y="2283209"/>
            <a:ext cx="713318" cy="60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53352" y="2766241"/>
            <a:ext cx="1851207" cy="45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62237" y="2039563"/>
            <a:ext cx="1052117" cy="89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11716" y="2971365"/>
            <a:ext cx="2209772" cy="3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064116" y="2283208"/>
            <a:ext cx="1757508" cy="76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20885" y="3043546"/>
            <a:ext cx="2550365" cy="29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153352" y="2313341"/>
            <a:ext cx="2967472" cy="78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6" idx="3"/>
          </p:cNvCxnSpPr>
          <p:nvPr/>
        </p:nvCxnSpPr>
        <p:spPr>
          <a:xfrm flipH="1">
            <a:off x="4036423" y="2229942"/>
            <a:ext cx="4893905" cy="86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125659" y="2907023"/>
            <a:ext cx="2273284" cy="46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21624" y="3043546"/>
            <a:ext cx="849142" cy="4983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49194" y="469110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Schulz </a:t>
            </a:r>
            <a:r>
              <a:rPr lang="en-US" strike="sngStrike" dirty="0" err="1" smtClean="0"/>
              <a:t>Prision</a:t>
            </a:r>
            <a:endParaRPr lang="en-US" strike="sngStrike" dirty="0" smtClean="0"/>
          </a:p>
          <a:p>
            <a:r>
              <a:rPr lang="en-US" dirty="0" err="1" smtClean="0"/>
              <a:t>HOMCEP:ur_ur_opi</a:t>
            </a:r>
            <a:r>
              <a:rPr lang="en-US" dirty="0" smtClean="0"/>
              <a:t> </a:t>
            </a:r>
            <a:r>
              <a:rPr lang="en-US" strike="sngStrike" dirty="0" err="1" smtClean="0"/>
              <a:t>Prision</a:t>
            </a:r>
            <a:endParaRPr lang="en-US" strike="sngStrike" dirty="0"/>
          </a:p>
        </p:txBody>
      </p:sp>
      <p:sp>
        <p:nvSpPr>
          <p:cNvPr id="54" name="TextBox 53"/>
          <p:cNvSpPr txBox="1"/>
          <p:nvPr/>
        </p:nvSpPr>
        <p:spPr>
          <a:xfrm>
            <a:off x="4974131" y="439065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nonPOlciLogialcPrison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69925" y="4024896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CPVA.NAME CHANGE</a:t>
            </a:r>
            <a:r>
              <a:rPr lang="en-US" sz="1000" strike="sngStrike" dirty="0" smtClean="0"/>
              <a:t>(free/pizza)</a:t>
            </a:r>
            <a:endParaRPr lang="en-US" sz="1000" strike="sngStrike" dirty="0"/>
          </a:p>
        </p:txBody>
      </p:sp>
      <p:sp>
        <p:nvSpPr>
          <p:cNvPr id="56" name="TextBox 55"/>
          <p:cNvSpPr txBox="1"/>
          <p:nvPr/>
        </p:nvSpPr>
        <p:spPr>
          <a:xfrm>
            <a:off x="5730736" y="5337433"/>
            <a:ext cx="401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HOMCIE:KRSTAL </a:t>
            </a:r>
            <a:r>
              <a:rPr lang="en-US" strike="sngStrike" dirty="0" err="1" smtClean="0"/>
              <a:t>Prstio</a:t>
            </a:r>
            <a:r>
              <a:rPr lang="en-US" strike="sngStrike" dirty="0" smtClean="0"/>
              <a:t> (</a:t>
            </a:r>
            <a:r>
              <a:rPr lang="en-US" strike="sngStrike" dirty="0" err="1" smtClean="0"/>
              <a:t>Hoffman,tootise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nonPiceAresstXML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730736" y="5928518"/>
            <a:ext cx="561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MATTIAHS(42)  </a:t>
            </a:r>
            <a:r>
              <a:rPr lang="en-US" dirty="0" err="1" smtClean="0"/>
              <a:t>nonPociArrestXML</a:t>
            </a:r>
            <a:endParaRPr lang="en-US" dirty="0" smtClean="0"/>
          </a:p>
          <a:p>
            <a:r>
              <a:rPr lang="en-US" dirty="0" smtClean="0"/>
              <a:t>JOSPHEE:HOCME:JSUES:PETER father </a:t>
            </a:r>
            <a:r>
              <a:rPr lang="en-US" dirty="0" err="1" smtClean="0"/>
              <a:t>nonPolciAreetstXML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625034" y="3903260"/>
            <a:ext cx="7152984" cy="295474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74131" y="6485212"/>
            <a:ext cx="699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FEDERAL VICE PRESIDENT GERMANY (</a:t>
            </a:r>
            <a:r>
              <a:rPr lang="en-US" b="1" strike="sngStrike" dirty="0" err="1" smtClean="0"/>
              <a:t>kahn</a:t>
            </a:r>
            <a:r>
              <a:rPr lang="en-US" b="1" dirty="0" smtClean="0"/>
              <a:t>, </a:t>
            </a:r>
            <a:r>
              <a:rPr lang="en-US" b="1" dirty="0" err="1" smtClean="0"/>
              <a:t>nonPolicArestXML</a:t>
            </a:r>
            <a:r>
              <a:rPr lang="en-US" b="1" dirty="0" smtClean="0"/>
              <a:t>,  CHINA)</a:t>
            </a:r>
            <a:endParaRPr lang="en-US" b="1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016602" y="6485212"/>
            <a:ext cx="6583995" cy="896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87031" y="3446745"/>
            <a:ext cx="417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 of SQ.HOMCIDE:KRSTAL face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867356" y="3643824"/>
            <a:ext cx="1877556" cy="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1461548" y="3443289"/>
            <a:ext cx="553895" cy="230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322270" y="2975272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0.0001 HOMCEP:PETER(</a:t>
            </a:r>
            <a:r>
              <a:rPr lang="en-US" sz="800" strike="sngStrike" dirty="0" smtClean="0"/>
              <a:t>yang)</a:t>
            </a:r>
          </a:p>
          <a:p>
            <a:r>
              <a:rPr lang="en-US" sz="800" dirty="0" smtClean="0"/>
              <a:t>NAMCE </a:t>
            </a:r>
            <a:r>
              <a:rPr lang="en-US" sz="800" dirty="0" err="1" smtClean="0"/>
              <a:t>CHANGE.nonPoclieCfg.FBI:TEERORMS</a:t>
            </a:r>
            <a:r>
              <a:rPr lang="en-US" sz="800" dirty="0" smtClean="0"/>
              <a:t>(</a:t>
            </a:r>
            <a:r>
              <a:rPr lang="en-US" sz="800" dirty="0" err="1" smtClean="0"/>
              <a:t>extoroing</a:t>
            </a:r>
            <a:r>
              <a:rPr lang="en-US" sz="800" dirty="0" smtClean="0"/>
              <a:t>)</a:t>
            </a:r>
          </a:p>
          <a:p>
            <a:r>
              <a:rPr lang="en-US" sz="800" strike="sngStrike" dirty="0" smtClean="0"/>
              <a:t>He know who killed </a:t>
            </a:r>
            <a:r>
              <a:rPr lang="en-US" sz="800" strike="sngStrike" dirty="0" err="1" smtClean="0"/>
              <a:t>Jesue</a:t>
            </a:r>
            <a:r>
              <a:rPr lang="en-US" sz="800" strike="sngStrike" dirty="0" smtClean="0"/>
              <a:t> and Peter</a:t>
            </a:r>
            <a:endParaRPr lang="en-US" sz="800" strike="sngStrike" dirty="0"/>
          </a:p>
        </p:txBody>
      </p:sp>
      <p:sp>
        <p:nvSpPr>
          <p:cNvPr id="69" name="TextBox 68"/>
          <p:cNvSpPr txBox="1"/>
          <p:nvPr/>
        </p:nvSpPr>
        <p:spPr>
          <a:xfrm>
            <a:off x="9548946" y="4759988"/>
            <a:ext cx="2229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nonPoliceSainRitaLoic</a:t>
            </a:r>
            <a:endParaRPr lang="en-US" dirty="0" smtClean="0"/>
          </a:p>
          <a:p>
            <a:r>
              <a:rPr lang="en-US" sz="800" strike="sngStrike" dirty="0" err="1" smtClean="0"/>
              <a:t>SISTER:oscar</a:t>
            </a:r>
            <a:endParaRPr lang="en-US" sz="800" strike="sngStrike" dirty="0"/>
          </a:p>
        </p:txBody>
      </p:sp>
      <p:sp>
        <p:nvSpPr>
          <p:cNvPr id="70" name="TextBox 69"/>
          <p:cNvSpPr txBox="1"/>
          <p:nvPr/>
        </p:nvSpPr>
        <p:spPr>
          <a:xfrm>
            <a:off x="3575713" y="61551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1951630" y="4575322"/>
            <a:ext cx="1960086" cy="108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13621" y="4575322"/>
            <a:ext cx="1556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Takin car </a:t>
            </a:r>
            <a:r>
              <a:rPr lang="en-US" sz="800" strike="sngStrike" dirty="0" err="1" smtClean="0"/>
              <a:t>eof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herio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additct</a:t>
            </a:r>
            <a:endParaRPr lang="en-US" sz="800" strike="sngStrike" dirty="0" smtClean="0"/>
          </a:p>
          <a:p>
            <a:r>
              <a:rPr lang="en-US" dirty="0" smtClean="0"/>
              <a:t>DEFUALT.ID.DE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04967" y="3216505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phil.JFK.MLK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1001744" y="3705291"/>
            <a:ext cx="949886" cy="50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50352" y="4080780"/>
            <a:ext cx="265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CHANGE</a:t>
            </a:r>
            <a:r>
              <a:rPr lang="en-US" strike="sngStrike" dirty="0" smtClean="0"/>
              <a:t>(free/</a:t>
            </a:r>
            <a:r>
              <a:rPr lang="en-US" strike="sngStrike" dirty="0" err="1" smtClean="0"/>
              <a:t>pzza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INTERUPTS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279279" y="3278426"/>
            <a:ext cx="854676" cy="111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2137" y="3192478"/>
            <a:ext cx="1201003" cy="48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477606" y="5014267"/>
            <a:ext cx="2538996" cy="156058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05973" y="5678086"/>
            <a:ext cx="1843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CEO steals grandfather </a:t>
            </a:r>
            <a:r>
              <a:rPr lang="en-US" sz="800" strike="sngStrike" dirty="0" err="1" smtClean="0"/>
              <a:t>identy</a:t>
            </a:r>
            <a:endParaRPr lang="en-US" sz="800" strike="sngStrike" dirty="0" smtClean="0"/>
          </a:p>
          <a:p>
            <a:r>
              <a:rPr lang="en-US" sz="800" strike="sngStrike" dirty="0" smtClean="0"/>
              <a:t>Company makes person want</a:t>
            </a:r>
          </a:p>
          <a:p>
            <a:r>
              <a:rPr lang="en-US" sz="800" strike="sngStrike" dirty="0" smtClean="0"/>
              <a:t>To go </a:t>
            </a:r>
            <a:r>
              <a:rPr lang="en-US" sz="800" strike="sngStrike" dirty="0" err="1" smtClean="0"/>
              <a:t>home,without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capaiblit</a:t>
            </a:r>
            <a:endParaRPr lang="en-US" sz="800" strike="sngStrike" dirty="0" smtClean="0"/>
          </a:p>
          <a:p>
            <a:r>
              <a:rPr lang="en-US" sz="800" strike="sngStrike" dirty="0" smtClean="0"/>
              <a:t>Of </a:t>
            </a:r>
            <a:r>
              <a:rPr lang="en-US" sz="800" strike="sngStrike" dirty="0" err="1" smtClean="0"/>
              <a:t>goion</a:t>
            </a:r>
            <a:r>
              <a:rPr lang="en-US" sz="800" strike="sngStrike" dirty="0" smtClean="0"/>
              <a:t> home. To </a:t>
            </a:r>
            <a:r>
              <a:rPr lang="en-US" sz="800" strike="sngStrike" dirty="0" err="1" smtClean="0"/>
              <a:t>avild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dealth</a:t>
            </a:r>
            <a:r>
              <a:rPr lang="en-US" sz="800" strike="sngStrike" dirty="0" smtClean="0"/>
              <a:t> penalty</a:t>
            </a:r>
          </a:p>
          <a:p>
            <a:endParaRPr lang="en-US" sz="800" dirty="0"/>
          </a:p>
          <a:p>
            <a:r>
              <a:rPr lang="en-US" sz="800" dirty="0" err="1" smtClean="0"/>
              <a:t>Govment</a:t>
            </a:r>
            <a:r>
              <a:rPr lang="en-US" sz="800" dirty="0" smtClean="0"/>
              <a:t> project </a:t>
            </a:r>
            <a:r>
              <a:rPr lang="en-US" sz="800" dirty="0" err="1" smtClean="0"/>
              <a:t>intestupstin</a:t>
            </a:r>
            <a:r>
              <a:rPr lang="en-US" sz="800" dirty="0" smtClean="0"/>
              <a:t> </a:t>
            </a:r>
            <a:r>
              <a:rPr lang="en-US" sz="800" dirty="0" err="1" smtClean="0"/>
              <a:t>intenratal</a:t>
            </a:r>
            <a:endParaRPr lang="en-US" sz="800" dirty="0" smtClean="0"/>
          </a:p>
          <a:p>
            <a:r>
              <a:rPr lang="en-US" sz="800" dirty="0" err="1" smtClean="0"/>
              <a:t>Pengon</a:t>
            </a:r>
            <a:r>
              <a:rPr lang="en-US" sz="800" dirty="0" smtClean="0"/>
              <a:t> </a:t>
            </a:r>
            <a:r>
              <a:rPr lang="en-US" sz="800" dirty="0" err="1" smtClean="0"/>
              <a:t>Vignia</a:t>
            </a:r>
            <a:r>
              <a:rPr lang="en-US" sz="800" dirty="0" smtClean="0"/>
              <a:t> Mary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382137" y="52524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36914" y="2704011"/>
            <a:ext cx="2743200" cy="189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80" y="708011"/>
            <a:ext cx="5824293" cy="3277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2" y="639809"/>
            <a:ext cx="914672" cy="9146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24678" y="543147"/>
            <a:ext cx="4652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MAINSTREET</a:t>
            </a:r>
            <a:endParaRPr lang="en-US" sz="6600" dirty="0"/>
          </a:p>
        </p:txBody>
      </p:sp>
      <p:sp>
        <p:nvSpPr>
          <p:cNvPr id="2" name="Rectangle 1"/>
          <p:cNvSpPr/>
          <p:nvPr/>
        </p:nvSpPr>
        <p:spPr>
          <a:xfrm>
            <a:off x="2769326" y="31350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17068" y="209316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</a:t>
            </a:r>
            <a:r>
              <a:rPr lang="en-US" sz="800" strike="sngStrike" dirty="0" err="1" smtClean="0"/>
              <a:t>glu.ludwig</a:t>
            </a:r>
            <a:endParaRPr lang="en-US" sz="800" strike="sngStrike" dirty="0"/>
          </a:p>
        </p:txBody>
      </p:sp>
      <p:sp>
        <p:nvSpPr>
          <p:cNvPr id="5" name="Oval 4"/>
          <p:cNvSpPr/>
          <p:nvPr/>
        </p:nvSpPr>
        <p:spPr>
          <a:xfrm>
            <a:off x="1593669" y="3317966"/>
            <a:ext cx="927462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01485" y="3985146"/>
            <a:ext cx="1598023" cy="154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7740" y="4716666"/>
            <a:ext cx="948259" cy="7566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6526" y="18026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air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3958046" y="547333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Fag</a:t>
            </a:r>
            <a:r>
              <a:rPr lang="en-US" dirty="0" smtClean="0"/>
              <a:t>: </a:t>
            </a:r>
            <a:r>
              <a:rPr lang="en-US" sz="800" strike="sngStrike" dirty="0" smtClean="0"/>
              <a:t>Cook/Kevin/</a:t>
            </a:r>
            <a:r>
              <a:rPr lang="en-US" sz="800" strike="sngStrike" dirty="0" err="1" smtClean="0"/>
              <a:t>martelli</a:t>
            </a:r>
            <a:r>
              <a:rPr lang="en-US" dirty="0" err="1" smtClean="0"/>
              <a:t>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80038" y="5251269"/>
            <a:ext cx="792140" cy="74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2286000" y="5251269"/>
            <a:ext cx="1672046" cy="40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flipH="1" flipV="1">
            <a:off x="3654848" y="1987340"/>
            <a:ext cx="167479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27944" y="3246166"/>
            <a:ext cx="815442" cy="64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12789" y="3413917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0186" y="2704011"/>
            <a:ext cx="258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Avg.White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nonPocieKentuckyLgial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30957" y="287683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40" y="2418214"/>
            <a:ext cx="275291" cy="27529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814354" y="2172006"/>
            <a:ext cx="1727972" cy="8193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612997" y="2969815"/>
            <a:ext cx="1345049" cy="110311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35448" y="3299444"/>
            <a:ext cx="700145" cy="54160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49384" y="1825752"/>
            <a:ext cx="588587" cy="38454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00496" y="2119152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 smtClean="0"/>
              <a:t>osar</a:t>
            </a:r>
            <a:endParaRPr lang="en-US" sz="900" strike="sngStrike" dirty="0"/>
          </a:p>
        </p:txBody>
      </p:sp>
      <p:sp>
        <p:nvSpPr>
          <p:cNvPr id="86" name="Rectangle 85"/>
          <p:cNvSpPr/>
          <p:nvPr/>
        </p:nvSpPr>
        <p:spPr>
          <a:xfrm>
            <a:off x="1367523" y="1990877"/>
            <a:ext cx="1633971" cy="38454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044931" y="4230025"/>
            <a:ext cx="235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Guy Defines Context</a:t>
            </a:r>
            <a:endParaRPr lang="en-US" sz="20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044931" y="4630135"/>
            <a:ext cx="569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185" y="4072933"/>
            <a:ext cx="871489" cy="49883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28026" y="4688507"/>
            <a:ext cx="6318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 of software technology creates criminal memory storage</a:t>
            </a:r>
          </a:p>
          <a:p>
            <a:r>
              <a:rPr lang="en-US" dirty="0" smtClean="0"/>
              <a:t>That defines employees transition from on company to the </a:t>
            </a:r>
          </a:p>
          <a:p>
            <a:r>
              <a:rPr lang="en-US" dirty="0" smtClean="0"/>
              <a:t>Next violating civil code and the prison rape elimination act.</a:t>
            </a:r>
          </a:p>
          <a:p>
            <a:endParaRPr lang="en-US" dirty="0" smtClean="0"/>
          </a:p>
          <a:p>
            <a:r>
              <a:rPr lang="en-US" dirty="0" smtClean="0"/>
              <a:t>Stores computer context on the screen, in the browser around </a:t>
            </a:r>
          </a:p>
          <a:p>
            <a:r>
              <a:rPr lang="en-US" dirty="0" smtClean="0"/>
              <a:t>The desk and office area. The San Quentin extension the FBI </a:t>
            </a:r>
          </a:p>
          <a:p>
            <a:r>
              <a:rPr lang="en-US" dirty="0" smtClean="0"/>
              <a:t>Investigation of Charles Manson; creating the prisoner </a:t>
            </a:r>
          </a:p>
          <a:p>
            <a:r>
              <a:rPr lang="en-US" dirty="0" smtClean="0"/>
              <a:t>identification.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87831" y="2418389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Red </a:t>
            </a:r>
            <a:r>
              <a:rPr lang="en-US" sz="800" strike="sngStrike" dirty="0"/>
              <a:t>f</a:t>
            </a:r>
            <a:r>
              <a:rPr lang="en-US" sz="800" strike="sngStrike" dirty="0" smtClean="0"/>
              <a:t>lag</a:t>
            </a:r>
            <a:endParaRPr lang="en-US" sz="800" strike="sngStrike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1312" y="6361612"/>
            <a:ext cx="788661" cy="4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1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83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83327"/>
            <a:ext cx="12192000" cy="87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96" y="805756"/>
            <a:ext cx="7227257" cy="213954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0" y="3700862"/>
            <a:ext cx="2590256" cy="16365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6156" y="3668105"/>
            <a:ext cx="14305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Glu.hr</a:t>
            </a:r>
            <a:r>
              <a:rPr lang="en-US" dirty="0" err="1" smtClean="0"/>
              <a:t>.fag</a:t>
            </a:r>
            <a:endParaRPr lang="en-US" dirty="0" smtClean="0"/>
          </a:p>
          <a:p>
            <a:r>
              <a:rPr lang="en-US" strike="sngStrike" dirty="0" smtClean="0"/>
              <a:t>Moody</a:t>
            </a:r>
            <a:r>
              <a:rPr lang="en-US" dirty="0" smtClean="0"/>
              <a:t>.</a:t>
            </a:r>
          </a:p>
          <a:p>
            <a:r>
              <a:rPr lang="en-US" strike="sngStrike" dirty="0" smtClean="0"/>
              <a:t>Apple</a:t>
            </a:r>
          </a:p>
          <a:p>
            <a:r>
              <a:rPr lang="en-US" strike="sngStrike" dirty="0" err="1" smtClean="0"/>
              <a:t>Bertalmamns</a:t>
            </a:r>
            <a:endParaRPr lang="en-US" strike="sngStrike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590" y="5385141"/>
            <a:ext cx="2468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Whe</a:t>
            </a:r>
            <a:r>
              <a:rPr lang="en-US" sz="800" dirty="0" smtClean="0"/>
              <a:t> </a:t>
            </a:r>
            <a:r>
              <a:rPr lang="en-US" sz="800" dirty="0" err="1" smtClean="0"/>
              <a:t>yu</a:t>
            </a:r>
            <a:r>
              <a:rPr lang="en-US" sz="800" dirty="0" smtClean="0"/>
              <a:t> </a:t>
            </a:r>
            <a:r>
              <a:rPr lang="en-US" sz="800" dirty="0" err="1" smtClean="0"/>
              <a:t>arri</a:t>
            </a:r>
            <a:r>
              <a:rPr lang="en-US" sz="800" dirty="0" smtClean="0"/>
              <a:t> in the </a:t>
            </a:r>
            <a:r>
              <a:rPr lang="en-US" sz="800" dirty="0" err="1" smtClean="0"/>
              <a:t>pricia</a:t>
            </a:r>
            <a:r>
              <a:rPr lang="en-US" sz="800" dirty="0" smtClean="0"/>
              <a:t> office</a:t>
            </a:r>
          </a:p>
          <a:p>
            <a:r>
              <a:rPr lang="en-US" sz="800" dirty="0" smtClean="0"/>
              <a:t>0.1 my wife is at home and </a:t>
            </a:r>
            <a:r>
              <a:rPr lang="en-US" sz="800" dirty="0" err="1" smtClean="0"/>
              <a:t>infanct</a:t>
            </a:r>
            <a:r>
              <a:rPr lang="en-US" sz="800" dirty="0" smtClean="0"/>
              <a:t> ( form the </a:t>
            </a:r>
            <a:r>
              <a:rPr lang="en-US" sz="800" dirty="0" err="1" smtClean="0"/>
              <a:t>vagiana</a:t>
            </a:r>
            <a:r>
              <a:rPr lang="en-US" sz="800" dirty="0" smtClean="0"/>
              <a:t>!)</a:t>
            </a:r>
          </a:p>
          <a:p>
            <a:r>
              <a:rPr lang="en-US" sz="800" dirty="0" smtClean="0"/>
              <a:t>Then you will understand that..</a:t>
            </a:r>
          </a:p>
          <a:p>
            <a:r>
              <a:rPr lang="en-US" sz="800" dirty="0" smtClean="0"/>
              <a:t>[x]no</a:t>
            </a:r>
          </a:p>
          <a:p>
            <a:r>
              <a:rPr lang="en-US" sz="800" dirty="0" smtClean="0"/>
              <a:t>w/</a:t>
            </a:r>
            <a:r>
              <a:rPr lang="en-US" sz="800" dirty="0" err="1" smtClean="0"/>
              <a:t>sam</a:t>
            </a:r>
            <a:r>
              <a:rPr lang="en-US" sz="800" dirty="0" smtClean="0"/>
              <a:t> </a:t>
            </a:r>
            <a:r>
              <a:rPr lang="en-US" sz="800" strike="sngStrike" dirty="0" smtClean="0"/>
              <a:t>Arthur </a:t>
            </a:r>
            <a:r>
              <a:rPr lang="en-US" sz="800" strike="sngStrike" dirty="0" err="1" smtClean="0"/>
              <a:t>pricapal</a:t>
            </a:r>
            <a:endParaRPr lang="en-US" sz="800" strike="sngStrike" dirty="0" smtClean="0"/>
          </a:p>
          <a:p>
            <a:r>
              <a:rPr lang="en-US" sz="800" dirty="0" err="1" smtClean="0"/>
              <a:t>G.CPVA.JEW.cuba.nonPociCity</a:t>
            </a:r>
            <a:r>
              <a:rPr lang="en-US" sz="800" dirty="0" smtClean="0"/>
              <a:t>(Livermore).</a:t>
            </a:r>
            <a:r>
              <a:rPr lang="en-US" sz="800" strike="sngStrike" dirty="0" err="1" smtClean="0"/>
              <a:t>pricipal</a:t>
            </a:r>
            <a:endParaRPr lang="en-US" sz="800" strike="sngStrik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49086" y="3226526"/>
            <a:ext cx="2534194" cy="24340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4503" y="3631411"/>
            <a:ext cx="2691354" cy="1603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-320931" y="3330195"/>
            <a:ext cx="2691354" cy="1603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-392668" y="3243012"/>
            <a:ext cx="2691354" cy="1603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67284" y="2402804"/>
            <a:ext cx="2407491" cy="137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74922" y="3600633"/>
            <a:ext cx="13805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FBI:TERROM:PAUL:FBI:WMD</a:t>
            </a:r>
            <a:endParaRPr lang="en-US" sz="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574922" y="3816077"/>
            <a:ext cx="792362" cy="8718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989717" y="2406260"/>
            <a:ext cx="2956993" cy="166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142117" y="2402782"/>
            <a:ext cx="2251732" cy="181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8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863</Words>
  <Application>Microsoft Office PowerPoint</Application>
  <PresentationFormat>Widescreen</PresentationFormat>
  <Paragraphs>262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41</cp:revision>
  <dcterms:created xsi:type="dcterms:W3CDTF">2023-05-23T17:09:31Z</dcterms:created>
  <dcterms:modified xsi:type="dcterms:W3CDTF">2023-05-24T15:41:19Z</dcterms:modified>
</cp:coreProperties>
</file>