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F225-AB5B-426D-9E47-192C8F80C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AF252-9FC3-48AC-B469-5BCFB6403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4E71D-C290-473E-B94B-D27C0CEE9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8B332-4BCE-4026-9666-1E588C517590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F8951-0212-4476-B41A-19BF8D753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B0643-242C-44CC-8CE3-3CA05E0BE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D187-AFC3-4DBA-8EAD-B40D8DB3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6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F2A29-6790-4BA8-BD25-6D3336248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61150-6139-492C-A99B-7B70E7DE5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72198-3FE6-4CD2-A91D-9038514FB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8B332-4BCE-4026-9666-1E588C517590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DC67F-E71D-4504-8C19-51D1BCFD5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19961-EFEA-4B7D-8FEB-C828D8AC1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D187-AFC3-4DBA-8EAD-B40D8DB3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1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2C774-A87C-4347-9ED9-E7A5E570C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FF8A5-4715-4DC5-989B-17F2107C8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D87FA-728E-4E30-8CFD-63382836C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8B332-4BCE-4026-9666-1E588C517590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9524A-9A80-4807-8718-C9B105047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52027-F0B8-4397-AB4E-41F989A50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D187-AFC3-4DBA-8EAD-B40D8DB3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6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4F9A-BE66-42EC-914A-ACCF0D632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F1509-1478-46DA-8463-4D49D545E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BEB04-15B6-4B97-9ED3-0468E766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8B332-4BCE-4026-9666-1E588C517590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F5DC2-1952-492D-9274-06FA7AFA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D3D17-E0B3-44BF-B11B-2FA8AB17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D187-AFC3-4DBA-8EAD-B40D8DB3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7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39ECA-480A-46AA-9097-D1427B707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C85F6-BF6B-4C89-8B7E-AA653712D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EC56C-066C-4EDA-82BF-BA754EEF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8B332-4BCE-4026-9666-1E588C517590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26A74-D117-4A06-9AF6-2AF6B5618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7A552-C9F2-46E9-8BB0-8558C2F4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D187-AFC3-4DBA-8EAD-B40D8DB3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4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BB9C-DBA1-4185-962E-3DCB77AF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96BDC-1DE6-4B22-833D-DC79F6DC4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C8DDB-8C58-4803-B4F1-FE6934C0D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188AE-C505-4F36-8FB2-63170CEDD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8B332-4BCE-4026-9666-1E588C517590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2CF33-9437-43BB-91B2-FD6812B44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C12FE-31A2-4643-A280-8BFCE432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D187-AFC3-4DBA-8EAD-B40D8DB3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9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77F3-3E77-460B-9CE3-14D45F396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55848-A46F-41CA-9329-46942C75A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06FB8-9A73-4305-AD7D-6C96CA1A5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71D12B-8431-49CA-98BD-E7633B562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431015-00F2-49A5-85C6-D49834DE0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1F85-0BA6-463A-B723-6BFE4C5E4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8B332-4BCE-4026-9666-1E588C517590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1926E5-8009-4402-9F4D-D9C19D84B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DD5C95-F073-46BF-8BBC-486156CA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D187-AFC3-4DBA-8EAD-B40D8DB3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4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81DB5-17F5-4808-B99D-9C02B2B6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88EFF-23D6-4A41-9E31-2C95903D7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8B332-4BCE-4026-9666-1E588C517590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8E814-D5CB-463A-88F8-696690979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0CF71-4F94-45CF-8850-512F1630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D187-AFC3-4DBA-8EAD-B40D8DB3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1E5507-7C35-486C-A5B2-D8C86667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8B332-4BCE-4026-9666-1E588C517590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B1C2A-B363-4FB4-BCBF-B2FD03AE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DA7FC-C369-458A-9860-2474D058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D187-AFC3-4DBA-8EAD-B40D8DB3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5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0FDAC-E83E-4C8C-A8A0-9C062CF3F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F31CC-9672-4933-8127-2E9C66F5D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35E8C-23DF-41D2-B125-0BC41868E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7A698-71CF-464D-AA5C-78682EE41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8B332-4BCE-4026-9666-1E588C517590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3E2E7-AC20-4D42-AE68-CF41508A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1674F-DD5B-4460-8652-DC569E95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D187-AFC3-4DBA-8EAD-B40D8DB3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AC98-F95A-49CA-A5AB-1D8E5A532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246138-DA12-4BE4-B6DD-7CA1D5140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2787C-F224-4CE2-9505-DC0C87B81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B9F04-855F-45CB-A898-A6CC63C4F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8B332-4BCE-4026-9666-1E588C517590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40B09-880D-49DC-95A2-CCC9EF712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08EE-0EB7-47DA-950C-F5C8BCE00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D187-AFC3-4DBA-8EAD-B40D8DB3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8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FF6FBB-190D-47E8-B10E-A76D13FC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C3C14-F5BF-4008-AD78-11370AED9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B8076-33D9-404C-84ED-C13C6B293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8B332-4BCE-4026-9666-1E588C517590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2A999-3817-495A-8B54-297E23BB0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8D929-D400-4E2E-B3A8-D29471093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4D187-AFC3-4DBA-8EAD-B40D8DB3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7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pc.gov.cn/npc/c30834/202305/5266784c169a4077acca35378dcba1aa.shtml" TargetMode="External"/><Relationship Id="rId3" Type="http://schemas.openxmlformats.org/officeDocument/2006/relationships/image" Target="../media/image11.png"/><Relationship Id="rId7" Type="http://schemas.openxmlformats.org/officeDocument/2006/relationships/hyperlink" Target="http://www.npc.gov.cn/npc/c30834/202305/19c56b4e3ab0434681186a8cb8c8f7e3.shtml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npc.gov.cn/npc/c30834/202305/8f92fc57a1d84007a239c5b5e2e7a237.shtml" TargetMode="External"/><Relationship Id="rId5" Type="http://schemas.openxmlformats.org/officeDocument/2006/relationships/hyperlink" Target="http://www.npc.gov.cn/npc/c30834/202305/ac1fbfe3f66b41919a9476ac467bda91.shtml" TargetMode="External"/><Relationship Id="rId4" Type="http://schemas.openxmlformats.org/officeDocument/2006/relationships/hyperlink" Target="http://www.npc.gov.cn/npc/c30834/202305/7119ee8b3e0140588cc55241ac99e79a.shtml" TargetMode="External"/><Relationship Id="rId9" Type="http://schemas.openxmlformats.org/officeDocument/2006/relationships/hyperlink" Target="http://www.npc.gov.cn/npc/c30834/202305/4d328853e4b246b0a94cd811365f2c03.s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EB7A602D-D76D-4CAC-B720-BD7F216B3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24" y="4445000"/>
            <a:ext cx="2619375" cy="17430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30FB33C-CB74-4F85-956D-3E6CE3D4B721}"/>
              </a:ext>
            </a:extLst>
          </p:cNvPr>
          <p:cNvSpPr/>
          <p:nvPr/>
        </p:nvSpPr>
        <p:spPr>
          <a:xfrm>
            <a:off x="0" y="0"/>
            <a:ext cx="12192000" cy="736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53A12-45ED-4491-82EA-254C4A27AA7F}"/>
              </a:ext>
            </a:extLst>
          </p:cNvPr>
          <p:cNvSpPr/>
          <p:nvPr/>
        </p:nvSpPr>
        <p:spPr>
          <a:xfrm>
            <a:off x="0" y="736600"/>
            <a:ext cx="12192000" cy="292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develoment</a:t>
            </a:r>
            <a:endParaRPr lang="en-US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53A81BEA-5190-4095-B06C-C59DE697DB2D}"/>
              </a:ext>
            </a:extLst>
          </p:cNvPr>
          <p:cNvSpPr/>
          <p:nvPr/>
        </p:nvSpPr>
        <p:spPr>
          <a:xfrm>
            <a:off x="1231900" y="1714500"/>
            <a:ext cx="1435100" cy="37465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85DBF9-D79A-4B7C-869D-6E75C773F504}"/>
              </a:ext>
            </a:extLst>
          </p:cNvPr>
          <p:cNvSpPr/>
          <p:nvPr/>
        </p:nvSpPr>
        <p:spPr>
          <a:xfrm>
            <a:off x="6007100" y="3263900"/>
            <a:ext cx="5613400" cy="787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A6AB9E-E78F-48A6-B2A3-CA57ABBC6558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6007100" y="3657600"/>
            <a:ext cx="5613400" cy="0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80994A9-4059-4733-B581-9B4576835A4E}"/>
              </a:ext>
            </a:extLst>
          </p:cNvPr>
          <p:cNvSpPr/>
          <p:nvPr/>
        </p:nvSpPr>
        <p:spPr>
          <a:xfrm>
            <a:off x="7531100" y="3657600"/>
            <a:ext cx="469900" cy="507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6F4200-4345-42D7-BDF2-011F2891C122}"/>
              </a:ext>
            </a:extLst>
          </p:cNvPr>
          <p:cNvSpPr/>
          <p:nvPr/>
        </p:nvSpPr>
        <p:spPr>
          <a:xfrm>
            <a:off x="7378700" y="4051300"/>
            <a:ext cx="774700" cy="876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FF83756-1266-44E3-9D9E-F9EC446ACFB9}"/>
              </a:ext>
            </a:extLst>
          </p:cNvPr>
          <p:cNvSpPr/>
          <p:nvPr/>
        </p:nvSpPr>
        <p:spPr>
          <a:xfrm>
            <a:off x="8375650" y="3657600"/>
            <a:ext cx="469900" cy="507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13D66B3-4D6E-46AC-BC08-B08FEBA2BD3B}"/>
              </a:ext>
            </a:extLst>
          </p:cNvPr>
          <p:cNvSpPr/>
          <p:nvPr/>
        </p:nvSpPr>
        <p:spPr>
          <a:xfrm>
            <a:off x="8258175" y="4051300"/>
            <a:ext cx="774700" cy="876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7A560-17B7-464C-9392-4618A21322E4}"/>
              </a:ext>
            </a:extLst>
          </p:cNvPr>
          <p:cNvSpPr txBox="1"/>
          <p:nvPr/>
        </p:nvSpPr>
        <p:spPr>
          <a:xfrm>
            <a:off x="8258175" y="2743200"/>
            <a:ext cx="626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yang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6A37B8-63F5-44B1-96BF-BEAA510CF833}"/>
              </a:ext>
            </a:extLst>
          </p:cNvPr>
          <p:cNvCxnSpPr/>
          <p:nvPr/>
        </p:nvCxnSpPr>
        <p:spPr>
          <a:xfrm flipH="1">
            <a:off x="1701800" y="1714500"/>
            <a:ext cx="2120900" cy="723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016986-4235-4F42-965D-2901D57E4304}"/>
              </a:ext>
            </a:extLst>
          </p:cNvPr>
          <p:cNvSpPr txBox="1"/>
          <p:nvPr/>
        </p:nvSpPr>
        <p:spPr>
          <a:xfrm>
            <a:off x="2959100" y="1689100"/>
            <a:ext cx="550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HOMCEI:CHANGEL.pope.WWI.agela.IPX.lsitn</a:t>
            </a:r>
            <a:r>
              <a:rPr lang="en-US" dirty="0"/>
              <a:t>(</a:t>
            </a:r>
            <a:r>
              <a:rPr lang="en-US" dirty="0" err="1"/>
              <a:t>francwwco</a:t>
            </a:r>
            <a:r>
              <a:rPr lang="en-US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57FE6F-FB52-4624-8F79-4E96ACC7EBCC}"/>
              </a:ext>
            </a:extLst>
          </p:cNvPr>
          <p:cNvSpPr txBox="1"/>
          <p:nvPr/>
        </p:nvSpPr>
        <p:spPr>
          <a:xfrm>
            <a:off x="1701800" y="1270000"/>
            <a:ext cx="42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1998 nonPoliceCfgLocial.IPX.2016  </a:t>
            </a:r>
            <a:r>
              <a:rPr lang="en-US" strike="sngStrike" dirty="0"/>
              <a:t>dumped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4DE5DCA-B675-40CA-96AC-66DAEA78B1FB}"/>
              </a:ext>
            </a:extLst>
          </p:cNvPr>
          <p:cNvCxnSpPr/>
          <p:nvPr/>
        </p:nvCxnSpPr>
        <p:spPr>
          <a:xfrm flipV="1">
            <a:off x="2489200" y="1454666"/>
            <a:ext cx="571500" cy="9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18A3756-B24E-41FC-883D-20DACF800D84}"/>
              </a:ext>
            </a:extLst>
          </p:cNvPr>
          <p:cNvSpPr txBox="1"/>
          <p:nvPr/>
        </p:nvSpPr>
        <p:spPr>
          <a:xfrm>
            <a:off x="6273800" y="25400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2004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1CFC42B-90BD-495C-963F-53D1C2BE6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9" y="1073151"/>
            <a:ext cx="1596493" cy="10858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4396AFF-5C27-43D7-AC0E-00B8A18C0496}"/>
              </a:ext>
            </a:extLst>
          </p:cNvPr>
          <p:cNvSpPr txBox="1"/>
          <p:nvPr/>
        </p:nvSpPr>
        <p:spPr>
          <a:xfrm>
            <a:off x="1701800" y="1073151"/>
            <a:ext cx="194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POLIC.NAVY.TATOO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2239BD-9D95-4AAC-88FC-D3DEFC5DFA8A}"/>
              </a:ext>
            </a:extLst>
          </p:cNvPr>
          <p:cNvSpPr/>
          <p:nvPr/>
        </p:nvSpPr>
        <p:spPr>
          <a:xfrm>
            <a:off x="3493840" y="3760591"/>
            <a:ext cx="4910319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/>
              <a:t>All </a:t>
            </a:r>
            <a:r>
              <a:rPr lang="en-US" sz="5400" dirty="0" err="1"/>
              <a:t>baden</a:t>
            </a:r>
            <a:r>
              <a:rPr lang="en-US" sz="5400" dirty="0"/>
              <a:t> </a:t>
            </a:r>
            <a:r>
              <a:rPr lang="en-US" sz="5400" dirty="0" err="1"/>
              <a:t>baden</a:t>
            </a:r>
            <a:r>
              <a:rPr lang="en-US" sz="5400" dirty="0"/>
              <a:t> </a:t>
            </a:r>
          </a:p>
          <a:p>
            <a:pPr algn="ctr"/>
            <a:r>
              <a:rPr lang="en-US" sz="5400" dirty="0"/>
              <a:t>massage of </a:t>
            </a:r>
          </a:p>
          <a:p>
            <a:pPr algn="ctr"/>
            <a:r>
              <a:rPr lang="en-US" sz="5400" dirty="0"/>
              <a:t>all </a:t>
            </a:r>
            <a:r>
              <a:rPr lang="en-US" sz="5400" dirty="0" err="1"/>
              <a:t>romens</a:t>
            </a:r>
            <a:r>
              <a:rPr lang="en-US" sz="5400" dirty="0"/>
              <a:t>, </a:t>
            </a:r>
            <a:r>
              <a:rPr lang="en-US" sz="5400" dirty="0" err="1"/>
              <a:t>italy</a:t>
            </a:r>
            <a:endParaRPr lang="en-US" sz="5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A636B4-A88F-4028-9239-4D6DFC95B604}"/>
              </a:ext>
            </a:extLst>
          </p:cNvPr>
          <p:cNvSpPr txBox="1"/>
          <p:nvPr/>
        </p:nvSpPr>
        <p:spPr>
          <a:xfrm>
            <a:off x="3405891" y="358775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2016</a:t>
            </a:r>
          </a:p>
          <a:p>
            <a:r>
              <a:rPr lang="en-US" dirty="0"/>
              <a:t>2009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51545D-FF81-47D3-A800-F4A78C2A02B3}"/>
              </a:ext>
            </a:extLst>
          </p:cNvPr>
          <p:cNvSpPr txBox="1"/>
          <p:nvPr/>
        </p:nvSpPr>
        <p:spPr>
          <a:xfrm>
            <a:off x="8375650" y="5083091"/>
            <a:ext cx="48528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 err="1"/>
              <a:t>SQ.FBI.instie</a:t>
            </a:r>
            <a:r>
              <a:rPr lang="en-US" dirty="0"/>
              <a:t>(</a:t>
            </a:r>
            <a:r>
              <a:rPr lang="en-US" dirty="0" err="1"/>
              <a:t>chaarl</a:t>
            </a:r>
            <a:r>
              <a:rPr lang="en-US" dirty="0"/>
              <a:t> mason)</a:t>
            </a:r>
          </a:p>
          <a:p>
            <a:r>
              <a:rPr lang="en-US" dirty="0"/>
              <a:t>§31 </a:t>
            </a:r>
            <a:r>
              <a:rPr lang="en-US" dirty="0" err="1"/>
              <a:t>Kodompflicht</a:t>
            </a:r>
            <a:endParaRPr lang="en-US" dirty="0"/>
          </a:p>
          <a:p>
            <a:r>
              <a:rPr lang="en-US" strike="sngStrike" dirty="0"/>
              <a:t>Yang Chinese </a:t>
            </a:r>
            <a:r>
              <a:rPr lang="en-US" strike="sngStrike" dirty="0" err="1"/>
              <a:t>prostuaotin</a:t>
            </a:r>
            <a:r>
              <a:rPr lang="en-US" strike="sngStrike" dirty="0"/>
              <a:t> </a:t>
            </a:r>
            <a:r>
              <a:rPr lang="en-US" strike="sngStrike" dirty="0" err="1"/>
              <a:t>sliivion</a:t>
            </a:r>
            <a:r>
              <a:rPr lang="en-US" strike="sngStrike" dirty="0"/>
              <a:t> valley</a:t>
            </a:r>
          </a:p>
          <a:p>
            <a:r>
              <a:rPr lang="en-US" dirty="0" err="1"/>
              <a:t>Calc.White</a:t>
            </a:r>
            <a:r>
              <a:rPr lang="en-US" strike="sngStrike" dirty="0" err="1"/>
              <a:t>.marx</a:t>
            </a:r>
            <a:r>
              <a:rPr lang="en-US" strike="sngStrike" dirty="0"/>
              <a:t> LUKRATICE? </a:t>
            </a:r>
            <a:r>
              <a:rPr lang="en-US" strike="sngStrike" dirty="0" err="1"/>
              <a:t>Equalitcity</a:t>
            </a:r>
            <a:r>
              <a:rPr lang="en-US" strike="sngStrike" dirty="0"/>
              <a:t> function?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627A23-E30C-41FE-982B-4C367CACE283}"/>
              </a:ext>
            </a:extLst>
          </p:cNvPr>
          <p:cNvSpPr txBox="1"/>
          <p:nvPr/>
        </p:nvSpPr>
        <p:spPr>
          <a:xfrm>
            <a:off x="4058634" y="3022600"/>
            <a:ext cx="1777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He will not end</a:t>
            </a:r>
          </a:p>
          <a:p>
            <a:r>
              <a:rPr lang="en-US" strike="sngStrike" dirty="0"/>
              <a:t>Up </a:t>
            </a:r>
            <a:r>
              <a:rPr lang="en-US" strike="sngStrike" dirty="0" err="1"/>
              <a:t>naekd</a:t>
            </a:r>
            <a:r>
              <a:rPr lang="en-US" strike="sngStrike" dirty="0"/>
              <a:t> at the</a:t>
            </a:r>
          </a:p>
          <a:p>
            <a:r>
              <a:rPr lang="en-US" strike="sngStrike" dirty="0"/>
              <a:t>Not factory town</a:t>
            </a:r>
          </a:p>
          <a:p>
            <a:r>
              <a:rPr lang="en-US" strike="sngStrike" dirty="0"/>
              <a:t>massage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46E009-C187-41CA-BDEE-427191DB2D13}"/>
              </a:ext>
            </a:extLst>
          </p:cNvPr>
          <p:cNvCxnSpPr/>
          <p:nvPr/>
        </p:nvCxnSpPr>
        <p:spPr>
          <a:xfrm flipH="1" flipV="1">
            <a:off x="2959100" y="4222929"/>
            <a:ext cx="5194300" cy="2337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5BD272A-9407-4631-9129-2021AF61ACDF}"/>
              </a:ext>
            </a:extLst>
          </p:cNvPr>
          <p:cNvSpPr txBox="1"/>
          <p:nvPr/>
        </p:nvSpPr>
        <p:spPr>
          <a:xfrm>
            <a:off x="2746598" y="3056929"/>
            <a:ext cx="2888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nonPoliceContentItem</a:t>
            </a:r>
            <a:r>
              <a:rPr lang="en-US" dirty="0"/>
              <a:t>()</a:t>
            </a:r>
          </a:p>
          <a:p>
            <a:r>
              <a:rPr lang="en-US" dirty="0"/>
              <a:t>SF:HOMEI:MAYRO(extortion)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8E96C02-408B-4499-85EF-BDE3BD6A46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168" y="2500710"/>
            <a:ext cx="479144" cy="31884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505A8CE-1D87-484D-AD98-16A277913A96}"/>
              </a:ext>
            </a:extLst>
          </p:cNvPr>
          <p:cNvSpPr txBox="1"/>
          <p:nvPr/>
        </p:nvSpPr>
        <p:spPr>
          <a:xfrm>
            <a:off x="5324475" y="2159001"/>
            <a:ext cx="5575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41.The </a:t>
            </a:r>
            <a:r>
              <a:rPr lang="en-US" dirty="0" err="1"/>
              <a:t>mayr</a:t>
            </a:r>
            <a:r>
              <a:rPr lang="en-US" dirty="0"/>
              <a:t>, </a:t>
            </a:r>
            <a:r>
              <a:rPr lang="en-US" dirty="0" err="1"/>
              <a:t>govmetn</a:t>
            </a:r>
            <a:r>
              <a:rPr lang="en-US" dirty="0"/>
              <a:t> and </a:t>
            </a:r>
            <a:r>
              <a:rPr lang="en-US" dirty="0" err="1"/>
              <a:t>fincial</a:t>
            </a:r>
            <a:r>
              <a:rPr lang="en-US" dirty="0"/>
              <a:t> bank go to spa; painting</a:t>
            </a:r>
          </a:p>
          <a:p>
            <a:r>
              <a:rPr lang="en-US" strike="sngStrike" dirty="0"/>
              <a:t>  x/y infant </a:t>
            </a:r>
            <a:r>
              <a:rPr lang="en-US" strike="sngStrike" dirty="0" err="1"/>
              <a:t>extroign</a:t>
            </a:r>
            <a:r>
              <a:rPr lang="en-US" strike="sngStrike" dirty="0"/>
              <a:t> x/y </a:t>
            </a:r>
            <a:r>
              <a:rPr lang="en-US" dirty="0"/>
              <a:t>INTENT PAYMENTS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A46F7DB8-0FB3-4031-9201-1B87BEFC8973}"/>
              </a:ext>
            </a:extLst>
          </p:cNvPr>
          <p:cNvSpPr/>
          <p:nvPr/>
        </p:nvSpPr>
        <p:spPr>
          <a:xfrm>
            <a:off x="7023100" y="5083091"/>
            <a:ext cx="1444559" cy="126999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01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C27D6E-4B12-4267-B828-A9566BF05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0300" y="3431404"/>
            <a:ext cx="5708650" cy="27169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E25F5D-D1A5-459A-8D56-A9C4E2FCEF20}"/>
              </a:ext>
            </a:extLst>
          </p:cNvPr>
          <p:cNvSpPr/>
          <p:nvPr/>
        </p:nvSpPr>
        <p:spPr>
          <a:xfrm>
            <a:off x="0" y="0"/>
            <a:ext cx="12192000" cy="736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4690CF-1492-44FE-8193-64B8D12E00EE}"/>
              </a:ext>
            </a:extLst>
          </p:cNvPr>
          <p:cNvSpPr/>
          <p:nvPr/>
        </p:nvSpPr>
        <p:spPr>
          <a:xfrm>
            <a:off x="0" y="736600"/>
            <a:ext cx="12192000" cy="292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develoment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AAA18F-DB59-4847-AD58-1E1FFC002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067" y="2933700"/>
            <a:ext cx="1051220" cy="7874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50AD56-36D1-40D9-BC74-C3B5CA5CA5A8}"/>
              </a:ext>
            </a:extLst>
          </p:cNvPr>
          <p:cNvCxnSpPr/>
          <p:nvPr/>
        </p:nvCxnSpPr>
        <p:spPr>
          <a:xfrm flipH="1">
            <a:off x="2044700" y="1854200"/>
            <a:ext cx="3136900" cy="28829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58E58B7-20C7-4F5A-AE82-3F07812DCB82}"/>
              </a:ext>
            </a:extLst>
          </p:cNvPr>
          <p:cNvSpPr txBox="1"/>
          <p:nvPr/>
        </p:nvSpPr>
        <p:spPr>
          <a:xfrm>
            <a:off x="1866900" y="1765300"/>
            <a:ext cx="2554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Tim cooks </a:t>
            </a:r>
            <a:r>
              <a:rPr lang="en-US" dirty="0" err="1"/>
              <a:t>ASSHOLE.</a:t>
            </a:r>
            <a:r>
              <a:rPr lang="en-US" strike="sngStrike" dirty="0" err="1"/>
              <a:t>mar</a:t>
            </a:r>
            <a:r>
              <a:rPr lang="en-US" dirty="0" err="1"/>
              <a:t>x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1F68446-ACFB-4510-AC9B-CFECFF356AD6}"/>
              </a:ext>
            </a:extLst>
          </p:cNvPr>
          <p:cNvSpPr/>
          <p:nvPr/>
        </p:nvSpPr>
        <p:spPr>
          <a:xfrm>
            <a:off x="6629400" y="1511300"/>
            <a:ext cx="49530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74690D-EF5E-4F60-B968-EE5F8339917C}"/>
              </a:ext>
            </a:extLst>
          </p:cNvPr>
          <p:cNvSpPr/>
          <p:nvPr/>
        </p:nvSpPr>
        <p:spPr>
          <a:xfrm>
            <a:off x="5999549" y="1370914"/>
            <a:ext cx="825500" cy="650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79F0D26-0C84-41A0-B89A-DE81030C9F9D}"/>
              </a:ext>
            </a:extLst>
          </p:cNvPr>
          <p:cNvSpPr/>
          <p:nvPr/>
        </p:nvSpPr>
        <p:spPr>
          <a:xfrm>
            <a:off x="6007100" y="1695966"/>
            <a:ext cx="495300" cy="29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D05AF8-3188-431F-842C-B37FF7D6196A}"/>
              </a:ext>
            </a:extLst>
          </p:cNvPr>
          <p:cNvSpPr txBox="1"/>
          <p:nvPr/>
        </p:nvSpPr>
        <p:spPr>
          <a:xfrm>
            <a:off x="4940698" y="1211648"/>
            <a:ext cx="146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nonPolcieTRX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B9742A-5796-47B1-9ACB-ED3DD478F87D}"/>
              </a:ext>
            </a:extLst>
          </p:cNvPr>
          <p:cNvCxnSpPr>
            <a:endCxn id="14" idx="2"/>
          </p:cNvCxnSpPr>
          <p:nvPr/>
        </p:nvCxnSpPr>
        <p:spPr>
          <a:xfrm>
            <a:off x="5295900" y="1625084"/>
            <a:ext cx="711200" cy="21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1644BD-6EC9-49CD-B9ED-C0E630762EAF}"/>
              </a:ext>
            </a:extLst>
          </p:cNvPr>
          <p:cNvSpPr txBox="1"/>
          <p:nvPr/>
        </p:nvSpPr>
        <p:spPr>
          <a:xfrm>
            <a:off x="5080000" y="2260600"/>
            <a:ext cx="5045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ATB.eval</a:t>
            </a:r>
            <a:r>
              <a:rPr lang="en-US" dirty="0"/>
              <a:t>.(LABOR CODE,CIVIL CODE, INT.CIVIEL CODE</a:t>
            </a:r>
          </a:p>
          <a:p>
            <a:r>
              <a:rPr lang="en-US" dirty="0"/>
              <a:t>PUBLIC DISTBURANCE)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E0AC5E-D05A-4173-A9CC-1082E38AC883}"/>
              </a:ext>
            </a:extLst>
          </p:cNvPr>
          <p:cNvSpPr txBox="1"/>
          <p:nvPr/>
        </p:nvSpPr>
        <p:spPr>
          <a:xfrm>
            <a:off x="5473700" y="2801212"/>
            <a:ext cx="3593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Roth.ibmd.meril.apple.accneure.pay</a:t>
            </a:r>
            <a:endParaRPr lang="en-US" strike="sngStrike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E9D7DA-EB38-4E51-A359-6C7DD996DFD1}"/>
              </a:ext>
            </a:extLst>
          </p:cNvPr>
          <p:cNvCxnSpPr/>
          <p:nvPr/>
        </p:nvCxnSpPr>
        <p:spPr>
          <a:xfrm>
            <a:off x="8089900" y="1396314"/>
            <a:ext cx="1130300" cy="591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EAB776E-1FB5-436D-ACFF-4445A9E69A25}"/>
              </a:ext>
            </a:extLst>
          </p:cNvPr>
          <p:cNvSpPr txBox="1"/>
          <p:nvPr/>
        </p:nvSpPr>
        <p:spPr>
          <a:xfrm>
            <a:off x="7758391" y="114471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cert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DAEF60-1E90-4A38-9908-F086BD4BA184}"/>
              </a:ext>
            </a:extLst>
          </p:cNvPr>
          <p:cNvSpPr/>
          <p:nvPr/>
        </p:nvSpPr>
        <p:spPr>
          <a:xfrm>
            <a:off x="8996749" y="1803400"/>
            <a:ext cx="554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cert</a:t>
            </a:r>
          </a:p>
        </p:txBody>
      </p:sp>
    </p:spTree>
    <p:extLst>
      <p:ext uri="{BB962C8B-B14F-4D97-AF65-F5344CB8AC3E}">
        <p14:creationId xmlns:p14="http://schemas.microsoft.com/office/powerpoint/2010/main" val="320386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FB33C-CB74-4F85-956D-3E6CE3D4B721}"/>
              </a:ext>
            </a:extLst>
          </p:cNvPr>
          <p:cNvSpPr/>
          <p:nvPr/>
        </p:nvSpPr>
        <p:spPr>
          <a:xfrm>
            <a:off x="0" y="0"/>
            <a:ext cx="12192000" cy="736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53A12-45ED-4491-82EA-254C4A27AA7F}"/>
              </a:ext>
            </a:extLst>
          </p:cNvPr>
          <p:cNvSpPr/>
          <p:nvPr/>
        </p:nvSpPr>
        <p:spPr>
          <a:xfrm>
            <a:off x="0" y="736600"/>
            <a:ext cx="12192000" cy="292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develoment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57FE6F-FB52-4624-8F79-4E96ACC7EBCC}"/>
              </a:ext>
            </a:extLst>
          </p:cNvPr>
          <p:cNvSpPr txBox="1"/>
          <p:nvPr/>
        </p:nvSpPr>
        <p:spPr>
          <a:xfrm>
            <a:off x="1701800" y="1270000"/>
            <a:ext cx="42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1998 nonPoliceCfgLocial.IPX.2016  </a:t>
            </a:r>
            <a:r>
              <a:rPr lang="en-US" strike="sngStrike" dirty="0"/>
              <a:t>dumped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4DE5DCA-B675-40CA-96AC-66DAEA78B1FB}"/>
              </a:ext>
            </a:extLst>
          </p:cNvPr>
          <p:cNvCxnSpPr/>
          <p:nvPr/>
        </p:nvCxnSpPr>
        <p:spPr>
          <a:xfrm flipV="1">
            <a:off x="2489200" y="1454666"/>
            <a:ext cx="571500" cy="9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F1CFC42B-90BD-495C-963F-53D1C2BE6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9" y="1073151"/>
            <a:ext cx="1596493" cy="10858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4396AFF-5C27-43D7-AC0E-00B8A18C0496}"/>
              </a:ext>
            </a:extLst>
          </p:cNvPr>
          <p:cNvSpPr txBox="1"/>
          <p:nvPr/>
        </p:nvSpPr>
        <p:spPr>
          <a:xfrm>
            <a:off x="1701800" y="1073151"/>
            <a:ext cx="194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POLIC.NAVY.TATOO</a:t>
            </a:r>
          </a:p>
        </p:txBody>
      </p:sp>
      <p:pic>
        <p:nvPicPr>
          <p:cNvPr id="1026" name="Picture 2" descr="https://www.suprememed.com/wp-content/uploads/2022/02/9833xx1-595x595.jpg">
            <a:extLst>
              <a:ext uri="{FF2B5EF4-FFF2-40B4-BE49-F238E27FC236}">
                <a16:creationId xmlns:a16="http://schemas.microsoft.com/office/drawing/2014/main" id="{464552F2-5FD4-4013-AE9B-3407C9393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796" y="2562780"/>
            <a:ext cx="3659188" cy="365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5102CA-397D-45A8-ADFA-5C067D053F66}"/>
              </a:ext>
            </a:extLst>
          </p:cNvPr>
          <p:cNvSpPr txBox="1"/>
          <p:nvPr/>
        </p:nvSpPr>
        <p:spPr>
          <a:xfrm>
            <a:off x="9372600" y="1257817"/>
            <a:ext cx="1533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  <a:r>
              <a:rPr lang="en-US" baseline="30000" dirty="0"/>
              <a:t>th</a:t>
            </a:r>
            <a:r>
              <a:rPr lang="en-US" dirty="0"/>
              <a:t> AND WAR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CA7B6A-52C4-43FF-B741-BEB92C883920}"/>
              </a:ext>
            </a:extLst>
          </p:cNvPr>
          <p:cNvSpPr/>
          <p:nvPr/>
        </p:nvSpPr>
        <p:spPr>
          <a:xfrm>
            <a:off x="4498639" y="1974335"/>
            <a:ext cx="319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strike="sngStrike" dirty="0">
                <a:solidFill>
                  <a:srgbClr val="555555"/>
                </a:solidFill>
                <a:effectLst/>
                <a:latin typeface="Lato"/>
              </a:rPr>
              <a:t>Cervicothoracic Brace Adult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3502A1-4079-402A-BB84-22F8AE50943A}"/>
              </a:ext>
            </a:extLst>
          </p:cNvPr>
          <p:cNvCxnSpPr/>
          <p:nvPr/>
        </p:nvCxnSpPr>
        <p:spPr>
          <a:xfrm>
            <a:off x="2366301" y="2893774"/>
            <a:ext cx="3269757" cy="29972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F4CD6C1-60C6-4829-9852-B483CE6BC7A7}"/>
              </a:ext>
            </a:extLst>
          </p:cNvPr>
          <p:cNvSpPr txBox="1"/>
          <p:nvPr/>
        </p:nvSpPr>
        <p:spPr>
          <a:xfrm>
            <a:off x="3175000" y="2343667"/>
            <a:ext cx="8039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1994					1998 	2000	2011	2016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A5398DE-D057-4A6B-B050-3C92AD7FD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341" y="2881868"/>
            <a:ext cx="699039" cy="46517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59BC8B9-9970-4A0F-9401-7E50DA0A61FB}"/>
              </a:ext>
            </a:extLst>
          </p:cNvPr>
          <p:cNvCxnSpPr/>
          <p:nvPr/>
        </p:nvCxnSpPr>
        <p:spPr>
          <a:xfrm flipH="1" flipV="1">
            <a:off x="10299700" y="2881868"/>
            <a:ext cx="1333500" cy="547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8946790-70D4-4232-94A0-0B9888B5F66A}"/>
              </a:ext>
            </a:extLst>
          </p:cNvPr>
          <p:cNvSpPr txBox="1"/>
          <p:nvPr/>
        </p:nvSpPr>
        <p:spPr>
          <a:xfrm>
            <a:off x="4065082" y="1616076"/>
            <a:ext cx="4844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HOMCEI:LUX:COINTIENT.IPX.INT.CIVIL.CODE</a:t>
            </a:r>
          </a:p>
          <a:p>
            <a:r>
              <a:rPr lang="en-US" sz="800" b="1" strike="sngStrike" dirty="0"/>
              <a:t>Yang grandmother </a:t>
            </a:r>
            <a:r>
              <a:rPr lang="en-US" sz="800" b="1" strike="sngStrike" dirty="0" err="1"/>
              <a:t>vagain</a:t>
            </a:r>
            <a:r>
              <a:rPr lang="en-US" sz="800" b="1" strike="sngStrike" dirty="0"/>
              <a:t> back </a:t>
            </a:r>
            <a:r>
              <a:rPr lang="en-US" sz="2000" b="1" dirty="0"/>
              <a:t>2004 IPX.HOMCICE:NANA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8B6F32-2B20-4F01-9F09-6A50E5E542A5}"/>
              </a:ext>
            </a:extLst>
          </p:cNvPr>
          <p:cNvSpPr/>
          <p:nvPr/>
        </p:nvSpPr>
        <p:spPr>
          <a:xfrm>
            <a:off x="8115300" y="3289302"/>
            <a:ext cx="2790861" cy="10794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russai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2BEA4B9-5C28-4FF1-8383-694973004836}"/>
              </a:ext>
            </a:extLst>
          </p:cNvPr>
          <p:cNvSpPr/>
          <p:nvPr/>
        </p:nvSpPr>
        <p:spPr>
          <a:xfrm>
            <a:off x="8073999" y="4566167"/>
            <a:ext cx="2790861" cy="10794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Irnalnd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A07DD0-FAE8-4ED3-8F68-C33B2CE9EF63}"/>
              </a:ext>
            </a:extLst>
          </p:cNvPr>
          <p:cNvSpPr/>
          <p:nvPr/>
        </p:nvSpPr>
        <p:spPr>
          <a:xfrm>
            <a:off x="8073998" y="5682219"/>
            <a:ext cx="2790861" cy="10794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Italy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F143810-CDBE-4B27-A0E9-F2AC948D6495}"/>
              </a:ext>
            </a:extLst>
          </p:cNvPr>
          <p:cNvCxnSpPr/>
          <p:nvPr/>
        </p:nvCxnSpPr>
        <p:spPr>
          <a:xfrm>
            <a:off x="6908800" y="1800742"/>
            <a:ext cx="1422130" cy="1081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547366E-D816-4C53-8BAA-76D3DCADA57E}"/>
              </a:ext>
            </a:extLst>
          </p:cNvPr>
          <p:cNvSpPr txBox="1"/>
          <p:nvPr/>
        </p:nvSpPr>
        <p:spPr>
          <a:xfrm>
            <a:off x="8283334" y="2712999"/>
            <a:ext cx="3717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IPX:HOCME:LUX:CONSOTN(BEJAMEIN</a:t>
            </a:r>
          </a:p>
          <a:p>
            <a:r>
              <a:rPr lang="en-US" dirty="0"/>
              <a:t>Baden-Baden)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D89BA2-57A3-4556-8A76-9CC52F4374E3}"/>
              </a:ext>
            </a:extLst>
          </p:cNvPr>
          <p:cNvSpPr txBox="1"/>
          <p:nvPr/>
        </p:nvSpPr>
        <p:spPr>
          <a:xfrm>
            <a:off x="77242" y="2409349"/>
            <a:ext cx="26789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1991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4852D-19B2-42F3-BEA8-D2D3FA082DD8}"/>
              </a:ext>
            </a:extLst>
          </p:cNvPr>
          <p:cNvSpPr txBox="1"/>
          <p:nvPr/>
        </p:nvSpPr>
        <p:spPr>
          <a:xfrm>
            <a:off x="65703" y="2127766"/>
            <a:ext cx="3560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WWI.WW2.INT.CHECKPOINT CHALIE</a:t>
            </a:r>
          </a:p>
        </p:txBody>
      </p:sp>
    </p:spTree>
    <p:extLst>
      <p:ext uri="{BB962C8B-B14F-4D97-AF65-F5344CB8AC3E}">
        <p14:creationId xmlns:p14="http://schemas.microsoft.com/office/powerpoint/2010/main" val="2622097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FB33C-CB74-4F85-956D-3E6CE3D4B721}"/>
              </a:ext>
            </a:extLst>
          </p:cNvPr>
          <p:cNvSpPr/>
          <p:nvPr/>
        </p:nvSpPr>
        <p:spPr>
          <a:xfrm>
            <a:off x="0" y="0"/>
            <a:ext cx="12192000" cy="736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53A12-45ED-4491-82EA-254C4A27AA7F}"/>
              </a:ext>
            </a:extLst>
          </p:cNvPr>
          <p:cNvSpPr/>
          <p:nvPr/>
        </p:nvSpPr>
        <p:spPr>
          <a:xfrm>
            <a:off x="0" y="736600"/>
            <a:ext cx="12192000" cy="292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develoment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3CEE0D-F025-4842-8BF3-C50A48F21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037" y="2357437"/>
            <a:ext cx="2143125" cy="21431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BE4F5D-EF65-40D4-BD29-B2CA81354966}"/>
              </a:ext>
            </a:extLst>
          </p:cNvPr>
          <p:cNvSpPr/>
          <p:nvPr/>
        </p:nvSpPr>
        <p:spPr>
          <a:xfrm>
            <a:off x="6096000" y="25343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trike="sngStrike" dirty="0"/>
              <a:t>Yang Chinese </a:t>
            </a:r>
            <a:r>
              <a:rPr lang="en-US" strike="sngStrike" dirty="0" err="1"/>
              <a:t>prostuaotin</a:t>
            </a:r>
            <a:r>
              <a:rPr lang="en-US" strike="sngStrike" dirty="0"/>
              <a:t> </a:t>
            </a:r>
            <a:r>
              <a:rPr lang="en-US" strike="sngStrike" dirty="0" err="1"/>
              <a:t>sliivion</a:t>
            </a:r>
            <a:r>
              <a:rPr lang="en-US" strike="sngStrike" dirty="0"/>
              <a:t> valley</a:t>
            </a:r>
          </a:p>
          <a:p>
            <a:r>
              <a:rPr lang="en-US" dirty="0" err="1"/>
              <a:t>Calc.White</a:t>
            </a:r>
            <a:r>
              <a:rPr lang="en-US" strike="sngStrike" dirty="0" err="1"/>
              <a:t>.marx</a:t>
            </a:r>
            <a:r>
              <a:rPr lang="en-US" strike="sngStrike" dirty="0"/>
              <a:t> LUKRATICE? </a:t>
            </a:r>
            <a:r>
              <a:rPr lang="en-US" strike="sngStrike" dirty="0" err="1"/>
              <a:t>Equalitcity</a:t>
            </a:r>
            <a:r>
              <a:rPr lang="en-US" strike="sngStrike" dirty="0"/>
              <a:t> function?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19C0D5-D4AA-417A-BB02-93B7ED10D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9860"/>
            <a:ext cx="3028950" cy="3028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D3213D-AB78-4E94-A60D-77BB6BE15197}"/>
              </a:ext>
            </a:extLst>
          </p:cNvPr>
          <p:cNvCxnSpPr/>
          <p:nvPr/>
        </p:nvCxnSpPr>
        <p:spPr>
          <a:xfrm>
            <a:off x="3530600" y="1828800"/>
            <a:ext cx="3467100" cy="40093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25DD11-47D5-4F33-A667-7827585913AA}"/>
              </a:ext>
            </a:extLst>
          </p:cNvPr>
          <p:cNvCxnSpPr/>
          <p:nvPr/>
        </p:nvCxnSpPr>
        <p:spPr>
          <a:xfrm>
            <a:off x="4029869" y="1765300"/>
            <a:ext cx="3467100" cy="40093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815FA1AC-203D-42C3-B951-82FFA38B7B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539" y="1019860"/>
            <a:ext cx="1596493" cy="10858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1966497-5B0F-41B9-A1C8-B9AEBBE10B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790" y="1028700"/>
            <a:ext cx="1596493" cy="10858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4233219-AC99-4B1B-A6A8-28112F347039}"/>
              </a:ext>
            </a:extLst>
          </p:cNvPr>
          <p:cNvSpPr txBox="1"/>
          <p:nvPr/>
        </p:nvSpPr>
        <p:spPr>
          <a:xfrm>
            <a:off x="4927599" y="1397000"/>
            <a:ext cx="2574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1980 POLICE.NAVY.TATOO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86EB42-BB91-4CD0-A49A-85AE8716C587}"/>
              </a:ext>
            </a:extLst>
          </p:cNvPr>
          <p:cNvSpPr/>
          <p:nvPr/>
        </p:nvSpPr>
        <p:spPr>
          <a:xfrm>
            <a:off x="9444673" y="2128322"/>
            <a:ext cx="2574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2023 POLICE.NAVY.TATOO</a:t>
            </a:r>
          </a:p>
        </p:txBody>
      </p:sp>
    </p:spTree>
    <p:extLst>
      <p:ext uri="{BB962C8B-B14F-4D97-AF65-F5344CB8AC3E}">
        <p14:creationId xmlns:p14="http://schemas.microsoft.com/office/powerpoint/2010/main" val="28884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FB33C-CB74-4F85-956D-3E6CE3D4B721}"/>
              </a:ext>
            </a:extLst>
          </p:cNvPr>
          <p:cNvSpPr/>
          <p:nvPr/>
        </p:nvSpPr>
        <p:spPr>
          <a:xfrm>
            <a:off x="0" y="0"/>
            <a:ext cx="12192000" cy="736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53A12-45ED-4491-82EA-254C4A27AA7F}"/>
              </a:ext>
            </a:extLst>
          </p:cNvPr>
          <p:cNvSpPr/>
          <p:nvPr/>
        </p:nvSpPr>
        <p:spPr>
          <a:xfrm>
            <a:off x="0" y="736600"/>
            <a:ext cx="12192000" cy="292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develoment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C5A5B8-4D2F-45CD-A963-1354D258E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25" y="1292225"/>
            <a:ext cx="1733550" cy="1809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ADA9FF-8E17-4806-AADB-9C8D2020E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199" y="3101975"/>
            <a:ext cx="3756152" cy="26410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19749C-2DC2-466B-8817-67781F743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325" y="1869694"/>
            <a:ext cx="5568950" cy="311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FB33C-CB74-4F85-956D-3E6CE3D4B721}"/>
              </a:ext>
            </a:extLst>
          </p:cNvPr>
          <p:cNvSpPr/>
          <p:nvPr/>
        </p:nvSpPr>
        <p:spPr>
          <a:xfrm>
            <a:off x="0" y="0"/>
            <a:ext cx="12192000" cy="736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53A12-45ED-4491-82EA-254C4A27AA7F}"/>
              </a:ext>
            </a:extLst>
          </p:cNvPr>
          <p:cNvSpPr/>
          <p:nvPr/>
        </p:nvSpPr>
        <p:spPr>
          <a:xfrm>
            <a:off x="0" y="736600"/>
            <a:ext cx="12192000" cy="292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develoment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885AC8-4C6D-4F52-B209-73701801690A}"/>
              </a:ext>
            </a:extLst>
          </p:cNvPr>
          <p:cNvSpPr txBox="1"/>
          <p:nvPr/>
        </p:nvSpPr>
        <p:spPr>
          <a:xfrm>
            <a:off x="1092200" y="1397000"/>
            <a:ext cx="361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41.Phi.JFK.MLK.422.6Hate </a:t>
            </a:r>
            <a:r>
              <a:rPr lang="en-US" dirty="0" err="1"/>
              <a:t>Crime.avg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28E561-0E91-48F7-B8AC-A53C08EDE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0" y="2659797"/>
            <a:ext cx="2857500" cy="1600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CBF139-B7F2-4123-945C-25EA0768E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405" y="2248033"/>
            <a:ext cx="2276190" cy="21333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3E78704-4681-4F04-9426-73DDD34C00BF}"/>
              </a:ext>
            </a:extLst>
          </p:cNvPr>
          <p:cNvSpPr/>
          <p:nvPr/>
        </p:nvSpPr>
        <p:spPr>
          <a:xfrm>
            <a:off x="4288417" y="2705080"/>
            <a:ext cx="338801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b="0" i="0" u="sng" dirty="0">
                <a:solidFill>
                  <a:srgbClr val="005C8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hlinkClick r:id="rId4" tooltip="守护好青藏高原的生灵草木、万水千山"/>
              </a:rPr>
              <a:t>守护好青藏高原的生灵草木、万水千山</a:t>
            </a:r>
            <a:endParaRPr lang="zh-CN" altLang="en-US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i="0" u="none" strike="noStrike" dirty="0">
                <a:solidFill>
                  <a:srgbClr val="005C8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hlinkClick r:id="rId5" tooltip="全国人大常委会法工委调研组到甘调研"/>
              </a:rPr>
              <a:t>全国人大常委会法工委调研组到甘调研</a:t>
            </a:r>
            <a:endParaRPr lang="zh-CN" altLang="en-US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i="0" u="none" strike="noStrike" dirty="0">
                <a:solidFill>
                  <a:srgbClr val="005C8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hlinkClick r:id="rId6" tooltip="全国人大常委会预算工委调研组到辽调研"/>
              </a:rPr>
              <a:t>全国人大常委会预算工委调研组到辽调研</a:t>
            </a:r>
            <a:endParaRPr lang="zh-CN" altLang="en-US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i="0" u="none" strike="noStrike" dirty="0">
                <a:solidFill>
                  <a:srgbClr val="005C8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hlinkClick r:id="rId7" tooltip="全国人大常委会法工委到昆山开展增值税法草案调研"/>
              </a:rPr>
              <a:t>全国人大常委会法工委到昆山开展增值税法草案调研</a:t>
            </a:r>
            <a:endParaRPr lang="zh-CN" altLang="en-US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i="0" u="none" strike="noStrike" dirty="0">
                <a:solidFill>
                  <a:srgbClr val="005C8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hlinkClick r:id="rId8" tooltip="英雄烈士保护法实施五周年：依法捍卫英烈荣光"/>
              </a:rPr>
              <a:t>英雄烈士保护法实施五周年：依法捍卫英烈荣光</a:t>
            </a:r>
            <a:endParaRPr lang="zh-CN" altLang="en-US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i="0" u="none" strike="noStrike" dirty="0">
                <a:solidFill>
                  <a:srgbClr val="005C8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hlinkClick r:id="rId9" tooltip="三农三人谈：保卫黄河 何以护安澜？"/>
              </a:rPr>
              <a:t>三农三人谈：保卫黄河 何以护安澜？</a:t>
            </a:r>
            <a:endParaRPr lang="zh-CN" altLang="en-US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0D2641-68BF-4D85-8496-AD5E305B0DE5}"/>
              </a:ext>
            </a:extLst>
          </p:cNvPr>
          <p:cNvSpPr/>
          <p:nvPr/>
        </p:nvSpPr>
        <p:spPr>
          <a:xfrm>
            <a:off x="1422400" y="16840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§Bystander</a:t>
            </a:r>
          </a:p>
          <a:p>
            <a:r>
              <a:rPr lang="en-US" dirty="0"/>
              <a:t>§Stalking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98BF18-46CB-4C63-B084-83E830612DC2}"/>
              </a:ext>
            </a:extLst>
          </p:cNvPr>
          <p:cNvSpPr txBox="1"/>
          <p:nvPr/>
        </p:nvSpPr>
        <p:spPr>
          <a:xfrm>
            <a:off x="7518400" y="1549400"/>
            <a:ext cx="1247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Hours</a:t>
            </a:r>
          </a:p>
          <a:p>
            <a:r>
              <a:rPr lang="en-US" dirty="0"/>
              <a:t>5 Days</a:t>
            </a:r>
          </a:p>
          <a:p>
            <a:r>
              <a:rPr lang="en-US" dirty="0"/>
              <a:t>Application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82725F3-579A-4621-9371-E8BE42A9303A}"/>
              </a:ext>
            </a:extLst>
          </p:cNvPr>
          <p:cNvCxnSpPr/>
          <p:nvPr/>
        </p:nvCxnSpPr>
        <p:spPr>
          <a:xfrm>
            <a:off x="939800" y="1028700"/>
            <a:ext cx="0" cy="582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972E16F-C4C7-49CE-9CAF-74F4E2B18475}"/>
              </a:ext>
            </a:extLst>
          </p:cNvPr>
          <p:cNvSpPr/>
          <p:nvPr/>
        </p:nvSpPr>
        <p:spPr>
          <a:xfrm>
            <a:off x="76950" y="1684017"/>
            <a:ext cx="825867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§422.6</a:t>
            </a:r>
          </a:p>
          <a:p>
            <a:r>
              <a:rPr lang="en-US" sz="800" strike="sngStrike" dirty="0" err="1"/>
              <a:t>Ifstaked</a:t>
            </a:r>
            <a:endParaRPr lang="en-US" sz="800" strike="sngStrike" dirty="0"/>
          </a:p>
          <a:p>
            <a:r>
              <a:rPr lang="en-US" sz="800" strike="sngStrike" dirty="0"/>
              <a:t>development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F97C59-8DDB-4485-92F7-61321CDCDB04}"/>
              </a:ext>
            </a:extLst>
          </p:cNvPr>
          <p:cNvSpPr txBox="1"/>
          <p:nvPr/>
        </p:nvSpPr>
        <p:spPr>
          <a:xfrm>
            <a:off x="8765536" y="4762500"/>
            <a:ext cx="3208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nonPoliceChineaeParlment.war</a:t>
            </a:r>
            <a:endParaRPr lang="en-US" dirty="0"/>
          </a:p>
          <a:p>
            <a:r>
              <a:rPr lang="en-US" dirty="0" err="1"/>
              <a:t>nonPoiceChiangPalemet.QA.war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1880BE-81B5-4CEA-A6A4-2BBD26F1E070}"/>
              </a:ext>
            </a:extLst>
          </p:cNvPr>
          <p:cNvCxnSpPr/>
          <p:nvPr/>
        </p:nvCxnSpPr>
        <p:spPr>
          <a:xfrm>
            <a:off x="11188700" y="4762500"/>
            <a:ext cx="785022" cy="78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F744B82-3C6D-48C8-A760-F7AFB1FAF7A7}"/>
              </a:ext>
            </a:extLst>
          </p:cNvPr>
          <p:cNvCxnSpPr/>
          <p:nvPr/>
        </p:nvCxnSpPr>
        <p:spPr>
          <a:xfrm flipH="1">
            <a:off x="10953750" y="4762500"/>
            <a:ext cx="1019972" cy="64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4DF748-1618-4E24-BE96-7E64D1E88A86}"/>
              </a:ext>
            </a:extLst>
          </p:cNvPr>
          <p:cNvSpPr txBox="1"/>
          <p:nvPr/>
        </p:nvSpPr>
        <p:spPr>
          <a:xfrm>
            <a:off x="8445500" y="5803900"/>
            <a:ext cx="2675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nonPoliceStationChinease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33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EB7A602D-D76D-4CAC-B720-BD7F216B3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6" y="2587347"/>
            <a:ext cx="967715" cy="64397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30FB33C-CB74-4F85-956D-3E6CE3D4B721}"/>
              </a:ext>
            </a:extLst>
          </p:cNvPr>
          <p:cNvSpPr/>
          <p:nvPr/>
        </p:nvSpPr>
        <p:spPr>
          <a:xfrm>
            <a:off x="0" y="0"/>
            <a:ext cx="12192000" cy="736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53A12-45ED-4491-82EA-254C4A27AA7F}"/>
              </a:ext>
            </a:extLst>
          </p:cNvPr>
          <p:cNvSpPr/>
          <p:nvPr/>
        </p:nvSpPr>
        <p:spPr>
          <a:xfrm>
            <a:off x="0" y="736600"/>
            <a:ext cx="12192000" cy="292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develoment</a:t>
            </a:r>
            <a:endParaRPr lang="en-US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53A81BEA-5190-4095-B06C-C59DE697DB2D}"/>
              </a:ext>
            </a:extLst>
          </p:cNvPr>
          <p:cNvSpPr/>
          <p:nvPr/>
        </p:nvSpPr>
        <p:spPr>
          <a:xfrm>
            <a:off x="2639244" y="4261030"/>
            <a:ext cx="1003300" cy="222988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6A37B8-63F5-44B1-96BF-BEAA510CF833}"/>
              </a:ext>
            </a:extLst>
          </p:cNvPr>
          <p:cNvCxnSpPr>
            <a:cxnSpLocks/>
          </p:cNvCxnSpPr>
          <p:nvPr/>
        </p:nvCxnSpPr>
        <p:spPr>
          <a:xfrm flipH="1">
            <a:off x="402471" y="2820849"/>
            <a:ext cx="1362829" cy="258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016986-4235-4F42-965D-2901D57E4304}"/>
              </a:ext>
            </a:extLst>
          </p:cNvPr>
          <p:cNvSpPr txBox="1"/>
          <p:nvPr/>
        </p:nvSpPr>
        <p:spPr>
          <a:xfrm>
            <a:off x="2959100" y="1689100"/>
            <a:ext cx="603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WWI.HOMCEI:CHANGEL.pope.WWI.agela.IPX.lsitn</a:t>
            </a:r>
            <a:r>
              <a:rPr lang="en-US" dirty="0"/>
              <a:t>(</a:t>
            </a:r>
            <a:r>
              <a:rPr lang="en-US" dirty="0" err="1"/>
              <a:t>francwwco</a:t>
            </a:r>
            <a:r>
              <a:rPr lang="en-US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57FE6F-FB52-4624-8F79-4E96ACC7EBCC}"/>
              </a:ext>
            </a:extLst>
          </p:cNvPr>
          <p:cNvSpPr txBox="1"/>
          <p:nvPr/>
        </p:nvSpPr>
        <p:spPr>
          <a:xfrm>
            <a:off x="1701800" y="1270000"/>
            <a:ext cx="422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1998 nonPoliceCfgLocial.IPX.2016  </a:t>
            </a:r>
            <a:r>
              <a:rPr lang="en-US" strike="sngStrike" dirty="0"/>
              <a:t>dumped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4DE5DCA-B675-40CA-96AC-66DAEA78B1FB}"/>
              </a:ext>
            </a:extLst>
          </p:cNvPr>
          <p:cNvCxnSpPr/>
          <p:nvPr/>
        </p:nvCxnSpPr>
        <p:spPr>
          <a:xfrm flipV="1">
            <a:off x="2489200" y="1454666"/>
            <a:ext cx="571500" cy="9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F1CFC42B-90BD-495C-963F-53D1C2BE6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42" y="1405216"/>
            <a:ext cx="1596493" cy="10858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4396AFF-5C27-43D7-AC0E-00B8A18C0496}"/>
              </a:ext>
            </a:extLst>
          </p:cNvPr>
          <p:cNvSpPr txBox="1"/>
          <p:nvPr/>
        </p:nvSpPr>
        <p:spPr>
          <a:xfrm>
            <a:off x="1736193" y="1111835"/>
            <a:ext cx="194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POLIC.NAVY.TATOO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17584E4-6D7D-423F-8847-FAC0AD834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3456266"/>
            <a:ext cx="967715" cy="64397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152766D-728E-4541-AAA5-D66945D9D042}"/>
              </a:ext>
            </a:extLst>
          </p:cNvPr>
          <p:cNvCxnSpPr>
            <a:cxnSpLocks/>
          </p:cNvCxnSpPr>
          <p:nvPr/>
        </p:nvCxnSpPr>
        <p:spPr>
          <a:xfrm flipH="1">
            <a:off x="402471" y="3778251"/>
            <a:ext cx="1426329" cy="321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9CCFBE6-0045-4653-BFB1-66BFF0E58687}"/>
              </a:ext>
            </a:extLst>
          </p:cNvPr>
          <p:cNvSpPr txBox="1"/>
          <p:nvPr/>
        </p:nvSpPr>
        <p:spPr>
          <a:xfrm>
            <a:off x="1766239" y="3337700"/>
            <a:ext cx="52211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Hcoeho</a:t>
            </a:r>
            <a:r>
              <a:rPr lang="en-US" dirty="0"/>
              <a:t>(</a:t>
            </a:r>
            <a:r>
              <a:rPr lang="en-US" dirty="0" err="1"/>
              <a:t>dr</a:t>
            </a:r>
            <a:r>
              <a:rPr lang="en-US" dirty="0"/>
              <a:t>).HOMCEP:PETER:HOMCE:JEUSE</a:t>
            </a:r>
          </a:p>
          <a:p>
            <a:r>
              <a:rPr lang="en-US" dirty="0"/>
              <a:t>Saint Peter JOEPHSE </a:t>
            </a:r>
            <a:r>
              <a:rPr lang="en-US" strike="sngStrike" dirty="0" err="1"/>
              <a:t>Saunra</a:t>
            </a:r>
            <a:endParaRPr lang="en-US" strike="sngStrike" dirty="0"/>
          </a:p>
          <a:p>
            <a:r>
              <a:rPr lang="en-US" dirty="0"/>
              <a:t>KING </a:t>
            </a:r>
            <a:r>
              <a:rPr lang="en-US" strike="sngStrike" dirty="0"/>
              <a:t>Sauna</a:t>
            </a:r>
          </a:p>
          <a:p>
            <a:r>
              <a:rPr lang="en-US" dirty="0"/>
              <a:t>JFK.BULLE&gt;SHOOTER.”PNEG”(</a:t>
            </a:r>
            <a:r>
              <a:rPr lang="en-US" strike="sngStrike" dirty="0"/>
              <a:t>go to </a:t>
            </a:r>
            <a:r>
              <a:rPr lang="en-US" strike="sngStrike" dirty="0" err="1"/>
              <a:t>saundr</a:t>
            </a:r>
            <a:r>
              <a:rPr lang="en-US" strike="sngStrike" dirty="0"/>
              <a:t>, go to puff)</a:t>
            </a:r>
          </a:p>
          <a:p>
            <a:r>
              <a:rPr lang="en-US" dirty="0"/>
              <a:t>HOCM:CHANOR</a:t>
            </a:r>
            <a:r>
              <a:rPr lang="en-US" strike="sngStrike" dirty="0"/>
              <a:t>(mother)</a:t>
            </a:r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E5847AF0-91C3-46F1-A30F-EA34C2EDAACE}"/>
              </a:ext>
            </a:extLst>
          </p:cNvPr>
          <p:cNvSpPr/>
          <p:nvPr/>
        </p:nvSpPr>
        <p:spPr>
          <a:xfrm>
            <a:off x="4311646" y="3337700"/>
            <a:ext cx="1003300" cy="222988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EC46753-EB47-4601-91F0-337E60E98294}"/>
              </a:ext>
            </a:extLst>
          </p:cNvPr>
          <p:cNvCxnSpPr/>
          <p:nvPr/>
        </p:nvCxnSpPr>
        <p:spPr>
          <a:xfrm flipH="1">
            <a:off x="5006312" y="2950299"/>
            <a:ext cx="2385088" cy="131073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AF5BEB-23E8-4558-8C4F-DC320ECB617B}"/>
              </a:ext>
            </a:extLst>
          </p:cNvPr>
          <p:cNvSpPr txBox="1"/>
          <p:nvPr/>
        </p:nvSpPr>
        <p:spPr>
          <a:xfrm>
            <a:off x="7797792" y="2727068"/>
            <a:ext cx="1025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A.I.D.S</a:t>
            </a:r>
          </a:p>
          <a:p>
            <a:r>
              <a:rPr lang="en-US" strike="sngStrike" dirty="0"/>
              <a:t>Visa Fly’s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B0BD52-F67D-4A80-AAE0-95802E1167D2}"/>
              </a:ext>
            </a:extLst>
          </p:cNvPr>
          <p:cNvSpPr txBox="1"/>
          <p:nvPr/>
        </p:nvSpPr>
        <p:spPr>
          <a:xfrm>
            <a:off x="7937500" y="2159001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POLICE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EB3DD8E-7353-45AC-884B-B294FA6A2C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25" y="1488428"/>
            <a:ext cx="1733550" cy="18097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ED38578-04F6-426B-9150-69FE1584F4E7}"/>
              </a:ext>
            </a:extLst>
          </p:cNvPr>
          <p:cNvSpPr txBox="1"/>
          <p:nvPr/>
        </p:nvSpPr>
        <p:spPr>
          <a:xfrm>
            <a:off x="7937500" y="2425571"/>
            <a:ext cx="6431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Pbs:sandra</a:t>
            </a:r>
            <a:endParaRPr lang="en-US" sz="800" strike="sngStrike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9091B2-D54F-47E6-BE00-9D74DE5AAF58}"/>
              </a:ext>
            </a:extLst>
          </p:cNvPr>
          <p:cNvSpPr txBox="1"/>
          <p:nvPr/>
        </p:nvSpPr>
        <p:spPr>
          <a:xfrm>
            <a:off x="1576781" y="2440179"/>
            <a:ext cx="42274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PETNOGN VIGINIA MARY</a:t>
            </a:r>
          </a:p>
          <a:p>
            <a:r>
              <a:rPr lang="en-US" dirty="0"/>
              <a:t>HOMCEI:LUX:COINTOIN:ITNETOWN:INT:IPX</a:t>
            </a:r>
          </a:p>
          <a:p>
            <a:r>
              <a:rPr lang="en-US" strike="sngStrike" dirty="0" err="1"/>
              <a:t>Deere,yang</a:t>
            </a:r>
            <a:endParaRPr lang="en-US" strike="sngStrike" dirty="0"/>
          </a:p>
          <a:p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81E716-14BD-402B-8C6B-326D0D203399}"/>
              </a:ext>
            </a:extLst>
          </p:cNvPr>
          <p:cNvSpPr/>
          <p:nvPr/>
        </p:nvSpPr>
        <p:spPr>
          <a:xfrm>
            <a:off x="-22580" y="957357"/>
            <a:ext cx="2526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PETNOGN VIGINIA MARY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6CFC435-B97F-4D21-9192-CADC215E2759}"/>
              </a:ext>
            </a:extLst>
          </p:cNvPr>
          <p:cNvCxnSpPr/>
          <p:nvPr/>
        </p:nvCxnSpPr>
        <p:spPr>
          <a:xfrm>
            <a:off x="7797792" y="2905066"/>
            <a:ext cx="791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CC5D66F-A603-46C9-B1E3-F53B2A84EDF4}"/>
              </a:ext>
            </a:extLst>
          </p:cNvPr>
          <p:cNvSpPr txBox="1"/>
          <p:nvPr/>
        </p:nvSpPr>
        <p:spPr>
          <a:xfrm>
            <a:off x="7937500" y="4953000"/>
            <a:ext cx="21011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IMPORT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A33CD1-9B07-42D4-AC74-1803AD4ACE55}"/>
              </a:ext>
            </a:extLst>
          </p:cNvPr>
          <p:cNvSpPr txBox="1"/>
          <p:nvPr/>
        </p:nvSpPr>
        <p:spPr>
          <a:xfrm>
            <a:off x="8580625" y="5900643"/>
            <a:ext cx="595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King.queen.roth</a:t>
            </a:r>
            <a:r>
              <a:rPr lang="en-US" dirty="0"/>
              <a:t>/</a:t>
            </a:r>
            <a:r>
              <a:rPr lang="en-US" dirty="0" err="1"/>
              <a:t>roth</a:t>
            </a:r>
            <a:r>
              <a:rPr lang="en-US" dirty="0"/>
              <a:t>/jobs/job/</a:t>
            </a:r>
            <a:r>
              <a:rPr lang="en-US" dirty="0" err="1"/>
              <a:t>meies</a:t>
            </a:r>
            <a:r>
              <a:rPr lang="en-US" dirty="0"/>
              <a:t>/</a:t>
            </a:r>
            <a:r>
              <a:rPr lang="en-US" dirty="0" err="1"/>
              <a:t>meier</a:t>
            </a:r>
            <a:r>
              <a:rPr lang="en-US" dirty="0"/>
              <a:t>/</a:t>
            </a:r>
            <a:r>
              <a:rPr lang="en-US" dirty="0" err="1"/>
              <a:t>smeire</a:t>
            </a:r>
            <a:r>
              <a:rPr lang="en-US" dirty="0"/>
              <a:t>/</a:t>
            </a:r>
            <a:r>
              <a:rPr lang="en-US" dirty="0" err="1"/>
              <a:t>emmeirs</a:t>
            </a:r>
            <a:endParaRPr lang="en-US" dirty="0"/>
          </a:p>
          <a:p>
            <a:r>
              <a:rPr lang="en-US" dirty="0" err="1"/>
              <a:t>Roth.ibmd.mierl.apple.accenter.touch.tinder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7E847A-A6B0-4862-93CA-82AAB83C07D0}"/>
              </a:ext>
            </a:extLst>
          </p:cNvPr>
          <p:cNvSpPr txBox="1"/>
          <p:nvPr/>
        </p:nvSpPr>
        <p:spPr>
          <a:xfrm>
            <a:off x="6096000" y="5661662"/>
            <a:ext cx="701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ATOMICBOMBBUTTON(Andrews </a:t>
            </a:r>
            <a:r>
              <a:rPr lang="en-US" dirty="0" err="1"/>
              <a:t>blvd</a:t>
            </a:r>
            <a:r>
              <a:rPr lang="en-US" dirty="0"/>
              <a:t>) IPX SQ(Tiberon/Marin </a:t>
            </a:r>
            <a:r>
              <a:rPr lang="en-US" dirty="0" err="1"/>
              <a:t>City,Sandra</a:t>
            </a:r>
            <a:r>
              <a:rPr lang="en-US" dirty="0"/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389086-C246-4486-96E2-00DAB4988278}"/>
              </a:ext>
            </a:extLst>
          </p:cNvPr>
          <p:cNvSpPr txBox="1"/>
          <p:nvPr/>
        </p:nvSpPr>
        <p:spPr>
          <a:xfrm>
            <a:off x="10367493" y="533772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2pac PBS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CBCE8D-9CD7-4BC9-9DBD-10E6569C881E}"/>
              </a:ext>
            </a:extLst>
          </p:cNvPr>
          <p:cNvSpPr txBox="1"/>
          <p:nvPr/>
        </p:nvSpPr>
        <p:spPr>
          <a:xfrm>
            <a:off x="10279314" y="4743121"/>
            <a:ext cx="1653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2017 187.PREA </a:t>
            </a:r>
          </a:p>
          <a:p>
            <a:r>
              <a:rPr lang="en-US" dirty="0"/>
              <a:t>FRAUD CREDI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AD93BB1-AA19-4B1C-8215-2AA202B37F63}"/>
              </a:ext>
            </a:extLst>
          </p:cNvPr>
          <p:cNvCxnSpPr>
            <a:cxnSpLocks/>
          </p:cNvCxnSpPr>
          <p:nvPr/>
        </p:nvCxnSpPr>
        <p:spPr>
          <a:xfrm>
            <a:off x="7543800" y="3102699"/>
            <a:ext cx="4948707" cy="273709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8A81F3E-F852-405D-9851-F67945696F19}"/>
              </a:ext>
            </a:extLst>
          </p:cNvPr>
          <p:cNvSpPr txBox="1"/>
          <p:nvPr/>
        </p:nvSpPr>
        <p:spPr>
          <a:xfrm>
            <a:off x="6987348" y="3534621"/>
            <a:ext cx="66245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CIVIL CODE.INTERNATIONAL</a:t>
            </a:r>
          </a:p>
          <a:p>
            <a:r>
              <a:rPr lang="en-US" sz="800" strike="sngStrike" dirty="0"/>
              <a:t>Guy </a:t>
            </a:r>
            <a:r>
              <a:rPr lang="en-US" sz="800" strike="sngStrike" dirty="0" err="1"/>
              <a:t>seraption</a:t>
            </a:r>
            <a:r>
              <a:rPr lang="en-US" sz="800" strike="sngStrike" dirty="0"/>
              <a:t> mother made whore</a:t>
            </a:r>
          </a:p>
          <a:p>
            <a:r>
              <a:rPr lang="en-US" sz="800" strike="sngStrike" dirty="0"/>
              <a:t>To avoid </a:t>
            </a:r>
            <a:r>
              <a:rPr lang="en-US" sz="800" strike="sngStrike" dirty="0" err="1"/>
              <a:t>prision</a:t>
            </a:r>
            <a:endParaRPr lang="en-US" sz="800" strike="sngStrike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F44E86F-D0AA-491F-A463-B32D898F07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5731" y="2606844"/>
            <a:ext cx="1730755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50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FB33C-CB74-4F85-956D-3E6CE3D4B721}"/>
              </a:ext>
            </a:extLst>
          </p:cNvPr>
          <p:cNvSpPr/>
          <p:nvPr/>
        </p:nvSpPr>
        <p:spPr>
          <a:xfrm>
            <a:off x="0" y="0"/>
            <a:ext cx="12192000" cy="736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53A12-45ED-4491-82EA-254C4A27AA7F}"/>
              </a:ext>
            </a:extLst>
          </p:cNvPr>
          <p:cNvSpPr/>
          <p:nvPr/>
        </p:nvSpPr>
        <p:spPr>
          <a:xfrm>
            <a:off x="0" y="736600"/>
            <a:ext cx="12192000" cy="292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develoment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82725F3-579A-4621-9371-E8BE42A9303A}"/>
              </a:ext>
            </a:extLst>
          </p:cNvPr>
          <p:cNvCxnSpPr/>
          <p:nvPr/>
        </p:nvCxnSpPr>
        <p:spPr>
          <a:xfrm>
            <a:off x="939800" y="1028700"/>
            <a:ext cx="0" cy="582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BD32CE2-E8EB-4E56-92D9-36EF03E7C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5" y="2414587"/>
            <a:ext cx="4486274" cy="166476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239DBC-A714-43A7-B999-B46038C45266}"/>
              </a:ext>
            </a:extLst>
          </p:cNvPr>
          <p:cNvCxnSpPr/>
          <p:nvPr/>
        </p:nvCxnSpPr>
        <p:spPr>
          <a:xfrm>
            <a:off x="1066800" y="1854200"/>
            <a:ext cx="4927599" cy="2819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38AAA16-C4DE-49B1-A942-1367174DA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398" y="2592387"/>
            <a:ext cx="48196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73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FB33C-CB74-4F85-956D-3E6CE3D4B721}"/>
              </a:ext>
            </a:extLst>
          </p:cNvPr>
          <p:cNvSpPr/>
          <p:nvPr/>
        </p:nvSpPr>
        <p:spPr>
          <a:xfrm>
            <a:off x="0" y="0"/>
            <a:ext cx="12192000" cy="736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53A12-45ED-4491-82EA-254C4A27AA7F}"/>
              </a:ext>
            </a:extLst>
          </p:cNvPr>
          <p:cNvSpPr/>
          <p:nvPr/>
        </p:nvSpPr>
        <p:spPr>
          <a:xfrm>
            <a:off x="0" y="736600"/>
            <a:ext cx="12192000" cy="292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develoment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82725F3-579A-4621-9371-E8BE42A9303A}"/>
              </a:ext>
            </a:extLst>
          </p:cNvPr>
          <p:cNvCxnSpPr/>
          <p:nvPr/>
        </p:nvCxnSpPr>
        <p:spPr>
          <a:xfrm>
            <a:off x="939800" y="1028700"/>
            <a:ext cx="0" cy="582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9A5F9AE-17B7-4FE5-94A8-A4634C681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299" y="2416174"/>
            <a:ext cx="1235075" cy="12350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D0D7DF-ECA7-4CA1-A9F0-F2F4B77E7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048" y="1028700"/>
            <a:ext cx="1734572" cy="23241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E79336-367E-4CC9-8A9E-B92D9554C3B8}"/>
              </a:ext>
            </a:extLst>
          </p:cNvPr>
          <p:cNvCxnSpPr/>
          <p:nvPr/>
        </p:nvCxnSpPr>
        <p:spPr>
          <a:xfrm flipH="1">
            <a:off x="3416300" y="2416174"/>
            <a:ext cx="1943100" cy="13938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8191E419-A19E-430D-9BD0-5FCA7E751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152" y="3943350"/>
            <a:ext cx="2933700" cy="1955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25BA615-2D7F-43FC-83D1-62AC5DCA9C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175" y="4441975"/>
            <a:ext cx="1822449" cy="102204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0996F01-D836-4D14-A6F8-01D75CA6D376}"/>
              </a:ext>
            </a:extLst>
          </p:cNvPr>
          <p:cNvSpPr txBox="1"/>
          <p:nvPr/>
        </p:nvSpPr>
        <p:spPr>
          <a:xfrm>
            <a:off x="6832602" y="3625334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41.DL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1C79BE1-CBDB-4A1C-A87D-DD3F039FDA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2748" y="4537741"/>
            <a:ext cx="1293453" cy="122503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0F33CC0-BCD2-4AB9-AA27-8A385A06F713}"/>
              </a:ext>
            </a:extLst>
          </p:cNvPr>
          <p:cNvSpPr txBox="1"/>
          <p:nvPr/>
        </p:nvSpPr>
        <p:spPr>
          <a:xfrm>
            <a:off x="6642100" y="3822184"/>
            <a:ext cx="509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INT.IPX ATOMCILCO(timer).</a:t>
            </a:r>
            <a:r>
              <a:rPr lang="en-US" strike="sngStrike" dirty="0"/>
              <a:t>2pac-gshot-journey</a:t>
            </a:r>
            <a:r>
              <a:rPr lang="en-US" dirty="0"/>
              <a:t>.WWII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94CC59-9C23-4F7A-B378-34ECB5F62AFE}"/>
              </a:ext>
            </a:extLst>
          </p:cNvPr>
          <p:cNvSpPr txBox="1"/>
          <p:nvPr/>
        </p:nvSpPr>
        <p:spPr>
          <a:xfrm>
            <a:off x="3644902" y="1898362"/>
            <a:ext cx="1666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trike="sngStrike" dirty="0"/>
              <a:t>L.O.S.T  SOA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4E12AA-2959-478C-A8D3-DCEAACD6E22E}"/>
              </a:ext>
            </a:extLst>
          </p:cNvPr>
          <p:cNvSpPr txBox="1"/>
          <p:nvPr/>
        </p:nvSpPr>
        <p:spPr>
          <a:xfrm>
            <a:off x="4210539" y="2179756"/>
            <a:ext cx="64125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Ibm-dns</a:t>
            </a:r>
            <a:r>
              <a:rPr lang="en-US" dirty="0"/>
              <a:t>: pixabu.com  </a:t>
            </a:r>
            <a:r>
              <a:rPr lang="en-US" dirty="0" err="1"/>
              <a:t>AVAIBILITY.Stalking</a:t>
            </a:r>
            <a:r>
              <a:rPr lang="en-US" dirty="0"/>
              <a:t> 187.PREA</a:t>
            </a:r>
          </a:p>
          <a:p>
            <a:r>
              <a:rPr lang="en-US" dirty="0"/>
              <a:t>	</a:t>
            </a:r>
            <a:r>
              <a:rPr lang="en-US" strike="sngStrike" dirty="0"/>
              <a:t>Black guy follows family </a:t>
            </a:r>
            <a:r>
              <a:rPr lang="en-US" strike="sngStrike" dirty="0" err="1"/>
              <a:t>nacked</a:t>
            </a:r>
            <a:r>
              <a:rPr lang="en-US" strike="sngStrike" dirty="0"/>
              <a:t> with </a:t>
            </a:r>
            <a:r>
              <a:rPr lang="en-US" strike="sngStrike" dirty="0" err="1"/>
              <a:t>erretc</a:t>
            </a:r>
            <a:r>
              <a:rPr lang="en-US" strike="sngStrike" dirty="0"/>
              <a:t> on island </a:t>
            </a:r>
          </a:p>
          <a:p>
            <a:r>
              <a:rPr lang="en-US" dirty="0"/>
              <a:t>		</a:t>
            </a:r>
            <a:r>
              <a:rPr lang="en-US" strike="sngStrike" dirty="0"/>
              <a:t>in Lake </a:t>
            </a:r>
            <a:r>
              <a:rPr lang="en-US" strike="sngStrike" dirty="0" err="1"/>
              <a:t>Thos</a:t>
            </a:r>
            <a:r>
              <a:rPr lang="en-US" strike="sngStrike" dirty="0"/>
              <a:t> as copy of Larry for vice </a:t>
            </a:r>
            <a:r>
              <a:rPr lang="en-US" strike="sngStrike" dirty="0" err="1"/>
              <a:t>priciapal</a:t>
            </a:r>
            <a:endParaRPr lang="en-US" strike="sngStrike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0A04BD-1A3A-4C68-8164-941AA5ED72F9}"/>
              </a:ext>
            </a:extLst>
          </p:cNvPr>
          <p:cNvCxnSpPr/>
          <p:nvPr/>
        </p:nvCxnSpPr>
        <p:spPr>
          <a:xfrm flipV="1">
            <a:off x="2286000" y="4762500"/>
            <a:ext cx="7810500" cy="387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be 25">
            <a:extLst>
              <a:ext uri="{FF2B5EF4-FFF2-40B4-BE49-F238E27FC236}">
                <a16:creationId xmlns:a16="http://schemas.microsoft.com/office/drawing/2014/main" id="{39AB155E-559B-4A0D-A137-FDCEA5B258CD}"/>
              </a:ext>
            </a:extLst>
          </p:cNvPr>
          <p:cNvSpPr/>
          <p:nvPr/>
        </p:nvSpPr>
        <p:spPr>
          <a:xfrm>
            <a:off x="1321048" y="4441975"/>
            <a:ext cx="1293451" cy="14571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err="1"/>
              <a:t>ronson</a:t>
            </a:r>
            <a:endParaRPr lang="en-US" strike="sngStrike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0455382-C489-4488-8A38-72E07C4B27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562" y="3765420"/>
            <a:ext cx="923925" cy="1228725"/>
          </a:xfrm>
          <a:prstGeom prst="rect">
            <a:avLst/>
          </a:prstGeom>
        </p:spPr>
      </p:pic>
      <p:sp>
        <p:nvSpPr>
          <p:cNvPr id="29" name="Cube 28">
            <a:extLst>
              <a:ext uri="{FF2B5EF4-FFF2-40B4-BE49-F238E27FC236}">
                <a16:creationId xmlns:a16="http://schemas.microsoft.com/office/drawing/2014/main" id="{9C3CCF5E-C2C5-417D-93AD-801EB3B0ACBA}"/>
              </a:ext>
            </a:extLst>
          </p:cNvPr>
          <p:cNvSpPr/>
          <p:nvPr/>
        </p:nvSpPr>
        <p:spPr>
          <a:xfrm>
            <a:off x="6621586" y="1567333"/>
            <a:ext cx="1293451" cy="14571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err="1"/>
              <a:t>robert</a:t>
            </a:r>
            <a:endParaRPr lang="en-US" strike="sngStrike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844EDAF-3729-4913-B094-DD37127898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00" y="890778"/>
            <a:ext cx="923925" cy="1228725"/>
          </a:xfrm>
          <a:prstGeom prst="rect">
            <a:avLst/>
          </a:prstGeom>
        </p:spPr>
      </p:pic>
      <p:sp>
        <p:nvSpPr>
          <p:cNvPr id="31" name="Cube 30">
            <a:extLst>
              <a:ext uri="{FF2B5EF4-FFF2-40B4-BE49-F238E27FC236}">
                <a16:creationId xmlns:a16="http://schemas.microsoft.com/office/drawing/2014/main" id="{C9B19FD3-85CF-45E4-8A44-8EA7DD7D3642}"/>
              </a:ext>
            </a:extLst>
          </p:cNvPr>
          <p:cNvSpPr/>
          <p:nvPr/>
        </p:nvSpPr>
        <p:spPr>
          <a:xfrm>
            <a:off x="10429264" y="1960554"/>
            <a:ext cx="1293451" cy="145717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err="1"/>
              <a:t>gary</a:t>
            </a:r>
            <a:endParaRPr lang="en-US" strike="sngStrike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AB36920-C203-43F1-9C32-D426AF2570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78" y="1283999"/>
            <a:ext cx="923925" cy="12287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5AABD59-84FF-4587-8BFC-31BF7798031C}"/>
              </a:ext>
            </a:extLst>
          </p:cNvPr>
          <p:cNvSpPr txBox="1"/>
          <p:nvPr/>
        </p:nvSpPr>
        <p:spPr>
          <a:xfrm>
            <a:off x="5549901" y="3442181"/>
            <a:ext cx="655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HOMCEP:JSUES(first mountain bike, GOV.NEWOSM.GOV.SCHW ross)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2BB098A-5167-460F-BF9D-FBE2851D33DB}"/>
              </a:ext>
            </a:extLst>
          </p:cNvPr>
          <p:cNvCxnSpPr/>
          <p:nvPr/>
        </p:nvCxnSpPr>
        <p:spPr>
          <a:xfrm flipH="1">
            <a:off x="7104062" y="3636931"/>
            <a:ext cx="1925638" cy="9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AE3971F-A2C6-4726-A80B-21B22BFE1AA7}"/>
              </a:ext>
            </a:extLst>
          </p:cNvPr>
          <p:cNvSpPr txBox="1"/>
          <p:nvPr/>
        </p:nvSpPr>
        <p:spPr>
          <a:xfrm>
            <a:off x="2970304" y="5557388"/>
            <a:ext cx="18501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[x] 41.</a:t>
            </a:r>
            <a:r>
              <a:rPr lang="en-US" sz="8000" dirty="0"/>
              <a:t>no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881A0A-EC85-49E7-8362-CB32950BFB9B}"/>
              </a:ext>
            </a:extLst>
          </p:cNvPr>
          <p:cNvSpPr/>
          <p:nvPr/>
        </p:nvSpPr>
        <p:spPr>
          <a:xfrm>
            <a:off x="5032374" y="5987534"/>
            <a:ext cx="3095624" cy="81537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9C6995-AB6C-4DEA-AEFD-90EB397D1EA2}"/>
              </a:ext>
            </a:extLst>
          </p:cNvPr>
          <p:cNvSpPr/>
          <p:nvPr/>
        </p:nvSpPr>
        <p:spPr>
          <a:xfrm>
            <a:off x="5549900" y="6592332"/>
            <a:ext cx="1071685" cy="29896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err="1"/>
              <a:t>nintedo</a:t>
            </a:r>
            <a:endParaRPr lang="en-US" strike="sngStrike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40745A-4D53-41C7-A222-A2E194EE1A56}"/>
              </a:ext>
            </a:extLst>
          </p:cNvPr>
          <p:cNvSpPr txBox="1"/>
          <p:nvPr/>
        </p:nvSpPr>
        <p:spPr>
          <a:xfrm>
            <a:off x="9563434" y="5448407"/>
            <a:ext cx="220727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KING.QUEEN.</a:t>
            </a:r>
            <a:r>
              <a:rPr lang="en-US" strike="sngStrike" dirty="0" err="1"/>
              <a:t>anacchy</a:t>
            </a:r>
            <a:endParaRPr lang="en-US" strike="sngStrike" dirty="0"/>
          </a:p>
          <a:p>
            <a:r>
              <a:rPr lang="en-US" strike="sngStrike" dirty="0"/>
              <a:t>DL.</a:t>
            </a:r>
            <a:r>
              <a:rPr lang="en-US" dirty="0"/>
              <a:t>ATOMBIOCM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kim</a:t>
            </a:r>
            <a:endParaRPr lang="en-US" sz="800" strike="sngStrike" dirty="0"/>
          </a:p>
          <a:p>
            <a:r>
              <a:rPr lang="en-US" sz="800" strike="sngStrike" dirty="0"/>
              <a:t>Slower than </a:t>
            </a:r>
            <a:r>
              <a:rPr lang="en-US" sz="800" strike="sngStrike" dirty="0" err="1"/>
              <a:t>mopen</a:t>
            </a:r>
            <a:r>
              <a:rPr lang="en-US" sz="800" strike="sngStrike" dirty="0"/>
              <a:t>, </a:t>
            </a:r>
          </a:p>
          <a:p>
            <a:r>
              <a:rPr lang="en-US" sz="800" strike="sngStrike" dirty="0"/>
              <a:t>though moped)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82A3C6A-EB84-45D7-BF8A-FC8202AC2B9E}"/>
              </a:ext>
            </a:extLst>
          </p:cNvPr>
          <p:cNvSpPr/>
          <p:nvPr/>
        </p:nvSpPr>
        <p:spPr>
          <a:xfrm>
            <a:off x="11373703" y="6172200"/>
            <a:ext cx="734275" cy="6307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D87879C-0658-47D3-9F40-6A9643948EE7}"/>
              </a:ext>
            </a:extLst>
          </p:cNvPr>
          <p:cNvSpPr/>
          <p:nvPr/>
        </p:nvSpPr>
        <p:spPr>
          <a:xfrm>
            <a:off x="9867290" y="5245100"/>
            <a:ext cx="1613510" cy="1646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3EFA5E8-E7C0-41F9-AD84-B1FD46EBD260}"/>
              </a:ext>
            </a:extLst>
          </p:cNvPr>
          <p:cNvSpPr/>
          <p:nvPr/>
        </p:nvSpPr>
        <p:spPr>
          <a:xfrm>
            <a:off x="9918315" y="5514885"/>
            <a:ext cx="987298" cy="11727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4FB5F5-FC32-40CF-AD25-55A0A86F004D}"/>
              </a:ext>
            </a:extLst>
          </p:cNvPr>
          <p:cNvSpPr txBox="1"/>
          <p:nvPr/>
        </p:nvSpPr>
        <p:spPr>
          <a:xfrm>
            <a:off x="11590645" y="606819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1E4F68-D312-4E1D-8990-67A45A5104DB}"/>
              </a:ext>
            </a:extLst>
          </p:cNvPr>
          <p:cNvSpPr txBox="1"/>
          <p:nvPr/>
        </p:nvSpPr>
        <p:spPr>
          <a:xfrm>
            <a:off x="10674045" y="4762500"/>
            <a:ext cx="1044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Everyday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009F803-4EE5-4345-A32F-D61ACB818269}"/>
              </a:ext>
            </a:extLst>
          </p:cNvPr>
          <p:cNvCxnSpPr/>
          <p:nvPr/>
        </p:nvCxnSpPr>
        <p:spPr>
          <a:xfrm flipH="1">
            <a:off x="3143438" y="2353675"/>
            <a:ext cx="1943100" cy="13938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9A3A724-C84A-47CE-8286-FEEE12682538}"/>
              </a:ext>
            </a:extLst>
          </p:cNvPr>
          <p:cNvCxnSpPr/>
          <p:nvPr/>
        </p:nvCxnSpPr>
        <p:spPr>
          <a:xfrm flipH="1">
            <a:off x="2975708" y="2341235"/>
            <a:ext cx="1943100" cy="13938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49A3842-25A2-496F-8960-AA2AA5185EA4}"/>
              </a:ext>
            </a:extLst>
          </p:cNvPr>
          <p:cNvSpPr txBox="1"/>
          <p:nvPr/>
        </p:nvSpPr>
        <p:spPr>
          <a:xfrm>
            <a:off x="3225262" y="1220796"/>
            <a:ext cx="3625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ONSITE</a:t>
            </a:r>
            <a:r>
              <a:rPr lang="en-US" strike="sngStrike" dirty="0"/>
              <a:t>: Visa chair legal council table</a:t>
            </a:r>
          </a:p>
          <a:p>
            <a:endParaRPr lang="en-US" strike="sngStrike" dirty="0"/>
          </a:p>
          <a:p>
            <a:r>
              <a:rPr lang="en-US" dirty="0"/>
              <a:t>OFFSITE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78A1721-C327-4D43-8FBF-9192A45242BB}"/>
              </a:ext>
            </a:extLst>
          </p:cNvPr>
          <p:cNvSpPr/>
          <p:nvPr/>
        </p:nvSpPr>
        <p:spPr>
          <a:xfrm>
            <a:off x="7696200" y="3994666"/>
            <a:ext cx="2420813" cy="9034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41.ATOCLOCK(timer)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E8D28D-54EF-4FC7-828E-E90D0C6B9EF0}"/>
              </a:ext>
            </a:extLst>
          </p:cNvPr>
          <p:cNvSpPr txBox="1"/>
          <p:nvPr/>
        </p:nvSpPr>
        <p:spPr>
          <a:xfrm>
            <a:off x="8254476" y="1326350"/>
            <a:ext cx="196816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MARK(US):</a:t>
            </a:r>
            <a:r>
              <a:rPr lang="en-US" strike="sngStrike" dirty="0"/>
              <a:t>Al </a:t>
            </a:r>
            <a:r>
              <a:rPr lang="en-US" strike="sngStrike" dirty="0" err="1"/>
              <a:t>Kaiad</a:t>
            </a:r>
            <a:endParaRPr lang="en-US" strike="sngStrike" dirty="0"/>
          </a:p>
          <a:p>
            <a:r>
              <a:rPr lang="en-US" dirty="0"/>
              <a:t>41.HOMCEP:JEUSE</a:t>
            </a:r>
          </a:p>
          <a:p>
            <a:r>
              <a:rPr lang="en-US" sz="800" strike="sngStrike" dirty="0"/>
              <a:t>Pushed HAMBURRG </a:t>
            </a:r>
            <a:r>
              <a:rPr lang="en-US" sz="800" strike="sngStrike" dirty="0" err="1"/>
              <a:t>markus</a:t>
            </a:r>
            <a:r>
              <a:rPr lang="en-US" sz="800" strike="sngStrike" dirty="0"/>
              <a:t> off</a:t>
            </a:r>
          </a:p>
          <a:p>
            <a:r>
              <a:rPr lang="en-US" sz="800" strike="sngStrike" dirty="0" err="1"/>
              <a:t>Bycle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dow</a:t>
            </a:r>
            <a:r>
              <a:rPr lang="en-US" sz="800" strike="sngStrike" dirty="0"/>
              <a:t> hill—</a:t>
            </a:r>
            <a:r>
              <a:rPr lang="en-US" sz="800" strike="sngStrike" dirty="0" err="1"/>
              <a:t>christan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franlin</a:t>
            </a:r>
            <a:endParaRPr lang="en-US" sz="800" strike="sngStrike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CDA3D5-43F7-49FE-852F-768F3CF99E59}"/>
              </a:ext>
            </a:extLst>
          </p:cNvPr>
          <p:cNvCxnSpPr/>
          <p:nvPr/>
        </p:nvCxnSpPr>
        <p:spPr>
          <a:xfrm flipV="1">
            <a:off x="9563434" y="2014548"/>
            <a:ext cx="134286" cy="201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AAD6F0B-3064-4B9A-AB5F-A6AEA5E4CDD6}"/>
              </a:ext>
            </a:extLst>
          </p:cNvPr>
          <p:cNvCxnSpPr/>
          <p:nvPr/>
        </p:nvCxnSpPr>
        <p:spPr>
          <a:xfrm flipH="1" flipV="1">
            <a:off x="8708029" y="1283999"/>
            <a:ext cx="1005790" cy="42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C7088D9-DB1F-4E20-8032-1B1706A2C840}"/>
              </a:ext>
            </a:extLst>
          </p:cNvPr>
          <p:cNvSpPr txBox="1"/>
          <p:nvPr/>
        </p:nvSpPr>
        <p:spPr>
          <a:xfrm>
            <a:off x="7676219" y="983256"/>
            <a:ext cx="558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PENOGN VIGINIA MARY(</a:t>
            </a:r>
            <a:r>
              <a:rPr lang="en-US" strike="sngStrike" dirty="0" err="1"/>
              <a:t>ghocheo</a:t>
            </a:r>
            <a:r>
              <a:rPr lang="en-US" strike="sngStrike" dirty="0"/>
              <a:t>(</a:t>
            </a:r>
            <a:r>
              <a:rPr lang="en-US" strike="sngStrike" dirty="0" err="1"/>
              <a:t>dr</a:t>
            </a:r>
            <a:r>
              <a:rPr lang="en-US" strike="sngStrike"/>
              <a:t> prof </a:t>
            </a:r>
            <a:r>
              <a:rPr lang="en-US" strike="sngStrike" dirty="0" err="1"/>
              <a:t>jeuse</a:t>
            </a:r>
            <a:r>
              <a:rPr lang="en-US" strike="sngStrike" dirty="0"/>
              <a:t> </a:t>
            </a:r>
            <a:r>
              <a:rPr lang="en-US" strike="sngStrike" dirty="0" err="1"/>
              <a:t>carpener</a:t>
            </a:r>
            <a:r>
              <a:rPr lang="en-US" strike="sngStrike" dirty="0"/>
              <a:t>)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5225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FB33C-CB74-4F85-956D-3E6CE3D4B721}"/>
              </a:ext>
            </a:extLst>
          </p:cNvPr>
          <p:cNvSpPr/>
          <p:nvPr/>
        </p:nvSpPr>
        <p:spPr>
          <a:xfrm>
            <a:off x="0" y="0"/>
            <a:ext cx="12192000" cy="736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53A12-45ED-4491-82EA-254C4A27AA7F}"/>
              </a:ext>
            </a:extLst>
          </p:cNvPr>
          <p:cNvSpPr/>
          <p:nvPr/>
        </p:nvSpPr>
        <p:spPr>
          <a:xfrm>
            <a:off x="0" y="736600"/>
            <a:ext cx="12192000" cy="292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develoment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4A1A41-8F4C-4A73-9254-B3F6D890F653}"/>
              </a:ext>
            </a:extLst>
          </p:cNvPr>
          <p:cNvSpPr/>
          <p:nvPr/>
        </p:nvSpPr>
        <p:spPr>
          <a:xfrm>
            <a:off x="7810500" y="2933700"/>
            <a:ext cx="1689100" cy="2400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AB5223-3E6E-4DB2-83B0-F5AA18110847}"/>
              </a:ext>
            </a:extLst>
          </p:cNvPr>
          <p:cNvSpPr/>
          <p:nvPr/>
        </p:nvSpPr>
        <p:spPr>
          <a:xfrm>
            <a:off x="8890000" y="3810000"/>
            <a:ext cx="419100" cy="647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nonPolcieT</a:t>
            </a:r>
            <a:r>
              <a:rPr lang="en-US" dirty="0" err="1"/>
              <a:t>V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75DB14-BE30-47D6-8E0F-9E5E9A1DBC0F}"/>
              </a:ext>
            </a:extLst>
          </p:cNvPr>
          <p:cNvSpPr/>
          <p:nvPr/>
        </p:nvSpPr>
        <p:spPr>
          <a:xfrm>
            <a:off x="4584700" y="1257300"/>
            <a:ext cx="3975100" cy="13843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TENNIS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9AD29D-6976-4919-A81C-454DBFCD8ACC}"/>
              </a:ext>
            </a:extLst>
          </p:cNvPr>
          <p:cNvSpPr/>
          <p:nvPr/>
        </p:nvSpPr>
        <p:spPr>
          <a:xfrm>
            <a:off x="9766300" y="2933700"/>
            <a:ext cx="2425700" cy="24003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err="1"/>
              <a:t>Horsedick.</a:t>
            </a:r>
            <a:r>
              <a:rPr lang="en-US" dirty="0" err="1"/>
              <a:t>IPX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2298F9-9A4C-41E7-886E-C8A930D0D3DE}"/>
              </a:ext>
            </a:extLst>
          </p:cNvPr>
          <p:cNvSpPr/>
          <p:nvPr/>
        </p:nvSpPr>
        <p:spPr>
          <a:xfrm>
            <a:off x="7424939" y="4149529"/>
            <a:ext cx="1036981" cy="138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3D4DD9-B032-4EAE-B704-F7D391B225F3}"/>
              </a:ext>
            </a:extLst>
          </p:cNvPr>
          <p:cNvSpPr txBox="1"/>
          <p:nvPr/>
        </p:nvSpPr>
        <p:spPr>
          <a:xfrm>
            <a:off x="762000" y="161290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B6BDB1-B6E0-4F88-B9D5-99C0B931F3D2}"/>
              </a:ext>
            </a:extLst>
          </p:cNvPr>
          <p:cNvSpPr txBox="1"/>
          <p:nvPr/>
        </p:nvSpPr>
        <p:spPr>
          <a:xfrm>
            <a:off x="9182100" y="1752600"/>
            <a:ext cx="91252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MLK(</a:t>
            </a:r>
            <a:r>
              <a:rPr lang="en-US" strike="sngStrike" dirty="0"/>
              <a:t>walking </a:t>
            </a:r>
            <a:r>
              <a:rPr lang="en-US" strike="sngStrike" dirty="0" err="1"/>
              <a:t>ad,staing</a:t>
            </a:r>
            <a:r>
              <a:rPr lang="en-US" strike="sngStrike" dirty="0"/>
              <a:t> alive;</a:t>
            </a:r>
            <a:r>
              <a:rPr lang="en-US" dirty="0"/>
              <a:t> </a:t>
            </a:r>
            <a:r>
              <a:rPr lang="en-US" strike="sngStrike" dirty="0"/>
              <a:t>as </a:t>
            </a:r>
            <a:r>
              <a:rPr lang="en-US" strike="sngStrike" dirty="0" err="1"/>
              <a:t>thrad</a:t>
            </a:r>
            <a:r>
              <a:rPr lang="en-US" strike="sngStrike" dirty="0"/>
              <a:t> in brain </a:t>
            </a:r>
            <a:r>
              <a:rPr lang="en-US" dirty="0"/>
              <a:t>MKL(</a:t>
            </a:r>
            <a:r>
              <a:rPr lang="en-US" dirty="0" err="1"/>
              <a:t>micakl</a:t>
            </a:r>
            <a:r>
              <a:rPr lang="en-US" dirty="0"/>
              <a:t> </a:t>
            </a:r>
            <a:r>
              <a:rPr lang="en-US" dirty="0" err="1"/>
              <a:t>Lking</a:t>
            </a:r>
            <a:r>
              <a:rPr lang="en-US" dirty="0"/>
              <a:t>; </a:t>
            </a:r>
            <a:r>
              <a:rPr lang="en-US" dirty="0" err="1"/>
              <a:t>roth.bimd.appel.accent.touch</a:t>
            </a:r>
            <a:r>
              <a:rPr lang="en-US" dirty="0"/>
              <a:t>))</a:t>
            </a:r>
          </a:p>
          <a:p>
            <a:r>
              <a:rPr lang="en-US" dirty="0"/>
              <a:t>     .</a:t>
            </a:r>
            <a:r>
              <a:rPr lang="en-US" dirty="0" err="1"/>
              <a:t>WWI.</a:t>
            </a:r>
            <a:r>
              <a:rPr lang="en-US" strike="sngStrike" dirty="0" err="1"/>
              <a:t>marxc</a:t>
            </a:r>
            <a:r>
              <a:rPr lang="en-US" strike="sngStrike" dirty="0"/>
              <a:t>(Kaiser </a:t>
            </a:r>
            <a:r>
              <a:rPr lang="en-US" strike="sngStrike" dirty="0" err="1"/>
              <a:t>permanaet,Kaiser</a:t>
            </a:r>
            <a:r>
              <a:rPr lang="en-US" strike="sngStrike" dirty="0"/>
              <a:t>)</a:t>
            </a:r>
          </a:p>
          <a:p>
            <a:r>
              <a:rPr lang="en-US" dirty="0"/>
              <a:t>WWI.IPX </a:t>
            </a:r>
            <a:r>
              <a:rPr lang="en-US" dirty="0" err="1"/>
              <a:t>r</a:t>
            </a:r>
            <a:r>
              <a:rPr lang="en-US" strike="sngStrike" dirty="0" err="1"/>
              <a:t>oth.ibm.dmielr.clientkp.org.employe.rick.frost</a:t>
            </a:r>
            <a:endParaRPr lang="en-US" strike="sngStrike" dirty="0"/>
          </a:p>
          <a:p>
            <a:r>
              <a:rPr lang="en-US" dirty="0"/>
              <a:t> </a:t>
            </a:r>
            <a:r>
              <a:rPr lang="en-US" strike="sngStrike" dirty="0" err="1"/>
              <a:t>horsedick</a:t>
            </a:r>
            <a:endParaRPr lang="en-US" strike="sngStrike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32A016-8DD8-47B2-836D-38EEA0E51202}"/>
              </a:ext>
            </a:extLst>
          </p:cNvPr>
          <p:cNvSpPr txBox="1"/>
          <p:nvPr/>
        </p:nvSpPr>
        <p:spPr>
          <a:xfrm>
            <a:off x="2919786" y="146581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FDA02D-CA5C-47A6-BFC6-6011194D784B}"/>
              </a:ext>
            </a:extLst>
          </p:cNvPr>
          <p:cNvSpPr txBox="1"/>
          <p:nvPr/>
        </p:nvSpPr>
        <p:spPr>
          <a:xfrm>
            <a:off x="4580407" y="2641600"/>
            <a:ext cx="5629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$4000/m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6C64A9-1D0F-4FB2-8A0B-6181FDA0B7C5}"/>
              </a:ext>
            </a:extLst>
          </p:cNvPr>
          <p:cNvCxnSpPr/>
          <p:nvPr/>
        </p:nvCxnSpPr>
        <p:spPr>
          <a:xfrm flipH="1" flipV="1">
            <a:off x="4861894" y="2641600"/>
            <a:ext cx="379807" cy="215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3182C09-AFE0-40EC-A88C-41A10160E58D}"/>
              </a:ext>
            </a:extLst>
          </p:cNvPr>
          <p:cNvSpPr txBox="1"/>
          <p:nvPr/>
        </p:nvSpPr>
        <p:spPr>
          <a:xfrm>
            <a:off x="0" y="5461000"/>
            <a:ext cx="114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2003 yang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0775C3-D194-4AF5-9F8F-D9AB8F15314F}"/>
              </a:ext>
            </a:extLst>
          </p:cNvPr>
          <p:cNvSpPr txBox="1"/>
          <p:nvPr/>
        </p:nvSpPr>
        <p:spPr>
          <a:xfrm>
            <a:off x="5790752" y="1982232"/>
            <a:ext cx="18036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Yang,ghocehoi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nonPioceWif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micheala</a:t>
            </a:r>
            <a:r>
              <a:rPr lang="en-US" sz="800" strike="sngStrike" dirty="0"/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E99A08-9298-4254-B0CB-7B651903CE93}"/>
              </a:ext>
            </a:extLst>
          </p:cNvPr>
          <p:cNvSpPr/>
          <p:nvPr/>
        </p:nvSpPr>
        <p:spPr>
          <a:xfrm>
            <a:off x="230392" y="5830331"/>
            <a:ext cx="2525687" cy="78071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TENNIS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365845-AE1E-406B-B2C8-8D3359069EED}"/>
              </a:ext>
            </a:extLst>
          </p:cNvPr>
          <p:cNvCxnSpPr>
            <a:cxnSpLocks/>
            <a:endCxn id="21" idx="3"/>
          </p:cNvCxnSpPr>
          <p:nvPr/>
        </p:nvCxnSpPr>
        <p:spPr>
          <a:xfrm>
            <a:off x="573907" y="5645666"/>
            <a:ext cx="573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E77BC49-ADEC-4C9D-AF3B-DED15B768B42}"/>
              </a:ext>
            </a:extLst>
          </p:cNvPr>
          <p:cNvSpPr txBox="1"/>
          <p:nvPr/>
        </p:nvSpPr>
        <p:spPr>
          <a:xfrm>
            <a:off x="1363430" y="5461000"/>
            <a:ext cx="324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HAGSFELD. Baden-</a:t>
            </a:r>
            <a:r>
              <a:rPr lang="en-US" dirty="0" err="1"/>
              <a:t>Weertemberg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77D727-CA79-4C01-A700-DC6A3D20E82F}"/>
              </a:ext>
            </a:extLst>
          </p:cNvPr>
          <p:cNvSpPr txBox="1"/>
          <p:nvPr/>
        </p:nvSpPr>
        <p:spPr>
          <a:xfrm>
            <a:off x="9182100" y="1352282"/>
            <a:ext cx="347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CPVA.SQ.CDCR(</a:t>
            </a:r>
            <a:r>
              <a:rPr lang="en-US" dirty="0" err="1"/>
              <a:t>jim</a:t>
            </a:r>
            <a:r>
              <a:rPr lang="en-US" dirty="0"/>
              <a:t>[]).</a:t>
            </a:r>
            <a:r>
              <a:rPr lang="en-US" strike="sngStrike" dirty="0" err="1"/>
              <a:t>lsint</a:t>
            </a:r>
            <a:r>
              <a:rPr lang="en-US" strike="sngStrike" dirty="0"/>
              <a:t>(</a:t>
            </a:r>
            <a:r>
              <a:rPr lang="en-US" strike="sngStrike" dirty="0" err="1"/>
              <a:t>ibm.soa</a:t>
            </a:r>
            <a:r>
              <a:rPr lang="en-US" dirty="0"/>
              <a:t>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0CAC590-4F22-477C-B356-D24A2741A1EF}"/>
              </a:ext>
            </a:extLst>
          </p:cNvPr>
          <p:cNvCxnSpPr/>
          <p:nvPr/>
        </p:nvCxnSpPr>
        <p:spPr>
          <a:xfrm flipH="1">
            <a:off x="3246157" y="1536948"/>
            <a:ext cx="6253443" cy="66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45749C-AA8A-465D-8488-952AA6254DB3}"/>
              </a:ext>
            </a:extLst>
          </p:cNvPr>
          <p:cNvCxnSpPr/>
          <p:nvPr/>
        </p:nvCxnSpPr>
        <p:spPr>
          <a:xfrm flipH="1">
            <a:off x="1907615" y="2177658"/>
            <a:ext cx="1209072" cy="394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be 35">
            <a:extLst>
              <a:ext uri="{FF2B5EF4-FFF2-40B4-BE49-F238E27FC236}">
                <a16:creationId xmlns:a16="http://schemas.microsoft.com/office/drawing/2014/main" id="{889172CA-C709-4003-A2ED-49109B49EB2B}"/>
              </a:ext>
            </a:extLst>
          </p:cNvPr>
          <p:cNvSpPr/>
          <p:nvPr/>
        </p:nvSpPr>
        <p:spPr>
          <a:xfrm>
            <a:off x="3908120" y="4885275"/>
            <a:ext cx="1036982" cy="170419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764CB1-8F3A-478A-9D2A-146A74814393}"/>
              </a:ext>
            </a:extLst>
          </p:cNvPr>
          <p:cNvCxnSpPr>
            <a:cxnSpLocks/>
          </p:cNvCxnSpPr>
          <p:nvPr/>
        </p:nvCxnSpPr>
        <p:spPr>
          <a:xfrm flipH="1">
            <a:off x="2060015" y="5830330"/>
            <a:ext cx="2506942" cy="443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C228800-E8D6-47CE-B94B-B687592106E5}"/>
              </a:ext>
            </a:extLst>
          </p:cNvPr>
          <p:cNvSpPr txBox="1"/>
          <p:nvPr/>
        </p:nvSpPr>
        <p:spPr>
          <a:xfrm>
            <a:off x="5369311" y="5460999"/>
            <a:ext cx="2675220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4ft, 6in</a:t>
            </a:r>
          </a:p>
          <a:p>
            <a:r>
              <a:rPr lang="en-US" strike="sngStrike" dirty="0"/>
              <a:t>Blond</a:t>
            </a:r>
          </a:p>
          <a:p>
            <a:r>
              <a:rPr lang="en-US" strike="sngStrike" dirty="0"/>
              <a:t>3cm length </a:t>
            </a:r>
            <a:r>
              <a:rPr lang="en-US" dirty="0" err="1"/>
              <a:t>VIRIGINA.</a:t>
            </a:r>
            <a:r>
              <a:rPr lang="en-US" strike="sngStrike" dirty="0" err="1"/>
              <a:t>marx</a:t>
            </a:r>
            <a:endParaRPr lang="en-US" strike="sngStrike" dirty="0"/>
          </a:p>
          <a:p>
            <a:r>
              <a:rPr lang="en-US" dirty="0"/>
              <a:t>IPX.41[]</a:t>
            </a:r>
          </a:p>
          <a:p>
            <a:r>
              <a:rPr lang="en-US" sz="1000" dirty="0" err="1"/>
              <a:t>Roth.bimd.meril.apple.accentuer.otuch</a:t>
            </a:r>
            <a:endParaRPr lang="en-US" sz="1000" dirty="0"/>
          </a:p>
          <a:p>
            <a:r>
              <a:rPr lang="en-US" sz="1000" dirty="0" err="1"/>
              <a:t>Roth.ibmd.emrilapple.acnnetuer.pay</a:t>
            </a:r>
            <a:endParaRPr lang="en-US" sz="1000" dirty="0"/>
          </a:p>
        </p:txBody>
      </p:sp>
      <p:sp>
        <p:nvSpPr>
          <p:cNvPr id="40" name="Cube 39">
            <a:extLst>
              <a:ext uri="{FF2B5EF4-FFF2-40B4-BE49-F238E27FC236}">
                <a16:creationId xmlns:a16="http://schemas.microsoft.com/office/drawing/2014/main" id="{C5012A47-72E9-464D-B783-4B29108C73C5}"/>
              </a:ext>
            </a:extLst>
          </p:cNvPr>
          <p:cNvSpPr/>
          <p:nvPr/>
        </p:nvSpPr>
        <p:spPr>
          <a:xfrm>
            <a:off x="10653291" y="5243873"/>
            <a:ext cx="1036982" cy="170419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ylinder 40">
            <a:extLst>
              <a:ext uri="{FF2B5EF4-FFF2-40B4-BE49-F238E27FC236}">
                <a16:creationId xmlns:a16="http://schemas.microsoft.com/office/drawing/2014/main" id="{D88204BF-E1E5-40AF-BEC4-4C0FB87FA8D0}"/>
              </a:ext>
            </a:extLst>
          </p:cNvPr>
          <p:cNvSpPr/>
          <p:nvPr/>
        </p:nvSpPr>
        <p:spPr>
          <a:xfrm rot="5007296">
            <a:off x="6098517" y="-858597"/>
            <a:ext cx="109799" cy="555636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ylinder 41">
            <a:extLst>
              <a:ext uri="{FF2B5EF4-FFF2-40B4-BE49-F238E27FC236}">
                <a16:creationId xmlns:a16="http://schemas.microsoft.com/office/drawing/2014/main" id="{651B5821-13EF-4705-8A7E-4523D93E7E0F}"/>
              </a:ext>
            </a:extLst>
          </p:cNvPr>
          <p:cNvSpPr/>
          <p:nvPr/>
        </p:nvSpPr>
        <p:spPr>
          <a:xfrm rot="1275928">
            <a:off x="2237449" y="2243197"/>
            <a:ext cx="601862" cy="31336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CF0E02E-351C-469F-990D-0390A183A2BF}"/>
              </a:ext>
            </a:extLst>
          </p:cNvPr>
          <p:cNvSpPr/>
          <p:nvPr/>
        </p:nvSpPr>
        <p:spPr>
          <a:xfrm rot="12877366">
            <a:off x="11794182" y="6086395"/>
            <a:ext cx="334851" cy="326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375B992-71A2-4A5D-A1A6-DDCDC34C1DF6}"/>
              </a:ext>
            </a:extLst>
          </p:cNvPr>
          <p:cNvSpPr/>
          <p:nvPr/>
        </p:nvSpPr>
        <p:spPr>
          <a:xfrm rot="12877366">
            <a:off x="11794182" y="6238795"/>
            <a:ext cx="487251" cy="567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5624A9F-CEFB-4C86-A2E4-4C3B7A95AA11}"/>
              </a:ext>
            </a:extLst>
          </p:cNvPr>
          <p:cNvSpPr/>
          <p:nvPr/>
        </p:nvSpPr>
        <p:spPr>
          <a:xfrm rot="12877366">
            <a:off x="11794182" y="6480672"/>
            <a:ext cx="334851" cy="2238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C279F4A-DF61-4330-9B17-86700C1C8038}"/>
              </a:ext>
            </a:extLst>
          </p:cNvPr>
          <p:cNvSpPr/>
          <p:nvPr/>
        </p:nvSpPr>
        <p:spPr>
          <a:xfrm>
            <a:off x="8044531" y="4705350"/>
            <a:ext cx="288100" cy="4048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KING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B70D025-5AAC-4625-BA00-8B513855311D}"/>
              </a:ext>
            </a:extLst>
          </p:cNvPr>
          <p:cNvCxnSpPr/>
          <p:nvPr/>
        </p:nvCxnSpPr>
        <p:spPr>
          <a:xfrm flipV="1">
            <a:off x="8332631" y="4572000"/>
            <a:ext cx="2756079" cy="53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95F5FBB0-1663-4566-BF68-EFDE6E05995F}"/>
              </a:ext>
            </a:extLst>
          </p:cNvPr>
          <p:cNvSpPr/>
          <p:nvPr/>
        </p:nvSpPr>
        <p:spPr>
          <a:xfrm>
            <a:off x="10653291" y="4056845"/>
            <a:ext cx="435419" cy="29135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FFF11A5-EB04-4E58-9E28-EBFCE54C28B8}"/>
              </a:ext>
            </a:extLst>
          </p:cNvPr>
          <p:cNvSpPr/>
          <p:nvPr/>
        </p:nvSpPr>
        <p:spPr>
          <a:xfrm>
            <a:off x="10805691" y="4209245"/>
            <a:ext cx="435419" cy="29135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58D171E-FE12-4362-82B8-BBE41C134D0C}"/>
              </a:ext>
            </a:extLst>
          </p:cNvPr>
          <p:cNvSpPr txBox="1"/>
          <p:nvPr/>
        </p:nvSpPr>
        <p:spPr>
          <a:xfrm>
            <a:off x="10113672" y="3129855"/>
            <a:ext cx="141577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Guy jack off(yang)</a:t>
            </a:r>
          </a:p>
          <a:p>
            <a:r>
              <a:rPr lang="en-US" sz="800" strike="sngStrike" dirty="0"/>
              <a:t>Guy stands </a:t>
            </a:r>
            <a:r>
              <a:rPr lang="en-US" sz="800" strike="sngStrike" dirty="0" err="1"/>
              <a:t>outsid</a:t>
            </a:r>
            <a:r>
              <a:rPr lang="en-US" sz="800" strike="sngStrike" dirty="0"/>
              <a:t> with father</a:t>
            </a:r>
          </a:p>
          <a:p>
            <a:r>
              <a:rPr lang="en-US" dirty="0"/>
              <a:t>IPX</a:t>
            </a:r>
          </a:p>
        </p:txBody>
      </p:sp>
      <p:sp>
        <p:nvSpPr>
          <p:cNvPr id="53" name="Cube 52">
            <a:extLst>
              <a:ext uri="{FF2B5EF4-FFF2-40B4-BE49-F238E27FC236}">
                <a16:creationId xmlns:a16="http://schemas.microsoft.com/office/drawing/2014/main" id="{65398A22-49CA-48E6-9811-979FFF895C83}"/>
              </a:ext>
            </a:extLst>
          </p:cNvPr>
          <p:cNvSpPr/>
          <p:nvPr/>
        </p:nvSpPr>
        <p:spPr>
          <a:xfrm>
            <a:off x="142927" y="2017752"/>
            <a:ext cx="942266" cy="91594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Movies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930305-0745-4864-85AF-E0D8CE445569}"/>
              </a:ext>
            </a:extLst>
          </p:cNvPr>
          <p:cNvSpPr txBox="1"/>
          <p:nvPr/>
        </p:nvSpPr>
        <p:spPr>
          <a:xfrm>
            <a:off x="200957" y="2902920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Sex and city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F3E3E77-6B31-4EC1-B8CE-EBA7A2B6255E}"/>
              </a:ext>
            </a:extLst>
          </p:cNvPr>
          <p:cNvSpPr txBox="1"/>
          <p:nvPr/>
        </p:nvSpPr>
        <p:spPr>
          <a:xfrm>
            <a:off x="19707" y="2979980"/>
            <a:ext cx="280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WWII.RHEIN-MAIN AIRBASE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B5F7A34-CD7B-445C-A39A-331D538942D3}"/>
              </a:ext>
            </a:extLst>
          </p:cNvPr>
          <p:cNvSpPr txBox="1"/>
          <p:nvPr/>
        </p:nvSpPr>
        <p:spPr>
          <a:xfrm>
            <a:off x="540152" y="3349312"/>
            <a:ext cx="925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41</a:t>
            </a:r>
            <a:r>
              <a:rPr lang="en-US" sz="800" strike="sngStrike" dirty="0"/>
              <a:t>.Marin </a:t>
            </a:r>
            <a:r>
              <a:rPr lang="en-US" sz="800" strike="sngStrike" dirty="0" err="1"/>
              <a:t>airpoter</a:t>
            </a:r>
            <a:endParaRPr lang="en-US" sz="800" strike="sngStrike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25E227-F368-4F1F-A1DF-7D44CBA1E161}"/>
              </a:ext>
            </a:extLst>
          </p:cNvPr>
          <p:cNvSpPr txBox="1"/>
          <p:nvPr/>
        </p:nvSpPr>
        <p:spPr>
          <a:xfrm>
            <a:off x="90335" y="4469883"/>
            <a:ext cx="5471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GOV.SCHWAGEZZER.NAME CHANGE(</a:t>
            </a:r>
            <a:r>
              <a:rPr lang="en-US" sz="800" strike="sngStrike" dirty="0"/>
              <a:t>free/pizza//twins),</a:t>
            </a:r>
            <a:r>
              <a:rPr lang="en-US" sz="800" strike="sngStrike" dirty="0" err="1"/>
              <a:t>andres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Kaiser.</a:t>
            </a:r>
            <a:r>
              <a:rPr lang="en-US" dirty="0" err="1"/>
              <a:t>WWI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F2BD5F5-3421-4248-880D-A6E4743F7A1B}"/>
              </a:ext>
            </a:extLst>
          </p:cNvPr>
          <p:cNvSpPr/>
          <p:nvPr/>
        </p:nvSpPr>
        <p:spPr>
          <a:xfrm>
            <a:off x="154304" y="4810476"/>
            <a:ext cx="1053652" cy="4445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TENNIS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F60E00E-133C-4F94-B704-DE9280D6643F}"/>
              </a:ext>
            </a:extLst>
          </p:cNvPr>
          <p:cNvCxnSpPr/>
          <p:nvPr/>
        </p:nvCxnSpPr>
        <p:spPr>
          <a:xfrm flipH="1">
            <a:off x="937294" y="3971097"/>
            <a:ext cx="334526" cy="1175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0CA4A1B-A916-4D7E-A495-19CB4D036838}"/>
              </a:ext>
            </a:extLst>
          </p:cNvPr>
          <p:cNvSpPr txBox="1"/>
          <p:nvPr/>
        </p:nvSpPr>
        <p:spPr>
          <a:xfrm>
            <a:off x="-91551" y="3818828"/>
            <a:ext cx="4220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41.Daneil: </a:t>
            </a:r>
            <a:r>
              <a:rPr lang="en-US" sz="800" strike="sngStrike" dirty="0" err="1"/>
              <a:t>Sam.tencicy.twin</a:t>
            </a:r>
            <a:r>
              <a:rPr lang="en-US" sz="800" strike="sngStrike" dirty="0"/>
              <a:t> had sex with all handball</a:t>
            </a:r>
          </a:p>
          <a:p>
            <a:r>
              <a:rPr lang="en-US" strike="sngStrike" dirty="0" err="1"/>
              <a:t>nonPoliceBPLocaoKING.soa.tcharltable.visa</a:t>
            </a:r>
            <a:endParaRPr lang="en-US" strike="sngStrike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F931897-DCFD-4935-BC05-7157F617957D}"/>
              </a:ext>
            </a:extLst>
          </p:cNvPr>
          <p:cNvCxnSpPr/>
          <p:nvPr/>
        </p:nvCxnSpPr>
        <p:spPr>
          <a:xfrm>
            <a:off x="230392" y="3971097"/>
            <a:ext cx="854801" cy="377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DE7370E-68C5-49B5-B11F-828EEC03C664}"/>
              </a:ext>
            </a:extLst>
          </p:cNvPr>
          <p:cNvSpPr txBox="1"/>
          <p:nvPr/>
        </p:nvSpPr>
        <p:spPr>
          <a:xfrm>
            <a:off x="660937" y="6587286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[x] no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27C0FA3-0DFF-4B41-94DA-7C57CACA7713}"/>
              </a:ext>
            </a:extLst>
          </p:cNvPr>
          <p:cNvSpPr txBox="1"/>
          <p:nvPr/>
        </p:nvSpPr>
        <p:spPr>
          <a:xfrm>
            <a:off x="531287" y="1075283"/>
            <a:ext cx="7818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1988 HOMCEP:CHANGLRO;MAINSTREET(</a:t>
            </a:r>
            <a:r>
              <a:rPr lang="en-US" dirty="0" err="1"/>
              <a:t>davis</a:t>
            </a:r>
            <a:r>
              <a:rPr lang="en-US" dirty="0"/>
              <a:t> mother </a:t>
            </a:r>
            <a:r>
              <a:rPr lang="en-US" dirty="0" err="1"/>
              <a:t>nonPoiceQOS</a:t>
            </a:r>
            <a:r>
              <a:rPr lang="en-US" dirty="0"/>
              <a:t>)HOCM:JSUES</a:t>
            </a:r>
          </a:p>
          <a:p>
            <a:r>
              <a:rPr lang="en-US" strike="sngStrike" dirty="0" err="1"/>
              <a:t>Ghohceo</a:t>
            </a:r>
            <a:r>
              <a:rPr lang="en-US" strike="sngStrike" dirty="0"/>
              <a:t>(</a:t>
            </a:r>
            <a:r>
              <a:rPr lang="en-US" strike="sngStrike" dirty="0" err="1"/>
              <a:t>dr</a:t>
            </a:r>
            <a:r>
              <a:rPr lang="en-US" strike="sngStrike" dirty="0"/>
              <a:t>).</a:t>
            </a:r>
            <a:r>
              <a:rPr lang="en-US" strike="sngStrike" dirty="0" err="1"/>
              <a:t>tensis</a:t>
            </a:r>
            <a:r>
              <a:rPr lang="en-US" strike="sngStrike" dirty="0"/>
              <a:t> training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38E1D72-AB6C-487C-8FDA-267907A2100E}"/>
              </a:ext>
            </a:extLst>
          </p:cNvPr>
          <p:cNvSpPr txBox="1"/>
          <p:nvPr/>
        </p:nvSpPr>
        <p:spPr>
          <a:xfrm>
            <a:off x="9251916" y="999753"/>
            <a:ext cx="3184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SQ.187.PREA</a:t>
            </a:r>
            <a:r>
              <a:rPr lang="en-US" dirty="0"/>
              <a:t>(</a:t>
            </a:r>
            <a:r>
              <a:rPr lang="en-US" strike="sngStrike" dirty="0"/>
              <a:t>larkspur </a:t>
            </a:r>
            <a:r>
              <a:rPr lang="en-US" strike="sngStrike" dirty="0" err="1"/>
              <a:t>shortes</a:t>
            </a:r>
            <a:r>
              <a:rPr lang="en-US" strike="sngStrik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658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964</Words>
  <Application>Microsoft Office PowerPoint</Application>
  <PresentationFormat>Widescreen</PresentationFormat>
  <Paragraphs>176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Custom-tc-cen11</dc:creator>
  <cp:lastModifiedBy>Custom-tc-cen11</cp:lastModifiedBy>
  <cp:revision>10</cp:revision>
  <dcterms:created xsi:type="dcterms:W3CDTF">2023-05-25T19:28:51Z</dcterms:created>
  <dcterms:modified xsi:type="dcterms:W3CDTF">2023-05-25T20:57:56Z</dcterms:modified>
</cp:coreProperties>
</file>