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F625-F6F7-4A2C-A8F2-6020ABF45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CE2AE-486D-41B0-B5FB-5A9B563B2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5B40F-7337-4E46-8B49-AA4F995D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A4A7-DC20-4DD7-8A47-D36E319101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877A-7395-4591-AE2C-AB0C5B72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9D29-A08E-48C7-87B2-48C0A2D5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1225-B8CB-41D3-88F6-0850D2C1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3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5D7D-EBB3-463B-BD64-A4239E22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0D2C4-8319-43CD-AEB3-73CF47628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28F0-31F6-427A-9939-B6B78A17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A4A7-DC20-4DD7-8A47-D36E319101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9446-98D1-4F70-B7C3-FC6E6FFE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EE45-6EB4-4AB6-8D81-BA3B5F5D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1225-B8CB-41D3-88F6-0850D2C1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D523D-6532-49E6-8091-A5F0871CA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2F10B-DBE1-4508-BFE4-A35D50E6B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C44E-4342-4231-8302-BA771DC5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A4A7-DC20-4DD7-8A47-D36E319101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991-64CA-4CE9-A435-2AB2693E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5CD2-052F-47FF-847A-AC684B7B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1225-B8CB-41D3-88F6-0850D2C1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5EF9-4400-43EE-9463-94CEA945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A41A-9364-4D63-B322-7062D544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CE3A-041A-413E-9946-DE3027EB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A4A7-DC20-4DD7-8A47-D36E319101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FEDB3-C592-409B-B581-B29D0F1B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B34E3-42F7-45A9-BF51-7BEF3676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1225-B8CB-41D3-88F6-0850D2C1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0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917D-70AE-48B1-8EAD-F83BF2EE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E76E6-4805-4D17-8D6F-1472C9AB1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1287-F909-4F99-B43A-3DB5B520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A4A7-DC20-4DD7-8A47-D36E319101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AD8D-9A3C-4A7D-9E0B-A49330AA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C34D-FA9C-469E-B003-277FEA73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1225-B8CB-41D3-88F6-0850D2C1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8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71F8-DE08-4E7A-9475-52A96B8C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4E4A-938F-44A0-8E62-9D79202B2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F5DC3-67BF-4803-A84D-F0D657FF1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571B-16A8-4748-A66B-F8503B18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A4A7-DC20-4DD7-8A47-D36E319101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80C3-10F6-409D-B52C-844DA4B3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46576-B16B-4136-833B-CDAFF139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1225-B8CB-41D3-88F6-0850D2C1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DB54-1383-4F75-BA99-C853DA1A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E0AB8-C4C5-4D0E-BAC7-11A5F73B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29673-6F5D-44E8-8B70-26CDBEB8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CA0B7-B606-467E-B33B-D18E5009F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71D04-62E1-4324-BB24-27759547C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7B8A2-8A29-4020-9BB3-42E8C437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A4A7-DC20-4DD7-8A47-D36E319101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1573E-505E-4DEB-9C53-01B7BC19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5A40D-ADB9-4998-A768-315DFF9D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1225-B8CB-41D3-88F6-0850D2C1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3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F303-CC64-4D7B-8E3F-D1BF3D30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CF976-9286-41FB-87B7-1876E2FF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A4A7-DC20-4DD7-8A47-D36E319101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4F3-9324-46B5-9D32-9CF66D5A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6D2AB-50B2-4BDE-9987-2BAC5CC4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1225-B8CB-41D3-88F6-0850D2C1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302AE-25BC-469E-8381-E60D854F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A4A7-DC20-4DD7-8A47-D36E319101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79599-311C-4CFC-AEF9-6D1F76D7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16E36-AF73-4743-A782-21F0E602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1225-B8CB-41D3-88F6-0850D2C1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4196-7A96-48F8-BEBD-828B2137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7A47-04B6-4458-8784-C552953F6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D3C9E-3C21-4F40-A5A1-FECC79C9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92B78-CC85-4779-B5FE-318F2E6D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A4A7-DC20-4DD7-8A47-D36E319101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40E7-B8C3-4F26-A213-6064BCD1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7E41A-1589-47EC-B2B6-1B03864C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1225-B8CB-41D3-88F6-0850D2C1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42AB-34E7-4D84-B1B5-78089E7A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99A8-F7C6-4FD4-8250-733D29318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1FAF8-CC4F-4534-9884-D64AA361C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CCB70-7461-4860-B9EC-E8D4782C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A4A7-DC20-4DD7-8A47-D36E319101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BB6D6-69D2-4CFC-8B21-CA468DC4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2BCE4-17EC-470C-BE49-CFCAA2C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1225-B8CB-41D3-88F6-0850D2C1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14C2F-3AAF-40F4-9EDC-7E76E9F7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A2DB2-12FD-4CD1-8E07-2C4E765BC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6E33A-890C-4A98-B790-788859CA4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A4A7-DC20-4DD7-8A47-D36E319101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50EA-106D-476C-9E8A-022E332DF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884A2-13DA-4799-ACC6-F5227F572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D1225-B8CB-41D3-88F6-0850D2C1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2.jpg"/><Relationship Id="rId7" Type="http://schemas.openxmlformats.org/officeDocument/2006/relationships/image" Target="../media/image29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jpg"/><Relationship Id="rId4" Type="http://schemas.openxmlformats.org/officeDocument/2006/relationships/image" Target="../media/image2.jpg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g"/><Relationship Id="rId7" Type="http://schemas.openxmlformats.org/officeDocument/2006/relationships/image" Target="../media/image2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D1233B-ABEA-4738-BCD9-2092493C01AC}"/>
              </a:ext>
            </a:extLst>
          </p:cNvPr>
          <p:cNvSpPr/>
          <p:nvPr/>
        </p:nvSpPr>
        <p:spPr>
          <a:xfrm>
            <a:off x="0" y="0"/>
            <a:ext cx="12192000" cy="88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76150-260B-4DD3-9DAF-8C7A2872D291}"/>
              </a:ext>
            </a:extLst>
          </p:cNvPr>
          <p:cNvSpPr/>
          <p:nvPr/>
        </p:nvSpPr>
        <p:spPr>
          <a:xfrm>
            <a:off x="0" y="889233"/>
            <a:ext cx="12192000" cy="293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79ABF-613A-4D15-AF34-588DF78C2A7D}"/>
              </a:ext>
            </a:extLst>
          </p:cNvPr>
          <p:cNvSpPr txBox="1"/>
          <p:nvPr/>
        </p:nvSpPr>
        <p:spPr>
          <a:xfrm>
            <a:off x="23939" y="1316692"/>
            <a:ext cx="275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PENTONGON VIRGIN MARY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19C85-CD91-499F-B773-732CF880D2E5}"/>
              </a:ext>
            </a:extLst>
          </p:cNvPr>
          <p:cNvSpPr/>
          <p:nvPr/>
        </p:nvSpPr>
        <p:spPr>
          <a:xfrm>
            <a:off x="11444034" y="6434821"/>
            <a:ext cx="579550" cy="423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D6C633-43A2-48FB-96A1-E9D2F91D5C01}"/>
              </a:ext>
            </a:extLst>
          </p:cNvPr>
          <p:cNvSpPr/>
          <p:nvPr/>
        </p:nvSpPr>
        <p:spPr>
          <a:xfrm>
            <a:off x="11511296" y="6520537"/>
            <a:ext cx="381407" cy="3669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0165CE-EA64-4BD1-ACD7-E67E8590D627}"/>
              </a:ext>
            </a:extLst>
          </p:cNvPr>
          <p:cNvSpPr/>
          <p:nvPr/>
        </p:nvSpPr>
        <p:spPr>
          <a:xfrm>
            <a:off x="12023584" y="6520536"/>
            <a:ext cx="168416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FE8A5-5913-400A-A445-55722D408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22" y="1647801"/>
            <a:ext cx="962542" cy="1273517"/>
          </a:xfrm>
          <a:prstGeom prst="rect">
            <a:avLst/>
          </a:prstGeom>
        </p:spPr>
      </p:pic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4CBA1EC2-57EE-45C4-9D0E-A01927604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333614"/>
              </p:ext>
            </p:extLst>
          </p:nvPr>
        </p:nvGraphicFramePr>
        <p:xfrm>
          <a:off x="3421063" y="3221038"/>
          <a:ext cx="885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4" imgW="885960" imgH="514800" progId="Package">
                  <p:embed/>
                </p:oleObj>
              </mc:Choice>
              <mc:Fallback>
                <p:oleObj name="Packager Shell Object" showAsIcon="1" r:id="rId4" imgW="88596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1063" y="3221038"/>
                        <a:ext cx="885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31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D1233B-ABEA-4738-BCD9-2092493C01AC}"/>
              </a:ext>
            </a:extLst>
          </p:cNvPr>
          <p:cNvSpPr/>
          <p:nvPr/>
        </p:nvSpPr>
        <p:spPr>
          <a:xfrm>
            <a:off x="0" y="0"/>
            <a:ext cx="12192000" cy="88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76150-260B-4DD3-9DAF-8C7A2872D291}"/>
              </a:ext>
            </a:extLst>
          </p:cNvPr>
          <p:cNvSpPr/>
          <p:nvPr/>
        </p:nvSpPr>
        <p:spPr>
          <a:xfrm>
            <a:off x="0" y="889233"/>
            <a:ext cx="12192000" cy="293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79ABF-613A-4D15-AF34-588DF78C2A7D}"/>
              </a:ext>
            </a:extLst>
          </p:cNvPr>
          <p:cNvSpPr txBox="1"/>
          <p:nvPr/>
        </p:nvSpPr>
        <p:spPr>
          <a:xfrm>
            <a:off x="23939" y="1316692"/>
            <a:ext cx="275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PENTONGON VIRGIN MARY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19C85-CD91-499F-B773-732CF880D2E5}"/>
              </a:ext>
            </a:extLst>
          </p:cNvPr>
          <p:cNvSpPr/>
          <p:nvPr/>
        </p:nvSpPr>
        <p:spPr>
          <a:xfrm>
            <a:off x="11444034" y="6434821"/>
            <a:ext cx="579550" cy="423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D6C633-43A2-48FB-96A1-E9D2F91D5C01}"/>
              </a:ext>
            </a:extLst>
          </p:cNvPr>
          <p:cNvSpPr/>
          <p:nvPr/>
        </p:nvSpPr>
        <p:spPr>
          <a:xfrm>
            <a:off x="11511296" y="6520537"/>
            <a:ext cx="381407" cy="3669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0165CE-EA64-4BD1-ACD7-E67E8590D627}"/>
              </a:ext>
            </a:extLst>
          </p:cNvPr>
          <p:cNvSpPr/>
          <p:nvPr/>
        </p:nvSpPr>
        <p:spPr>
          <a:xfrm>
            <a:off x="12023584" y="6520536"/>
            <a:ext cx="168416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FE8A5-5913-400A-A445-55722D408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22" y="1647801"/>
            <a:ext cx="962542" cy="1273517"/>
          </a:xfrm>
          <a:prstGeom prst="rect">
            <a:avLst/>
          </a:prstGeom>
        </p:spPr>
      </p:pic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4CBA1EC2-57EE-45C4-9D0E-A0192760415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21063" y="3221038"/>
          <a:ext cx="885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Packager Shell Object" showAsIcon="1" r:id="rId4" imgW="885960" imgH="514800" progId="Package">
                  <p:embed/>
                </p:oleObj>
              </mc:Choice>
              <mc:Fallback>
                <p:oleObj name="Packager Shell Object" showAsIcon="1" r:id="rId4" imgW="885960" imgH="514800" progId="Package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4CBA1EC2-57EE-45C4-9D0E-A019276041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1063" y="3221038"/>
                        <a:ext cx="885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D2D1F7A-B4F4-4F01-A2CD-CFE00F9478C6}"/>
              </a:ext>
            </a:extLst>
          </p:cNvPr>
          <p:cNvSpPr/>
          <p:nvPr/>
        </p:nvSpPr>
        <p:spPr>
          <a:xfrm>
            <a:off x="3096764" y="28082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(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movl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$30, %%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;"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movl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$10, %%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ebx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;"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subl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%%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ebx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%%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"=a"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53472-020A-4441-BC11-5296B6B98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57" y="4338663"/>
            <a:ext cx="1309687" cy="8715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D5F8D0-C995-47B1-A861-1814333BF347}"/>
              </a:ext>
            </a:extLst>
          </p:cNvPr>
          <p:cNvCxnSpPr/>
          <p:nvPr/>
        </p:nvCxnSpPr>
        <p:spPr>
          <a:xfrm>
            <a:off x="5127171" y="4114800"/>
            <a:ext cx="2449286" cy="12736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31CF59-C35B-4D6A-B61E-192ABA9478BF}"/>
              </a:ext>
            </a:extLst>
          </p:cNvPr>
          <p:cNvCxnSpPr>
            <a:cxnSpLocks/>
          </p:cNvCxnSpPr>
          <p:nvPr/>
        </p:nvCxnSpPr>
        <p:spPr>
          <a:xfrm flipV="1">
            <a:off x="5214257" y="4267200"/>
            <a:ext cx="2362200" cy="5987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1C8AD-463A-4770-B4B0-474984FF8AB7}"/>
              </a:ext>
            </a:extLst>
          </p:cNvPr>
          <p:cNvCxnSpPr>
            <a:cxnSpLocks/>
          </p:cNvCxnSpPr>
          <p:nvPr/>
        </p:nvCxnSpPr>
        <p:spPr>
          <a:xfrm flipV="1">
            <a:off x="5366657" y="4419600"/>
            <a:ext cx="2362200" cy="5987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81E306-0539-48C1-8F1B-A1B372A0AE39}"/>
              </a:ext>
            </a:extLst>
          </p:cNvPr>
          <p:cNvSpPr txBox="1"/>
          <p:nvPr/>
        </p:nvSpPr>
        <p:spPr>
          <a:xfrm>
            <a:off x="8469086" y="4361693"/>
            <a:ext cx="3064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0.1 C++ Assembly </a:t>
            </a:r>
            <a:r>
              <a:rPr lang="en-US" strike="sngStrike" dirty="0" err="1"/>
              <a:t>thehun</a:t>
            </a:r>
            <a:endParaRPr lang="en-US" strike="sngStrike" dirty="0"/>
          </a:p>
          <a:p>
            <a:r>
              <a:rPr lang="en-US" strike="sngStrike" dirty="0"/>
              <a:t>Yellow</a:t>
            </a:r>
          </a:p>
          <a:p>
            <a:r>
              <a:rPr lang="en-US" strike="sngStrike" dirty="0"/>
              <a:t>Student </a:t>
            </a:r>
            <a:r>
              <a:rPr lang="en-US" strike="sngStrike" dirty="0" err="1"/>
              <a:t>Ukrian</a:t>
            </a:r>
            <a:r>
              <a:rPr lang="en-US" strike="sngStrike" dirty="0"/>
              <a:t>, Professor Cum</a:t>
            </a:r>
          </a:p>
          <a:p>
            <a:r>
              <a:rPr lang="en-US" dirty="0"/>
              <a:t>Vice President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EE9C63-DEEE-4514-9C8F-C7C595B4118A}"/>
              </a:ext>
            </a:extLst>
          </p:cNvPr>
          <p:cNvSpPr/>
          <p:nvPr/>
        </p:nvSpPr>
        <p:spPr>
          <a:xfrm>
            <a:off x="8196943" y="4566557"/>
            <a:ext cx="1132114" cy="4517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F326ED-F9A4-4D5B-A7AF-A61F7EA59462}"/>
              </a:ext>
            </a:extLst>
          </p:cNvPr>
          <p:cNvCxnSpPr/>
          <p:nvPr/>
        </p:nvCxnSpPr>
        <p:spPr>
          <a:xfrm flipH="1" flipV="1">
            <a:off x="772886" y="3124200"/>
            <a:ext cx="9710057" cy="121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39ACE1-DEA5-4432-9DE5-B1AE1FEE7C2D}"/>
              </a:ext>
            </a:extLst>
          </p:cNvPr>
          <p:cNvCxnSpPr/>
          <p:nvPr/>
        </p:nvCxnSpPr>
        <p:spPr>
          <a:xfrm flipV="1">
            <a:off x="598714" y="1981388"/>
            <a:ext cx="87086" cy="82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EE1EE31-533C-4D11-B270-6E47405B9E9D}"/>
              </a:ext>
            </a:extLst>
          </p:cNvPr>
          <p:cNvSpPr/>
          <p:nvPr/>
        </p:nvSpPr>
        <p:spPr>
          <a:xfrm>
            <a:off x="513024" y="2880441"/>
            <a:ext cx="1132114" cy="451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2C768-CD37-4FA8-85CF-781258CC841C}"/>
              </a:ext>
            </a:extLst>
          </p:cNvPr>
          <p:cNvSpPr txBox="1"/>
          <p:nvPr/>
        </p:nvSpPr>
        <p:spPr>
          <a:xfrm>
            <a:off x="3096764" y="5388429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FEDERAL BANK </a:t>
            </a:r>
            <a:r>
              <a:rPr lang="en-US" dirty="0" err="1"/>
              <a:t>GREENPAN.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atb</a:t>
            </a:r>
            <a:r>
              <a:rPr lang="en-US" sz="800" strike="sngStrike" dirty="0"/>
              <a:t> atm ass to </a:t>
            </a:r>
            <a:r>
              <a:rPr lang="en-US" sz="800" strike="sngStrike" dirty="0" err="1"/>
              <a:t>mout</a:t>
            </a:r>
            <a:r>
              <a:rPr lang="en-US" sz="800" strike="sngStrike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F8262C-1B54-4C0D-A48B-BBBE4BF01857}"/>
              </a:ext>
            </a:extLst>
          </p:cNvPr>
          <p:cNvSpPr txBox="1"/>
          <p:nvPr/>
        </p:nvSpPr>
        <p:spPr>
          <a:xfrm>
            <a:off x="3559629" y="5757761"/>
            <a:ext cx="450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UNVIERTY 	-&gt;  </a:t>
            </a:r>
            <a:r>
              <a:rPr lang="en-US" dirty="0" err="1"/>
              <a:t>yesllow</a:t>
            </a:r>
            <a:r>
              <a:rPr lang="en-US" dirty="0"/>
              <a:t>  -&gt;  DORM(</a:t>
            </a:r>
            <a:r>
              <a:rPr lang="en-US" dirty="0" err="1"/>
              <a:t>c++</a:t>
            </a:r>
            <a:r>
              <a:rPr lang="en-US" dirty="0"/>
              <a:t>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2B50A2-68C7-4208-B1EC-FFFD8F0774A7}"/>
              </a:ext>
            </a:extLst>
          </p:cNvPr>
          <p:cNvCxnSpPr/>
          <p:nvPr/>
        </p:nvCxnSpPr>
        <p:spPr>
          <a:xfrm flipH="1" flipV="1">
            <a:off x="7424057" y="5648903"/>
            <a:ext cx="609600" cy="5870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45BAA2-7F98-4D7F-9F7D-4F66F7081EFF}"/>
              </a:ext>
            </a:extLst>
          </p:cNvPr>
          <p:cNvSpPr/>
          <p:nvPr/>
        </p:nvSpPr>
        <p:spPr>
          <a:xfrm>
            <a:off x="5684043" y="5808209"/>
            <a:ext cx="771186" cy="4517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offsite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CF28B-71D5-4ED5-BC4C-89A5F361ABD5}"/>
              </a:ext>
            </a:extLst>
          </p:cNvPr>
          <p:cNvSpPr txBox="1"/>
          <p:nvPr/>
        </p:nvSpPr>
        <p:spPr>
          <a:xfrm>
            <a:off x="5475514" y="6520536"/>
            <a:ext cx="481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Ruusian</a:t>
            </a:r>
            <a:r>
              <a:rPr lang="en-US" strike="sngStrike" dirty="0"/>
              <a:t> with zit; I help you with </a:t>
            </a:r>
            <a:r>
              <a:rPr lang="en-US" strike="sngStrike" dirty="0" err="1"/>
              <a:t>elsiht</a:t>
            </a:r>
            <a:r>
              <a:rPr lang="en-US" strike="sngStrike" dirty="0"/>
              <a:t>, 6 </a:t>
            </a:r>
            <a:r>
              <a:rPr lang="en-US" strike="sngStrike" dirty="0" err="1"/>
              <a:t>langues</a:t>
            </a:r>
            <a:endParaRPr lang="en-US" strike="sngStrike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ED87AD6-71C3-4FB0-A032-885E7CBB7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46" y="6449556"/>
            <a:ext cx="544307" cy="40770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33F438-A7D0-43B0-AD69-D927CDB339E9}"/>
              </a:ext>
            </a:extLst>
          </p:cNvPr>
          <p:cNvCxnSpPr>
            <a:cxnSpLocks/>
          </p:cNvCxnSpPr>
          <p:nvPr/>
        </p:nvCxnSpPr>
        <p:spPr>
          <a:xfrm flipV="1">
            <a:off x="5350329" y="6221083"/>
            <a:ext cx="2362200" cy="5987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CA0925-798A-4AB4-ADE6-78D67624728B}"/>
              </a:ext>
            </a:extLst>
          </p:cNvPr>
          <p:cNvCxnSpPr/>
          <p:nvPr/>
        </p:nvCxnSpPr>
        <p:spPr>
          <a:xfrm flipH="1">
            <a:off x="4223657" y="5210200"/>
            <a:ext cx="1589730" cy="101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8ED27E-885A-4E34-BF5E-239B1D39CF5A}"/>
              </a:ext>
            </a:extLst>
          </p:cNvPr>
          <p:cNvCxnSpPr/>
          <p:nvPr/>
        </p:nvCxnSpPr>
        <p:spPr>
          <a:xfrm flipH="1">
            <a:off x="4223657" y="5105400"/>
            <a:ext cx="6066637" cy="65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53B2E4B-28EE-4107-BB7D-4C71A6AAE903}"/>
              </a:ext>
            </a:extLst>
          </p:cNvPr>
          <p:cNvSpPr txBox="1"/>
          <p:nvPr/>
        </p:nvSpPr>
        <p:spPr>
          <a:xfrm>
            <a:off x="3559629" y="5573095"/>
            <a:ext cx="127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YALE</a:t>
            </a:r>
            <a:r>
              <a:rPr lang="en-US" strike="sngStrike" dirty="0"/>
              <a:t>(clone)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B1F57A-7E7D-464E-B66F-C6441182B479}"/>
              </a:ext>
            </a:extLst>
          </p:cNvPr>
          <p:cNvCxnSpPr>
            <a:cxnSpLocks/>
          </p:cNvCxnSpPr>
          <p:nvPr/>
        </p:nvCxnSpPr>
        <p:spPr>
          <a:xfrm>
            <a:off x="3526141" y="5675153"/>
            <a:ext cx="547232" cy="18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D145656-747F-427C-ADB3-DDF50BBA0FE7}"/>
              </a:ext>
            </a:extLst>
          </p:cNvPr>
          <p:cNvSpPr txBox="1"/>
          <p:nvPr/>
        </p:nvSpPr>
        <p:spPr>
          <a:xfrm>
            <a:off x="979714" y="5431580"/>
            <a:ext cx="232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POLZIEI CAR(DAMILER)</a:t>
            </a:r>
          </a:p>
          <a:p>
            <a:r>
              <a:rPr lang="en-US" strike="sngStrike" dirty="0"/>
              <a:t>C++ </a:t>
            </a:r>
            <a:r>
              <a:rPr lang="en-US" strike="sngStrike" dirty="0" err="1"/>
              <a:t>Progmer</a:t>
            </a:r>
            <a:r>
              <a:rPr lang="en-US" strike="sngStrike" dirty="0"/>
              <a:t>(former)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EC894F-4522-43D8-8DB6-0C30D4FD0676}"/>
              </a:ext>
            </a:extLst>
          </p:cNvPr>
          <p:cNvSpPr/>
          <p:nvPr/>
        </p:nvSpPr>
        <p:spPr>
          <a:xfrm>
            <a:off x="2590801" y="4359494"/>
            <a:ext cx="1482572" cy="32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1DC417-9CCF-42B7-AE99-8572F55D698A}"/>
              </a:ext>
            </a:extLst>
          </p:cNvPr>
          <p:cNvSpPr/>
          <p:nvPr/>
        </p:nvSpPr>
        <p:spPr>
          <a:xfrm>
            <a:off x="2590801" y="4736068"/>
            <a:ext cx="1480456" cy="615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2190F-E46F-4FAD-A68B-9CB30C2C0B21}"/>
              </a:ext>
            </a:extLst>
          </p:cNvPr>
          <p:cNvSpPr txBox="1"/>
          <p:nvPr/>
        </p:nvSpPr>
        <p:spPr>
          <a:xfrm>
            <a:off x="2739520" y="4806358"/>
            <a:ext cx="2739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41.INTERUPTS</a:t>
            </a:r>
          </a:p>
          <a:p>
            <a:r>
              <a:rPr lang="en-US" dirty="0" err="1"/>
              <a:t>FEDERA.nonPioceQOSLoica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DD96EF-4895-4A58-B889-E48F793AAF23}"/>
              </a:ext>
            </a:extLst>
          </p:cNvPr>
          <p:cNvCxnSpPr/>
          <p:nvPr/>
        </p:nvCxnSpPr>
        <p:spPr>
          <a:xfrm flipH="1" flipV="1">
            <a:off x="1828800" y="5210200"/>
            <a:ext cx="6640286" cy="22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7579ABB-7F42-4233-9781-308D2746D0C2}"/>
              </a:ext>
            </a:extLst>
          </p:cNvPr>
          <p:cNvSpPr txBox="1"/>
          <p:nvPr/>
        </p:nvSpPr>
        <p:spPr>
          <a:xfrm>
            <a:off x="827314" y="4760863"/>
            <a:ext cx="611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LAW</a:t>
            </a:r>
          </a:p>
          <a:p>
            <a:r>
              <a:rPr lang="en-US" dirty="0"/>
              <a:t>IPX.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D018F0-4BAC-4D15-A7DD-9280E98A452A}"/>
              </a:ext>
            </a:extLst>
          </p:cNvPr>
          <p:cNvCxnSpPr/>
          <p:nvPr/>
        </p:nvCxnSpPr>
        <p:spPr>
          <a:xfrm>
            <a:off x="1317171" y="5210200"/>
            <a:ext cx="359229" cy="22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103CD6-A4AD-4924-BF48-15CC79BA255C}"/>
              </a:ext>
            </a:extLst>
          </p:cNvPr>
          <p:cNvCxnSpPr>
            <a:endCxn id="47" idx="1"/>
          </p:cNvCxnSpPr>
          <p:nvPr/>
        </p:nvCxnSpPr>
        <p:spPr>
          <a:xfrm>
            <a:off x="1569584" y="5018314"/>
            <a:ext cx="1021217" cy="2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Down 55">
            <a:extLst>
              <a:ext uri="{FF2B5EF4-FFF2-40B4-BE49-F238E27FC236}">
                <a16:creationId xmlns:a16="http://schemas.microsoft.com/office/drawing/2014/main" id="{FD147991-307F-4382-82DE-4D107C1309C9}"/>
              </a:ext>
            </a:extLst>
          </p:cNvPr>
          <p:cNvSpPr/>
          <p:nvPr/>
        </p:nvSpPr>
        <p:spPr>
          <a:xfrm flipV="1">
            <a:off x="513024" y="1819867"/>
            <a:ext cx="1621198" cy="2981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2B664-85E7-42D6-B99E-6AF973F49944}"/>
              </a:ext>
            </a:extLst>
          </p:cNvPr>
          <p:cNvSpPr txBox="1"/>
          <p:nvPr/>
        </p:nvSpPr>
        <p:spPr>
          <a:xfrm>
            <a:off x="771490" y="3611802"/>
            <a:ext cx="8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Phil.</a:t>
            </a:r>
            <a:r>
              <a:rPr lang="en-US" dirty="0" err="1"/>
              <a:t>JFK</a:t>
            </a:r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2D87F6D-6237-4DEA-B113-35F18BBC55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91" y="4349428"/>
            <a:ext cx="262056" cy="171082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BAA9A03-23DA-4392-AE14-B3E058D7949A}"/>
              </a:ext>
            </a:extLst>
          </p:cNvPr>
          <p:cNvCxnSpPr/>
          <p:nvPr/>
        </p:nvCxnSpPr>
        <p:spPr>
          <a:xfrm flipH="1">
            <a:off x="1594258" y="4022513"/>
            <a:ext cx="625542" cy="63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FF7C8E-25E2-450B-A8D6-471D2F240DF0}"/>
              </a:ext>
            </a:extLst>
          </p:cNvPr>
          <p:cNvCxnSpPr/>
          <p:nvPr/>
        </p:nvCxnSpPr>
        <p:spPr>
          <a:xfrm flipH="1" flipV="1">
            <a:off x="6351814" y="3611802"/>
            <a:ext cx="553130" cy="5029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741697-BA2F-4A01-82E6-41A4C02CB24F}"/>
              </a:ext>
            </a:extLst>
          </p:cNvPr>
          <p:cNvSpPr txBox="1"/>
          <p:nvPr/>
        </p:nvSpPr>
        <p:spPr>
          <a:xfrm>
            <a:off x="3305800" y="1608791"/>
            <a:ext cx="91993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2023 INFANT CHILD PORGMRAON VICTUMS ASSITNCE</a:t>
            </a:r>
          </a:p>
          <a:p>
            <a:r>
              <a:rPr lang="en-US" sz="3200" dirty="0"/>
              <a:t>2001/2  </a:t>
            </a:r>
            <a:r>
              <a:rPr lang="en-US" sz="9600" b="1" dirty="0"/>
              <a:t>25Y</a:t>
            </a:r>
          </a:p>
        </p:txBody>
      </p:sp>
    </p:spTree>
    <p:extLst>
      <p:ext uri="{BB962C8B-B14F-4D97-AF65-F5344CB8AC3E}">
        <p14:creationId xmlns:p14="http://schemas.microsoft.com/office/powerpoint/2010/main" val="408089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D1233B-ABEA-4738-BCD9-2092493C01AC}"/>
              </a:ext>
            </a:extLst>
          </p:cNvPr>
          <p:cNvSpPr/>
          <p:nvPr/>
        </p:nvSpPr>
        <p:spPr>
          <a:xfrm>
            <a:off x="0" y="0"/>
            <a:ext cx="12192000" cy="88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76150-260B-4DD3-9DAF-8C7A2872D291}"/>
              </a:ext>
            </a:extLst>
          </p:cNvPr>
          <p:cNvSpPr/>
          <p:nvPr/>
        </p:nvSpPr>
        <p:spPr>
          <a:xfrm>
            <a:off x="0" y="889233"/>
            <a:ext cx="12192000" cy="293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AE4B4-93AB-4229-B464-2AF571A3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2543175"/>
            <a:ext cx="3524250" cy="1771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7B70A3-DAA0-40CF-A706-1C13C7FE4554}"/>
              </a:ext>
            </a:extLst>
          </p:cNvPr>
          <p:cNvSpPr txBox="1"/>
          <p:nvPr/>
        </p:nvSpPr>
        <p:spPr>
          <a:xfrm>
            <a:off x="2578100" y="2019300"/>
            <a:ext cx="32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CPVA.FBI:TERRORIMS( 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kaidea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008F2-EEEE-4277-BA4F-16B659FD2C67}"/>
              </a:ext>
            </a:extLst>
          </p:cNvPr>
          <p:cNvSpPr txBox="1"/>
          <p:nvPr/>
        </p:nvSpPr>
        <p:spPr>
          <a:xfrm>
            <a:off x="3149600" y="2543175"/>
            <a:ext cx="54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C++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D7145-FE5B-421C-B2D5-564BF5BABBB3}"/>
              </a:ext>
            </a:extLst>
          </p:cNvPr>
          <p:cNvSpPr txBox="1"/>
          <p:nvPr/>
        </p:nvSpPr>
        <p:spPr>
          <a:xfrm>
            <a:off x="6096000" y="1947507"/>
            <a:ext cx="19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nonPoclieHamburg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567138-7081-4C0F-9617-E6C08CA26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03" y="1380769"/>
            <a:ext cx="3390900" cy="22626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C79ABF-613A-4D15-AF34-588DF78C2A7D}"/>
              </a:ext>
            </a:extLst>
          </p:cNvPr>
          <p:cNvSpPr txBox="1"/>
          <p:nvPr/>
        </p:nvSpPr>
        <p:spPr>
          <a:xfrm>
            <a:off x="23939" y="1316692"/>
            <a:ext cx="245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PENTONG VIRGIN MARY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7DE744-FCBE-4E82-B312-F3ECA0E97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682" y="3552212"/>
            <a:ext cx="4532858" cy="291208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7B2C49-DCD1-4026-A2BD-05B8BC495354}"/>
              </a:ext>
            </a:extLst>
          </p:cNvPr>
          <p:cNvCxnSpPr>
            <a:cxnSpLocks/>
          </p:cNvCxnSpPr>
          <p:nvPr/>
        </p:nvCxnSpPr>
        <p:spPr>
          <a:xfrm>
            <a:off x="3221915" y="4653636"/>
            <a:ext cx="2497623" cy="1866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7BC2D23-9F73-4CCE-A9B5-BE33361A5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41" y="4934466"/>
            <a:ext cx="947293" cy="70955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AC2D32-CDC1-4F44-B2DB-AF939BC50566}"/>
              </a:ext>
            </a:extLst>
          </p:cNvPr>
          <p:cNvCxnSpPr>
            <a:cxnSpLocks/>
          </p:cNvCxnSpPr>
          <p:nvPr/>
        </p:nvCxnSpPr>
        <p:spPr>
          <a:xfrm>
            <a:off x="1800497" y="4840464"/>
            <a:ext cx="1619401" cy="12809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D85942-BE5B-47FC-B58D-289D8DBC1EC5}"/>
              </a:ext>
            </a:extLst>
          </p:cNvPr>
          <p:cNvCxnSpPr>
            <a:cxnSpLocks/>
          </p:cNvCxnSpPr>
          <p:nvPr/>
        </p:nvCxnSpPr>
        <p:spPr>
          <a:xfrm flipV="1">
            <a:off x="1800497" y="4840464"/>
            <a:ext cx="1388185" cy="8008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20D137D-B326-45C1-88E0-ABA6D7EA2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87" y="4314825"/>
            <a:ext cx="1541462" cy="15414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B798DE-1EFA-4A13-A926-D021A2A520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8" y="3461699"/>
            <a:ext cx="1765029" cy="128182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6401CE-916B-49FA-904B-F3A92B2A3487}"/>
              </a:ext>
            </a:extLst>
          </p:cNvPr>
          <p:cNvCxnSpPr/>
          <p:nvPr/>
        </p:nvCxnSpPr>
        <p:spPr>
          <a:xfrm flipH="1">
            <a:off x="3221915" y="3153291"/>
            <a:ext cx="3170462" cy="7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B94CF7-F68C-4555-892B-E42ABE9CA8F2}"/>
              </a:ext>
            </a:extLst>
          </p:cNvPr>
          <p:cNvSpPr txBox="1"/>
          <p:nvPr/>
        </p:nvSpPr>
        <p:spPr>
          <a:xfrm>
            <a:off x="671258" y="302260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 GERMANY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A710392-DB53-4382-A98E-28F93BA9EA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46" y="1746400"/>
            <a:ext cx="962542" cy="127351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36578D-B016-48F2-AB7D-D9B0E7BDE631}"/>
              </a:ext>
            </a:extLst>
          </p:cNvPr>
          <p:cNvCxnSpPr/>
          <p:nvPr/>
        </p:nvCxnSpPr>
        <p:spPr>
          <a:xfrm flipV="1">
            <a:off x="671258" y="3207266"/>
            <a:ext cx="1938939" cy="1835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324B7C-7378-4438-9126-FB5301495BE9}"/>
              </a:ext>
            </a:extLst>
          </p:cNvPr>
          <p:cNvCxnSpPr/>
          <p:nvPr/>
        </p:nvCxnSpPr>
        <p:spPr>
          <a:xfrm flipV="1">
            <a:off x="8153469" y="3923240"/>
            <a:ext cx="1995042" cy="25410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5597E0C9-087A-4D07-8F99-0C45079514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86" y="2740126"/>
            <a:ext cx="890766" cy="11427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62D407-ECA6-46ED-8027-135F47C0E390}"/>
              </a:ext>
            </a:extLst>
          </p:cNvPr>
          <p:cNvCxnSpPr/>
          <p:nvPr/>
        </p:nvCxnSpPr>
        <p:spPr>
          <a:xfrm>
            <a:off x="2560535" y="2512069"/>
            <a:ext cx="611713" cy="18027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AF3487-9E23-4DC1-81D1-7FF1CCA9E4BA}"/>
              </a:ext>
            </a:extLst>
          </p:cNvPr>
          <p:cNvSpPr txBox="1"/>
          <p:nvPr/>
        </p:nvSpPr>
        <p:spPr>
          <a:xfrm>
            <a:off x="2271608" y="2575141"/>
            <a:ext cx="13099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MLK</a:t>
            </a:r>
            <a:r>
              <a:rPr lang="en-US" sz="800" strike="sngStrike" dirty="0"/>
              <a:t>(KING CUM MILK RICE)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28627D-6EF8-47BE-B348-98E2F1FD5EF3}"/>
              </a:ext>
            </a:extLst>
          </p:cNvPr>
          <p:cNvCxnSpPr/>
          <p:nvPr/>
        </p:nvCxnSpPr>
        <p:spPr>
          <a:xfrm flipH="1" flipV="1">
            <a:off x="1962641" y="2292591"/>
            <a:ext cx="473646" cy="88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7C7792E-2A2F-433A-B6E3-F39F891DDE9A}"/>
              </a:ext>
            </a:extLst>
          </p:cNvPr>
          <p:cNvSpPr txBox="1"/>
          <p:nvPr/>
        </p:nvSpPr>
        <p:spPr>
          <a:xfrm>
            <a:off x="2404224" y="2114771"/>
            <a:ext cx="62392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Call you rice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8AD2D5-DAE3-4543-9269-4B13135D79CF}"/>
              </a:ext>
            </a:extLst>
          </p:cNvPr>
          <p:cNvCxnSpPr>
            <a:cxnSpLocks/>
          </p:cNvCxnSpPr>
          <p:nvPr/>
        </p:nvCxnSpPr>
        <p:spPr>
          <a:xfrm>
            <a:off x="6096000" y="3923240"/>
            <a:ext cx="2755900" cy="91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F9CDA0-825A-42B0-9DDB-7967EC224B3B}"/>
              </a:ext>
            </a:extLst>
          </p:cNvPr>
          <p:cNvCxnSpPr>
            <a:cxnSpLocks/>
          </p:cNvCxnSpPr>
          <p:nvPr/>
        </p:nvCxnSpPr>
        <p:spPr>
          <a:xfrm>
            <a:off x="7082937" y="5057231"/>
            <a:ext cx="3308566" cy="85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A43E038-63CF-429D-B8A3-24E430F92A52}"/>
              </a:ext>
            </a:extLst>
          </p:cNvPr>
          <p:cNvSpPr txBox="1"/>
          <p:nvPr/>
        </p:nvSpPr>
        <p:spPr>
          <a:xfrm>
            <a:off x="9084325" y="6056481"/>
            <a:ext cx="2156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 dirty="0"/>
              <a:t>Gary </a:t>
            </a:r>
            <a:r>
              <a:rPr lang="en-US" sz="1200" strike="sngStrike" dirty="0" err="1"/>
              <a:t>cook,perl</a:t>
            </a:r>
            <a:r>
              <a:rPr lang="en-US" sz="1200" strike="sngStrike" dirty="0"/>
              <a:t> 600 pages</a:t>
            </a:r>
          </a:p>
          <a:p>
            <a:r>
              <a:rPr lang="en-US" dirty="0"/>
              <a:t> §</a:t>
            </a:r>
            <a:r>
              <a:rPr lang="en-US" dirty="0" err="1"/>
              <a:t>Theft.nonPolcieLife</a:t>
            </a:r>
            <a:endParaRPr lang="en-US" dirty="0"/>
          </a:p>
          <a:p>
            <a:r>
              <a:rPr lang="en-US" dirty="0"/>
              <a:t>(</a:t>
            </a:r>
            <a:r>
              <a:rPr lang="en-US" strike="sngStrike" dirty="0" err="1"/>
              <a:t>opean</a:t>
            </a:r>
            <a:r>
              <a:rPr lang="en-US" strike="sngStrike" dirty="0"/>
              <a:t> source</a:t>
            </a:r>
            <a:r>
              <a:rPr lang="en-US" dirty="0"/>
              <a:t>).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8AD335-AA1B-4C74-9484-1412EC2D363A}"/>
              </a:ext>
            </a:extLst>
          </p:cNvPr>
          <p:cNvSpPr txBox="1"/>
          <p:nvPr/>
        </p:nvSpPr>
        <p:spPr>
          <a:xfrm>
            <a:off x="7721540" y="5857610"/>
            <a:ext cx="3722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Backup:MAHTER:MATTIAS:HOMICEP:LUX:COURNTY</a:t>
            </a:r>
            <a:r>
              <a:rPr lang="en-US" sz="1100" dirty="0"/>
              <a:t>(lux bank)</a:t>
            </a:r>
          </a:p>
          <a:p>
            <a:r>
              <a:rPr lang="en-US" sz="1100" dirty="0"/>
              <a:t> &lt;s&gt;guy buys book&lt;/s&gt;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2CD4FE-E329-4AFC-A8AC-9A6DDE96785E}"/>
              </a:ext>
            </a:extLst>
          </p:cNvPr>
          <p:cNvCxnSpPr>
            <a:cxnSpLocks/>
          </p:cNvCxnSpPr>
          <p:nvPr/>
        </p:nvCxnSpPr>
        <p:spPr>
          <a:xfrm flipH="1" flipV="1">
            <a:off x="8626856" y="3923240"/>
            <a:ext cx="1226311" cy="15605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176402C-A0A8-4B9B-AF04-BB5F0B7C1013}"/>
              </a:ext>
            </a:extLst>
          </p:cNvPr>
          <p:cNvSpPr/>
          <p:nvPr/>
        </p:nvSpPr>
        <p:spPr>
          <a:xfrm>
            <a:off x="11444034" y="6434821"/>
            <a:ext cx="579550" cy="423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49C1C8-5F8F-47A5-AA2C-2EDCBED78254}"/>
              </a:ext>
            </a:extLst>
          </p:cNvPr>
          <p:cNvSpPr/>
          <p:nvPr/>
        </p:nvSpPr>
        <p:spPr>
          <a:xfrm>
            <a:off x="11511296" y="6520537"/>
            <a:ext cx="381407" cy="3669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238E71-A39E-45AB-8074-F7BEFE6DB899}"/>
              </a:ext>
            </a:extLst>
          </p:cNvPr>
          <p:cNvSpPr/>
          <p:nvPr/>
        </p:nvSpPr>
        <p:spPr>
          <a:xfrm>
            <a:off x="12023584" y="6520536"/>
            <a:ext cx="168416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F30D3A-16A6-4C95-8173-67D3777FE733}"/>
              </a:ext>
            </a:extLst>
          </p:cNvPr>
          <p:cNvCxnSpPr/>
          <p:nvPr/>
        </p:nvCxnSpPr>
        <p:spPr>
          <a:xfrm>
            <a:off x="2909934" y="3019917"/>
            <a:ext cx="8423474" cy="35006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220B4C8-2613-4A8D-82A8-F6E1409A5B90}"/>
              </a:ext>
            </a:extLst>
          </p:cNvPr>
          <p:cNvSpPr txBox="1"/>
          <p:nvPr/>
        </p:nvSpPr>
        <p:spPr>
          <a:xfrm>
            <a:off x="1958664" y="6535438"/>
            <a:ext cx="292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PROGAMMING I and II (YALE)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D6D8F4-5E1E-4163-BD28-B289934D48A6}"/>
              </a:ext>
            </a:extLst>
          </p:cNvPr>
          <p:cNvCxnSpPr/>
          <p:nvPr/>
        </p:nvCxnSpPr>
        <p:spPr>
          <a:xfrm flipH="1" flipV="1">
            <a:off x="4188861" y="6732288"/>
            <a:ext cx="1078598" cy="1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06E1CCC-637A-4602-9C1B-8D1A5612DC54}"/>
              </a:ext>
            </a:extLst>
          </p:cNvPr>
          <p:cNvSpPr txBox="1"/>
          <p:nvPr/>
        </p:nvSpPr>
        <p:spPr>
          <a:xfrm>
            <a:off x="299297" y="4934466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LAW I and II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62102C-CC8A-453D-90FA-190993BDD656}"/>
              </a:ext>
            </a:extLst>
          </p:cNvPr>
          <p:cNvCxnSpPr/>
          <p:nvPr/>
        </p:nvCxnSpPr>
        <p:spPr>
          <a:xfrm>
            <a:off x="1081825" y="5480932"/>
            <a:ext cx="1394196" cy="9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B73C808-859E-4370-84FF-86BA9C94B4B8}"/>
              </a:ext>
            </a:extLst>
          </p:cNvPr>
          <p:cNvSpPr txBox="1"/>
          <p:nvPr/>
        </p:nvSpPr>
        <p:spPr>
          <a:xfrm>
            <a:off x="4828255" y="1565532"/>
            <a:ext cx="369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Ghcoeh</a:t>
            </a:r>
            <a:r>
              <a:rPr lang="en-US" dirty="0"/>
              <a:t>(</a:t>
            </a:r>
            <a:r>
              <a:rPr lang="en-US" dirty="0" err="1"/>
              <a:t>dr,carperter,</a:t>
            </a:r>
            <a:r>
              <a:rPr lang="en-US" strike="sngStrike" dirty="0" err="1"/>
              <a:t>PROGAMMIN</a:t>
            </a:r>
            <a:r>
              <a:rPr lang="en-US" strike="sngStrike" dirty="0"/>
              <a:t> III)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3AF9EA-7B54-4408-B6F7-A2F1DB57ACCD}"/>
              </a:ext>
            </a:extLst>
          </p:cNvPr>
          <p:cNvCxnSpPr>
            <a:cxnSpLocks/>
            <a:stCxn id="70" idx="1"/>
          </p:cNvCxnSpPr>
          <p:nvPr/>
        </p:nvCxnSpPr>
        <p:spPr>
          <a:xfrm>
            <a:off x="4828255" y="1750198"/>
            <a:ext cx="1971790" cy="2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38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5C43B8-2978-4E49-860F-D3921F28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892" y="5306103"/>
            <a:ext cx="1866900" cy="1171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D1233B-ABEA-4738-BCD9-2092493C01AC}"/>
              </a:ext>
            </a:extLst>
          </p:cNvPr>
          <p:cNvSpPr/>
          <p:nvPr/>
        </p:nvSpPr>
        <p:spPr>
          <a:xfrm>
            <a:off x="0" y="0"/>
            <a:ext cx="12192000" cy="88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76150-260B-4DD3-9DAF-8C7A2872D291}"/>
              </a:ext>
            </a:extLst>
          </p:cNvPr>
          <p:cNvSpPr/>
          <p:nvPr/>
        </p:nvSpPr>
        <p:spPr>
          <a:xfrm>
            <a:off x="0" y="889233"/>
            <a:ext cx="12192000" cy="293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79ABF-613A-4D15-AF34-588DF78C2A7D}"/>
              </a:ext>
            </a:extLst>
          </p:cNvPr>
          <p:cNvSpPr txBox="1"/>
          <p:nvPr/>
        </p:nvSpPr>
        <p:spPr>
          <a:xfrm>
            <a:off x="23939" y="1316692"/>
            <a:ext cx="275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PENTONGON VIRGIN MARY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13769-FDE4-4DB5-965F-0C8A6B613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66" y="1981666"/>
            <a:ext cx="3647454" cy="4679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229088-8384-4692-B438-033BA980223B}"/>
              </a:ext>
            </a:extLst>
          </p:cNvPr>
          <p:cNvSpPr txBox="1"/>
          <p:nvPr/>
        </p:nvSpPr>
        <p:spPr>
          <a:xfrm>
            <a:off x="2649947" y="1649179"/>
            <a:ext cx="298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Chair, </a:t>
            </a:r>
            <a:r>
              <a:rPr lang="en-US" strike="sngStrike" dirty="0" err="1"/>
              <a:t>Paybytouch</a:t>
            </a:r>
            <a:r>
              <a:rPr lang="en-US" strike="sngStrike" dirty="0"/>
              <a:t>, Ula Adams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19C85-CD91-499F-B773-732CF880D2E5}"/>
              </a:ext>
            </a:extLst>
          </p:cNvPr>
          <p:cNvSpPr/>
          <p:nvPr/>
        </p:nvSpPr>
        <p:spPr>
          <a:xfrm>
            <a:off x="11444034" y="6434821"/>
            <a:ext cx="579550" cy="423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D6C633-43A2-48FB-96A1-E9D2F91D5C01}"/>
              </a:ext>
            </a:extLst>
          </p:cNvPr>
          <p:cNvSpPr/>
          <p:nvPr/>
        </p:nvSpPr>
        <p:spPr>
          <a:xfrm>
            <a:off x="11511296" y="6520537"/>
            <a:ext cx="381407" cy="3669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0165CE-EA64-4BD1-ACD7-E67E8590D627}"/>
              </a:ext>
            </a:extLst>
          </p:cNvPr>
          <p:cNvSpPr/>
          <p:nvPr/>
        </p:nvSpPr>
        <p:spPr>
          <a:xfrm>
            <a:off x="12023584" y="6520536"/>
            <a:ext cx="168416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D37B6-00C9-4771-A108-089B7A1C5275}"/>
              </a:ext>
            </a:extLst>
          </p:cNvPr>
          <p:cNvCxnSpPr/>
          <p:nvPr/>
        </p:nvCxnSpPr>
        <p:spPr>
          <a:xfrm flipH="1">
            <a:off x="1231900" y="1981666"/>
            <a:ext cx="4559300" cy="507953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08636F-3D48-44FE-B4BA-77981B4277A7}"/>
              </a:ext>
            </a:extLst>
          </p:cNvPr>
          <p:cNvSpPr txBox="1"/>
          <p:nvPr/>
        </p:nvSpPr>
        <p:spPr>
          <a:xfrm>
            <a:off x="6685838" y="2143532"/>
            <a:ext cx="50048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7200" dirty="0"/>
              <a:t>Trains</a:t>
            </a:r>
          </a:p>
          <a:p>
            <a:pPr marL="285750" indent="-285750">
              <a:buFontTx/>
              <a:buChar char="-"/>
            </a:pPr>
            <a:r>
              <a:rPr lang="en-US" sz="7200" dirty="0"/>
              <a:t>Germans</a:t>
            </a:r>
          </a:p>
          <a:p>
            <a:pPr marL="285750" indent="-285750">
              <a:buFontTx/>
              <a:buChar char="-"/>
            </a:pPr>
            <a:r>
              <a:rPr lang="en-US" sz="7200" dirty="0"/>
              <a:t>Touching</a:t>
            </a:r>
          </a:p>
          <a:p>
            <a:pPr marL="285750" indent="-285750">
              <a:buFontTx/>
              <a:buChar char="-"/>
            </a:pPr>
            <a:r>
              <a:rPr lang="en-US" sz="7200" dirty="0"/>
              <a:t> God Adams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BD3A31-5D69-4D62-B635-0AF3CE0F2E64}"/>
              </a:ext>
            </a:extLst>
          </p:cNvPr>
          <p:cNvCxnSpPr/>
          <p:nvPr/>
        </p:nvCxnSpPr>
        <p:spPr>
          <a:xfrm flipH="1">
            <a:off x="711200" y="1981666"/>
            <a:ext cx="4559300" cy="507953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516C45-CE56-41B5-A68F-C6B5CE2D28AE}"/>
              </a:ext>
            </a:extLst>
          </p:cNvPr>
          <p:cNvCxnSpPr/>
          <p:nvPr/>
        </p:nvCxnSpPr>
        <p:spPr>
          <a:xfrm flipH="1">
            <a:off x="168416" y="1981666"/>
            <a:ext cx="4559300" cy="507953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7FCB56-AFFB-4235-8809-291617ADF96E}"/>
              </a:ext>
            </a:extLst>
          </p:cNvPr>
          <p:cNvCxnSpPr/>
          <p:nvPr/>
        </p:nvCxnSpPr>
        <p:spPr>
          <a:xfrm flipH="1">
            <a:off x="320816" y="2134066"/>
            <a:ext cx="4559300" cy="507953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1DD8C3-FCD3-4F4A-9F80-C181D42D86DB}"/>
              </a:ext>
            </a:extLst>
          </p:cNvPr>
          <p:cNvCxnSpPr/>
          <p:nvPr/>
        </p:nvCxnSpPr>
        <p:spPr>
          <a:xfrm flipH="1">
            <a:off x="50322" y="1865922"/>
            <a:ext cx="4559300" cy="507953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EEFC15-BCE3-4D55-B280-2B3537CB857C}"/>
              </a:ext>
            </a:extLst>
          </p:cNvPr>
          <p:cNvSpPr/>
          <p:nvPr/>
        </p:nvSpPr>
        <p:spPr>
          <a:xfrm>
            <a:off x="10448693" y="5598276"/>
            <a:ext cx="1574891" cy="293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4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D1233B-ABEA-4738-BCD9-2092493C01AC}"/>
              </a:ext>
            </a:extLst>
          </p:cNvPr>
          <p:cNvSpPr/>
          <p:nvPr/>
        </p:nvSpPr>
        <p:spPr>
          <a:xfrm>
            <a:off x="0" y="0"/>
            <a:ext cx="12192000" cy="88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76150-260B-4DD3-9DAF-8C7A2872D291}"/>
              </a:ext>
            </a:extLst>
          </p:cNvPr>
          <p:cNvSpPr/>
          <p:nvPr/>
        </p:nvSpPr>
        <p:spPr>
          <a:xfrm>
            <a:off x="0" y="889233"/>
            <a:ext cx="12192000" cy="293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79ABF-613A-4D15-AF34-588DF78C2A7D}"/>
              </a:ext>
            </a:extLst>
          </p:cNvPr>
          <p:cNvSpPr txBox="1"/>
          <p:nvPr/>
        </p:nvSpPr>
        <p:spPr>
          <a:xfrm>
            <a:off x="23939" y="1316692"/>
            <a:ext cx="275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PENTONGON VIRGIN MARY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19C85-CD91-499F-B773-732CF880D2E5}"/>
              </a:ext>
            </a:extLst>
          </p:cNvPr>
          <p:cNvSpPr/>
          <p:nvPr/>
        </p:nvSpPr>
        <p:spPr>
          <a:xfrm>
            <a:off x="11444034" y="6434821"/>
            <a:ext cx="579550" cy="423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D6C633-43A2-48FB-96A1-E9D2F91D5C01}"/>
              </a:ext>
            </a:extLst>
          </p:cNvPr>
          <p:cNvSpPr/>
          <p:nvPr/>
        </p:nvSpPr>
        <p:spPr>
          <a:xfrm>
            <a:off x="11511296" y="6520537"/>
            <a:ext cx="381407" cy="3669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0165CE-EA64-4BD1-ACD7-E67E8590D627}"/>
              </a:ext>
            </a:extLst>
          </p:cNvPr>
          <p:cNvSpPr/>
          <p:nvPr/>
        </p:nvSpPr>
        <p:spPr>
          <a:xfrm>
            <a:off x="12023584" y="6520536"/>
            <a:ext cx="168416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D78320-6AD2-49DA-9BCB-33D23B72E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41" y="4934466"/>
            <a:ext cx="947293" cy="70955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9176EC-BFC7-4D53-AA10-408342E55C1B}"/>
              </a:ext>
            </a:extLst>
          </p:cNvPr>
          <p:cNvCxnSpPr/>
          <p:nvPr/>
        </p:nvCxnSpPr>
        <p:spPr>
          <a:xfrm>
            <a:off x="1360449" y="4795024"/>
            <a:ext cx="2397512" cy="140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9F71AB-EE7C-4DE1-A7D3-0836F6166CF4}"/>
              </a:ext>
            </a:extLst>
          </p:cNvPr>
          <p:cNvSpPr txBox="1"/>
          <p:nvPr/>
        </p:nvSpPr>
        <p:spPr>
          <a:xfrm>
            <a:off x="2408663" y="4293220"/>
            <a:ext cx="3159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CPVA.KING(</a:t>
            </a:r>
            <a:r>
              <a:rPr lang="en-US" strike="sngStrike" dirty="0"/>
              <a:t>cum glasses</a:t>
            </a:r>
            <a:r>
              <a:rPr lang="en-US" dirty="0"/>
              <a:t>)</a:t>
            </a:r>
            <a:r>
              <a:rPr lang="en-US" strike="sngStrike" dirty="0"/>
              <a:t>.</a:t>
            </a:r>
            <a:r>
              <a:rPr lang="en-US" strike="sngStrike" dirty="0" err="1"/>
              <a:t>Josuea</a:t>
            </a:r>
            <a:endParaRPr lang="en-US" strike="sngStrike" dirty="0"/>
          </a:p>
          <a:p>
            <a:r>
              <a:rPr lang="en-US" strike="sngStrike" dirty="0"/>
              <a:t>C++ </a:t>
            </a:r>
            <a:r>
              <a:rPr lang="en-US" strike="sngStrike" dirty="0" err="1"/>
              <a:t>Fibonoci</a:t>
            </a:r>
            <a:endParaRPr lang="en-US" strike="sngStrike" dirty="0"/>
          </a:p>
          <a:p>
            <a:r>
              <a:rPr lang="en-US" strike="sngStrike" dirty="0"/>
              <a:t>	call you rice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58ACFB-DDFD-4CF0-9DB5-783A9648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641" y="2764370"/>
            <a:ext cx="3311913" cy="14946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4FE8A5-5913-400A-A445-55722D408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22" y="1647801"/>
            <a:ext cx="962542" cy="12735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165E69-B733-4E9C-BE40-820D1EE8E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86" y="1356856"/>
            <a:ext cx="3390900" cy="2262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F6B3CF-590D-431A-A698-A616349EC142}"/>
              </a:ext>
            </a:extLst>
          </p:cNvPr>
          <p:cNvSpPr/>
          <p:nvPr/>
        </p:nvSpPr>
        <p:spPr>
          <a:xfrm>
            <a:off x="7906215" y="2921318"/>
            <a:ext cx="2765502" cy="20131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CHANGE</a:t>
            </a:r>
          </a:p>
          <a:p>
            <a:pPr algn="ctr"/>
            <a:r>
              <a:rPr lang="en-US" dirty="0"/>
              <a:t>INTERVIEW</a:t>
            </a:r>
          </a:p>
          <a:p>
            <a:pPr algn="ctr"/>
            <a:r>
              <a:rPr lang="en-US" sz="800" strike="sngStrike" dirty="0"/>
              <a:t>(free </a:t>
            </a:r>
            <a:r>
              <a:rPr lang="en-US" sz="800" strike="sngStrike" dirty="0" err="1"/>
              <a:t>pizz,craiglist</a:t>
            </a:r>
            <a:r>
              <a:rPr lang="en-US" sz="800" strike="sngStrik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507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276CE71-DEDD-4BF6-8361-2F23B465F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65" y="2346717"/>
            <a:ext cx="1850613" cy="10317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D1233B-ABEA-4738-BCD9-2092493C01AC}"/>
              </a:ext>
            </a:extLst>
          </p:cNvPr>
          <p:cNvSpPr/>
          <p:nvPr/>
        </p:nvSpPr>
        <p:spPr>
          <a:xfrm>
            <a:off x="0" y="0"/>
            <a:ext cx="12192000" cy="88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76150-260B-4DD3-9DAF-8C7A2872D291}"/>
              </a:ext>
            </a:extLst>
          </p:cNvPr>
          <p:cNvSpPr/>
          <p:nvPr/>
        </p:nvSpPr>
        <p:spPr>
          <a:xfrm>
            <a:off x="0" y="889233"/>
            <a:ext cx="12192000" cy="293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79ABF-613A-4D15-AF34-588DF78C2A7D}"/>
              </a:ext>
            </a:extLst>
          </p:cNvPr>
          <p:cNvSpPr txBox="1"/>
          <p:nvPr/>
        </p:nvSpPr>
        <p:spPr>
          <a:xfrm>
            <a:off x="23939" y="1316692"/>
            <a:ext cx="275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PENTONGON VIRGIN MARY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19C85-CD91-499F-B773-732CF880D2E5}"/>
              </a:ext>
            </a:extLst>
          </p:cNvPr>
          <p:cNvSpPr/>
          <p:nvPr/>
        </p:nvSpPr>
        <p:spPr>
          <a:xfrm>
            <a:off x="11444034" y="6434821"/>
            <a:ext cx="579550" cy="423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D6C633-43A2-48FB-96A1-E9D2F91D5C01}"/>
              </a:ext>
            </a:extLst>
          </p:cNvPr>
          <p:cNvSpPr/>
          <p:nvPr/>
        </p:nvSpPr>
        <p:spPr>
          <a:xfrm>
            <a:off x="11511296" y="6520537"/>
            <a:ext cx="381407" cy="3669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0165CE-EA64-4BD1-ACD7-E67E8590D627}"/>
              </a:ext>
            </a:extLst>
          </p:cNvPr>
          <p:cNvSpPr/>
          <p:nvPr/>
        </p:nvSpPr>
        <p:spPr>
          <a:xfrm>
            <a:off x="12023584" y="6520536"/>
            <a:ext cx="168416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FE8A5-5913-400A-A445-55722D408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22" y="1647801"/>
            <a:ext cx="962542" cy="1273517"/>
          </a:xfrm>
          <a:prstGeom prst="rect">
            <a:avLst/>
          </a:prstGeom>
        </p:spPr>
      </p:pic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4CBA1EC2-57EE-45C4-9D0E-A01927604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044325"/>
              </p:ext>
            </p:extLst>
          </p:nvPr>
        </p:nvGraphicFramePr>
        <p:xfrm>
          <a:off x="2210939" y="3171825"/>
          <a:ext cx="885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ackager Shell Object" showAsIcon="1" r:id="rId5" imgW="885960" imgH="514800" progId="Package">
                  <p:embed/>
                </p:oleObj>
              </mc:Choice>
              <mc:Fallback>
                <p:oleObj name="Packager Shell Object" showAsIcon="1" r:id="rId5" imgW="885960" imgH="514800" progId="Package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4CBA1EC2-57EE-45C4-9D0E-A019276041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0939" y="3171825"/>
                        <a:ext cx="885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166C0C6-AE4A-4F9A-993C-2BC73790C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659" y="3429000"/>
            <a:ext cx="6772275" cy="2286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38DCA1-75E4-4906-AAB5-2D4806903354}"/>
              </a:ext>
            </a:extLst>
          </p:cNvPr>
          <p:cNvCxnSpPr/>
          <p:nvPr/>
        </p:nvCxnSpPr>
        <p:spPr>
          <a:xfrm>
            <a:off x="4939990" y="2174488"/>
            <a:ext cx="691376" cy="9973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49ACF8-8655-45CA-B507-9CC9ABC30274}"/>
              </a:ext>
            </a:extLst>
          </p:cNvPr>
          <p:cNvSpPr txBox="1"/>
          <p:nvPr/>
        </p:nvSpPr>
        <p:spPr>
          <a:xfrm>
            <a:off x="3330869" y="1289218"/>
            <a:ext cx="742773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INFANT </a:t>
            </a:r>
            <a:r>
              <a:rPr lang="en-US" dirty="0"/>
              <a:t>CHILD PORNOGRY VICTURMS ASSISTANCE</a:t>
            </a:r>
          </a:p>
          <a:p>
            <a:r>
              <a:rPr lang="en-US" dirty="0" err="1"/>
              <a:t>FBI:iCPVA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11F543-E970-44CC-9583-4A5C667820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10" y="5715000"/>
            <a:ext cx="1320377" cy="989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A30EDB-4262-4923-A1D5-B38DA5996D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63" y="5568782"/>
            <a:ext cx="1272540" cy="71262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ADDF49-5FA3-4E7F-A32E-E4AFBC05EDA1}"/>
              </a:ext>
            </a:extLst>
          </p:cNvPr>
          <p:cNvCxnSpPr/>
          <p:nvPr/>
        </p:nvCxnSpPr>
        <p:spPr>
          <a:xfrm>
            <a:off x="5593272" y="5070113"/>
            <a:ext cx="691376" cy="9973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1E85E3-13B8-4E30-8041-715FA6D16CFB}"/>
              </a:ext>
            </a:extLst>
          </p:cNvPr>
          <p:cNvSpPr txBox="1"/>
          <p:nvPr/>
        </p:nvSpPr>
        <p:spPr>
          <a:xfrm>
            <a:off x="4572000" y="6425762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assmebley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82E4B-1F84-4273-8FE9-9462A48F27E0}"/>
              </a:ext>
            </a:extLst>
          </p:cNvPr>
          <p:cNvSpPr txBox="1"/>
          <p:nvPr/>
        </p:nvSpPr>
        <p:spPr>
          <a:xfrm>
            <a:off x="1201996" y="4930170"/>
            <a:ext cx="4187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ALL: </a:t>
            </a:r>
            <a:r>
              <a:rPr lang="en-US" dirty="0"/>
              <a:t>Quality of Service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EBE35B-603F-4D51-AC68-982EADBAD178}"/>
              </a:ext>
            </a:extLst>
          </p:cNvPr>
          <p:cNvCxnSpPr/>
          <p:nvPr/>
        </p:nvCxnSpPr>
        <p:spPr>
          <a:xfrm flipV="1">
            <a:off x="982980" y="4743450"/>
            <a:ext cx="2260857" cy="146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C826992-03A8-4DF2-91C2-A864B5269B75}"/>
              </a:ext>
            </a:extLst>
          </p:cNvPr>
          <p:cNvSpPr/>
          <p:nvPr/>
        </p:nvSpPr>
        <p:spPr>
          <a:xfrm>
            <a:off x="7532370" y="2548890"/>
            <a:ext cx="1965960" cy="1031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KING.LAKE TAHOE.GLAES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24FC41-71D2-43B5-A9FB-B9E56903E0C3}"/>
              </a:ext>
            </a:extLst>
          </p:cNvPr>
          <p:cNvCxnSpPr/>
          <p:nvPr/>
        </p:nvCxnSpPr>
        <p:spPr>
          <a:xfrm flipH="1" flipV="1">
            <a:off x="6518578" y="4930170"/>
            <a:ext cx="510872" cy="1590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1FFBBD-9155-4394-8ED4-E578AE327BE8}"/>
              </a:ext>
            </a:extLst>
          </p:cNvPr>
          <p:cNvCxnSpPr/>
          <p:nvPr/>
        </p:nvCxnSpPr>
        <p:spPr>
          <a:xfrm flipH="1" flipV="1">
            <a:off x="7555194" y="5523199"/>
            <a:ext cx="2068343" cy="1180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CFF42E7-4850-4DAB-8F3D-5B273FFB65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28" y="1214705"/>
            <a:ext cx="2105025" cy="2171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318604-F889-44AE-BA22-667B49A7DA6C}"/>
              </a:ext>
            </a:extLst>
          </p:cNvPr>
          <p:cNvSpPr txBox="1"/>
          <p:nvPr/>
        </p:nvSpPr>
        <p:spPr>
          <a:xfrm>
            <a:off x="9891117" y="3386159"/>
            <a:ext cx="34864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POLZEI ONSITE</a:t>
            </a:r>
          </a:p>
          <a:p>
            <a:r>
              <a:rPr lang="en-US" dirty="0"/>
              <a:t>LIBRARY </a:t>
            </a:r>
            <a:r>
              <a:rPr lang="en-US" strike="sngStrike" dirty="0"/>
              <a:t>C++</a:t>
            </a:r>
          </a:p>
          <a:p>
            <a:endParaRPr lang="en-US" dirty="0"/>
          </a:p>
          <a:p>
            <a:r>
              <a:rPr lang="en-US" dirty="0"/>
              <a:t>2000 </a:t>
            </a:r>
            <a:r>
              <a:rPr lang="en-US" strike="sngStrike" dirty="0" err="1"/>
              <a:t>ghoche</a:t>
            </a:r>
            <a:r>
              <a:rPr lang="en-US" strike="sngStrike" dirty="0"/>
              <a:t>(</a:t>
            </a:r>
            <a:r>
              <a:rPr lang="en-US" strike="sngStrike" dirty="0" err="1"/>
              <a:t>zookologisher</a:t>
            </a:r>
            <a:r>
              <a:rPr lang="en-US" strike="sngStrike" dirty="0"/>
              <a:t> </a:t>
            </a:r>
            <a:r>
              <a:rPr lang="en-US" strike="sngStrike" dirty="0" err="1"/>
              <a:t>garten</a:t>
            </a:r>
            <a:r>
              <a:rPr lang="en-US" dirty="0"/>
              <a:t>)</a:t>
            </a:r>
          </a:p>
          <a:p>
            <a:r>
              <a:rPr lang="en-US" dirty="0"/>
              <a:t>2000 </a:t>
            </a:r>
            <a:r>
              <a:rPr lang="en-US" strike="sngStrike" dirty="0" err="1"/>
              <a:t>c++</a:t>
            </a:r>
            <a:r>
              <a:rPr lang="en-US" strike="sngStrike" dirty="0"/>
              <a:t>(talking about</a:t>
            </a:r>
            <a:r>
              <a:rPr lang="en-US" dirty="0"/>
              <a:t>).MARY</a:t>
            </a:r>
          </a:p>
          <a:p>
            <a:r>
              <a:rPr lang="en-US" dirty="0"/>
              <a:t>WAR.ATOMPHYSICE(</a:t>
            </a:r>
            <a:r>
              <a:rPr lang="en-US" strike="sngStrike" dirty="0"/>
              <a:t>study</a:t>
            </a:r>
            <a:r>
              <a:rPr lang="en-US" dirty="0"/>
              <a:t>)</a:t>
            </a:r>
          </a:p>
          <a:p>
            <a:r>
              <a:rPr lang="en-US" dirty="0"/>
              <a:t>HOMCIE:STILLBOR[]1:HOMCE:LUX</a:t>
            </a:r>
          </a:p>
          <a:p>
            <a:r>
              <a:rPr lang="en" dirty="0"/>
              <a:t>§</a:t>
            </a:r>
            <a:r>
              <a:rPr lang="en-US" dirty="0" err="1"/>
              <a:t>Abortion:HOMCICE:STILLBORN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5FBF78-D9CE-483B-B21E-D036DE7BC1B0}"/>
              </a:ext>
            </a:extLst>
          </p:cNvPr>
          <p:cNvSpPr txBox="1"/>
          <p:nvPr/>
        </p:nvSpPr>
        <p:spPr>
          <a:xfrm>
            <a:off x="10412730" y="4034790"/>
            <a:ext cx="766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PRISOIN WARD(</a:t>
            </a:r>
            <a:r>
              <a:rPr lang="en-US" dirty="0" err="1"/>
              <a:t>SISTER.blond</a:t>
            </a:r>
            <a:r>
              <a:rPr lang="en-US" dirty="0"/>
              <a:t>)) 0.1 HOMCEPSTUNSTOK(</a:t>
            </a:r>
            <a:r>
              <a:rPr lang="en-US" dirty="0" err="1"/>
              <a:t>kodata</a:t>
            </a:r>
            <a:r>
              <a:rPr lang="en-US" dirty="0"/>
              <a:t> MARY and SISTER)</a:t>
            </a:r>
          </a:p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8A52AC-9993-486D-87CF-F236AECA7C9B}"/>
              </a:ext>
            </a:extLst>
          </p:cNvPr>
          <p:cNvCxnSpPr/>
          <p:nvPr/>
        </p:nvCxnSpPr>
        <p:spPr>
          <a:xfrm flipH="1">
            <a:off x="15659100" y="4034790"/>
            <a:ext cx="502920" cy="1035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2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D1233B-ABEA-4738-BCD9-2092493C01AC}"/>
              </a:ext>
            </a:extLst>
          </p:cNvPr>
          <p:cNvSpPr/>
          <p:nvPr/>
        </p:nvSpPr>
        <p:spPr>
          <a:xfrm>
            <a:off x="0" y="0"/>
            <a:ext cx="12192000" cy="88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76150-260B-4DD3-9DAF-8C7A2872D291}"/>
              </a:ext>
            </a:extLst>
          </p:cNvPr>
          <p:cNvSpPr/>
          <p:nvPr/>
        </p:nvSpPr>
        <p:spPr>
          <a:xfrm>
            <a:off x="0" y="889233"/>
            <a:ext cx="12192000" cy="293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79ABF-613A-4D15-AF34-588DF78C2A7D}"/>
              </a:ext>
            </a:extLst>
          </p:cNvPr>
          <p:cNvSpPr txBox="1"/>
          <p:nvPr/>
        </p:nvSpPr>
        <p:spPr>
          <a:xfrm>
            <a:off x="23939" y="1316692"/>
            <a:ext cx="275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PENTONGON VIRGIN MARY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19C85-CD91-499F-B773-732CF880D2E5}"/>
              </a:ext>
            </a:extLst>
          </p:cNvPr>
          <p:cNvSpPr/>
          <p:nvPr/>
        </p:nvSpPr>
        <p:spPr>
          <a:xfrm>
            <a:off x="11444034" y="6434821"/>
            <a:ext cx="579550" cy="423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D6C633-43A2-48FB-96A1-E9D2F91D5C01}"/>
              </a:ext>
            </a:extLst>
          </p:cNvPr>
          <p:cNvSpPr/>
          <p:nvPr/>
        </p:nvSpPr>
        <p:spPr>
          <a:xfrm>
            <a:off x="11511296" y="6520537"/>
            <a:ext cx="381407" cy="3669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0165CE-EA64-4BD1-ACD7-E67E8590D627}"/>
              </a:ext>
            </a:extLst>
          </p:cNvPr>
          <p:cNvSpPr/>
          <p:nvPr/>
        </p:nvSpPr>
        <p:spPr>
          <a:xfrm>
            <a:off x="12023584" y="6520536"/>
            <a:ext cx="168416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FE8A5-5913-400A-A445-55722D408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22" y="1647801"/>
            <a:ext cx="962542" cy="1273517"/>
          </a:xfrm>
          <a:prstGeom prst="rect">
            <a:avLst/>
          </a:prstGeom>
        </p:spPr>
      </p:pic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4CBA1EC2-57EE-45C4-9D0E-A01927604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27021"/>
              </p:ext>
            </p:extLst>
          </p:nvPr>
        </p:nvGraphicFramePr>
        <p:xfrm>
          <a:off x="2568154" y="3494896"/>
          <a:ext cx="885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ackager Shell Object" showAsIcon="1" r:id="rId4" imgW="885960" imgH="514800" progId="Package">
                  <p:embed/>
                </p:oleObj>
              </mc:Choice>
              <mc:Fallback>
                <p:oleObj name="Packager Shell Object" showAsIcon="1" r:id="rId4" imgW="885960" imgH="514800" progId="Package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4CBA1EC2-57EE-45C4-9D0E-A019276041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8154" y="3494896"/>
                        <a:ext cx="885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9AC6E66-3883-4BD5-BFF1-86B7BB5EA4AB}"/>
              </a:ext>
            </a:extLst>
          </p:cNvPr>
          <p:cNvSpPr/>
          <p:nvPr/>
        </p:nvSpPr>
        <p:spPr>
          <a:xfrm>
            <a:off x="5876693" y="3858322"/>
            <a:ext cx="2787805" cy="1728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CBE137-F84D-4058-8D20-B7F820ABB3C6}"/>
              </a:ext>
            </a:extLst>
          </p:cNvPr>
          <p:cNvSpPr/>
          <p:nvPr/>
        </p:nvSpPr>
        <p:spPr>
          <a:xfrm>
            <a:off x="7110761" y="2284559"/>
            <a:ext cx="2787805" cy="17284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36172-BD98-4B70-BAB5-283AA646D35A}"/>
              </a:ext>
            </a:extLst>
          </p:cNvPr>
          <p:cNvSpPr txBox="1"/>
          <p:nvPr/>
        </p:nvSpPr>
        <p:spPr>
          <a:xfrm>
            <a:off x="5374888" y="2408663"/>
            <a:ext cx="1141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Karl,Diana</a:t>
            </a:r>
            <a:endParaRPr lang="en-US" strike="sngStrike" dirty="0"/>
          </a:p>
          <a:p>
            <a:r>
              <a:rPr lang="en-US" strike="sngStrike" dirty="0"/>
              <a:t>Berkley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9E5E2-700F-4FD4-A1E0-4488CBB81BF0}"/>
              </a:ext>
            </a:extLst>
          </p:cNvPr>
          <p:cNvSpPr txBox="1"/>
          <p:nvPr/>
        </p:nvSpPr>
        <p:spPr>
          <a:xfrm>
            <a:off x="3746772" y="1579899"/>
            <a:ext cx="5437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CPVA.</a:t>
            </a:r>
            <a:r>
              <a:rPr lang="en-US" sz="5400" strike="sngStrike" dirty="0"/>
              <a:t>PBS.SANDRA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16E922-923F-4B71-BD2F-A7A102E371B8}"/>
              </a:ext>
            </a:extLst>
          </p:cNvPr>
          <p:cNvSpPr/>
          <p:nvPr/>
        </p:nvSpPr>
        <p:spPr>
          <a:xfrm>
            <a:off x="8723491" y="1337723"/>
            <a:ext cx="2787805" cy="17284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1E606-B9E3-4F03-BAE5-AAFE94F50738}"/>
              </a:ext>
            </a:extLst>
          </p:cNvPr>
          <p:cNvSpPr txBox="1"/>
          <p:nvPr/>
        </p:nvSpPr>
        <p:spPr>
          <a:xfrm>
            <a:off x="5531005" y="1501358"/>
            <a:ext cx="461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CPVA:HOMECIDE:IS-A-BELL(</a:t>
            </a:r>
            <a:r>
              <a:rPr lang="en-US" strike="sngStrike" dirty="0"/>
              <a:t>cisco </a:t>
            </a:r>
            <a:r>
              <a:rPr lang="en-US" strike="sngStrike" dirty="0" err="1">
                <a:solidFill>
                  <a:schemeClr val="bg1"/>
                </a:solidFill>
              </a:rPr>
              <a:t>montirng</a:t>
            </a:r>
            <a:r>
              <a:rPr lang="en-US" strike="sngStrike" dirty="0">
                <a:solidFill>
                  <a:schemeClr val="bg1"/>
                </a:solidFill>
              </a:rPr>
              <a:t> 10</a:t>
            </a:r>
            <a:r>
              <a:rPr lang="en-US" dirty="0">
                <a:solidFill>
                  <a:schemeClr val="bg1"/>
                </a:solidFill>
              </a:rPr>
              <a:t>c)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0020E2-F9AE-4F52-B3E1-6CD90B734A6F}"/>
              </a:ext>
            </a:extLst>
          </p:cNvPr>
          <p:cNvCxnSpPr/>
          <p:nvPr/>
        </p:nvCxnSpPr>
        <p:spPr>
          <a:xfrm>
            <a:off x="8073483" y="2088470"/>
            <a:ext cx="3819220" cy="1846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54171-0288-44B4-9569-323F5E34661D}"/>
              </a:ext>
            </a:extLst>
          </p:cNvPr>
          <p:cNvCxnSpPr/>
          <p:nvPr/>
        </p:nvCxnSpPr>
        <p:spPr>
          <a:xfrm>
            <a:off x="6794384" y="3104710"/>
            <a:ext cx="3819220" cy="1846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8DFFEB-EB7A-4411-B0E1-325F6FE6B6A9}"/>
              </a:ext>
            </a:extLst>
          </p:cNvPr>
          <p:cNvCxnSpPr/>
          <p:nvPr/>
        </p:nvCxnSpPr>
        <p:spPr>
          <a:xfrm>
            <a:off x="5697847" y="4630208"/>
            <a:ext cx="3819220" cy="1846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41DD9-0887-437D-9964-8CDA62E17DA8}"/>
              </a:ext>
            </a:extLst>
          </p:cNvPr>
          <p:cNvSpPr/>
          <p:nvPr/>
        </p:nvSpPr>
        <p:spPr>
          <a:xfrm>
            <a:off x="111512" y="5765180"/>
            <a:ext cx="12080488" cy="5247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DE8A5-811E-4726-8402-0F9394A17F61}"/>
              </a:ext>
            </a:extLst>
          </p:cNvPr>
          <p:cNvSpPr txBox="1"/>
          <p:nvPr/>
        </p:nvSpPr>
        <p:spPr>
          <a:xfrm>
            <a:off x="624468" y="5374888"/>
            <a:ext cx="24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Gary’s Full House --yang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49025F-5454-4545-8798-D71DDD251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95" y="2230944"/>
            <a:ext cx="1395852" cy="13958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B2B295-D626-40C7-90D6-AE5930A1E601}"/>
              </a:ext>
            </a:extLst>
          </p:cNvPr>
          <p:cNvSpPr txBox="1"/>
          <p:nvPr/>
        </p:nvSpPr>
        <p:spPr>
          <a:xfrm>
            <a:off x="5114312" y="2187626"/>
            <a:ext cx="297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187.PREA.</a:t>
            </a:r>
            <a:r>
              <a:rPr lang="en-US" strike="sngStrike" dirty="0"/>
              <a:t>donatains specialist</a:t>
            </a:r>
          </a:p>
          <a:p>
            <a:r>
              <a:rPr lang="en-US" strike="sngStrike" dirty="0"/>
              <a:t>	          call center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54A75-C6D3-4F97-AD61-DDFFFB48B7BD}"/>
              </a:ext>
            </a:extLst>
          </p:cNvPr>
          <p:cNvSpPr txBox="1"/>
          <p:nvPr/>
        </p:nvSpPr>
        <p:spPr>
          <a:xfrm>
            <a:off x="2777385" y="3602501"/>
            <a:ext cx="498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God.nonPolcieCfg.nonPoiceTV</a:t>
            </a:r>
            <a:r>
              <a:rPr lang="en-US" dirty="0"/>
              <a:t>(41.</a:t>
            </a:r>
            <a:r>
              <a:rPr lang="en-US" sz="800" strike="sngStrike" dirty="0"/>
              <a:t>mr </a:t>
            </a:r>
            <a:r>
              <a:rPr lang="en-US" sz="800" strike="sngStrike" dirty="0" err="1"/>
              <a:t>roger.fag</a:t>
            </a:r>
            <a:r>
              <a:rPr lang="en-US" sz="800" strike="sngStrike" dirty="0"/>
              <a:t>).</a:t>
            </a:r>
            <a:r>
              <a:rPr lang="en-US" sz="2000" dirty="0" err="1"/>
              <a:t>PREA.eval</a:t>
            </a:r>
            <a:endParaRPr lang="en-US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4878D0-8CA5-4ADA-850E-04EC7AFF4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248" y="3188356"/>
            <a:ext cx="951819" cy="43844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5FBE04-8FF5-4BB1-86E7-B9A8A2E62D24}"/>
              </a:ext>
            </a:extLst>
          </p:cNvPr>
          <p:cNvCxnSpPr/>
          <p:nvPr/>
        </p:nvCxnSpPr>
        <p:spPr>
          <a:xfrm>
            <a:off x="1183090" y="3236198"/>
            <a:ext cx="1710650" cy="618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3EC9D07-6BBB-46FF-8220-6425389BAC39}"/>
              </a:ext>
            </a:extLst>
          </p:cNvPr>
          <p:cNvSpPr txBox="1"/>
          <p:nvPr/>
        </p:nvSpPr>
        <p:spPr>
          <a:xfrm>
            <a:off x="3096764" y="4574709"/>
            <a:ext cx="430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41.PAUL: ELA </a:t>
            </a:r>
            <a:r>
              <a:rPr lang="en-US" dirty="0" err="1"/>
              <a:t>enterpris</a:t>
            </a:r>
            <a:r>
              <a:rPr lang="en-US" dirty="0"/>
              <a:t> </a:t>
            </a:r>
            <a:r>
              <a:rPr lang="en-US" dirty="0" err="1"/>
              <a:t>leicen</a:t>
            </a:r>
            <a:r>
              <a:rPr lang="en-US" dirty="0"/>
              <a:t> agrememnt41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8CDAF7-6378-4B15-A526-514C53FEF341}"/>
              </a:ext>
            </a:extLst>
          </p:cNvPr>
          <p:cNvCxnSpPr/>
          <p:nvPr/>
        </p:nvCxnSpPr>
        <p:spPr>
          <a:xfrm>
            <a:off x="457200" y="3858322"/>
            <a:ext cx="11734800" cy="150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5927C7-5C9A-4967-95E1-BF26491FD4A2}"/>
              </a:ext>
            </a:extLst>
          </p:cNvPr>
          <p:cNvSpPr txBox="1"/>
          <p:nvPr/>
        </p:nvSpPr>
        <p:spPr>
          <a:xfrm>
            <a:off x="881743" y="362679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327771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D1233B-ABEA-4738-BCD9-2092493C01AC}"/>
              </a:ext>
            </a:extLst>
          </p:cNvPr>
          <p:cNvSpPr/>
          <p:nvPr/>
        </p:nvSpPr>
        <p:spPr>
          <a:xfrm>
            <a:off x="0" y="0"/>
            <a:ext cx="12192000" cy="88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76150-260B-4DD3-9DAF-8C7A2872D291}"/>
              </a:ext>
            </a:extLst>
          </p:cNvPr>
          <p:cNvSpPr/>
          <p:nvPr/>
        </p:nvSpPr>
        <p:spPr>
          <a:xfrm>
            <a:off x="0" y="889233"/>
            <a:ext cx="12192000" cy="293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79ABF-613A-4D15-AF34-588DF78C2A7D}"/>
              </a:ext>
            </a:extLst>
          </p:cNvPr>
          <p:cNvSpPr txBox="1"/>
          <p:nvPr/>
        </p:nvSpPr>
        <p:spPr>
          <a:xfrm>
            <a:off x="23939" y="1316692"/>
            <a:ext cx="275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PENTONGON VIRGIN MARY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19C85-CD91-499F-B773-732CF880D2E5}"/>
              </a:ext>
            </a:extLst>
          </p:cNvPr>
          <p:cNvSpPr/>
          <p:nvPr/>
        </p:nvSpPr>
        <p:spPr>
          <a:xfrm>
            <a:off x="11444034" y="6434821"/>
            <a:ext cx="579550" cy="423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D6C633-43A2-48FB-96A1-E9D2F91D5C01}"/>
              </a:ext>
            </a:extLst>
          </p:cNvPr>
          <p:cNvSpPr/>
          <p:nvPr/>
        </p:nvSpPr>
        <p:spPr>
          <a:xfrm>
            <a:off x="11511296" y="6520537"/>
            <a:ext cx="381407" cy="3669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0165CE-EA64-4BD1-ACD7-E67E8590D627}"/>
              </a:ext>
            </a:extLst>
          </p:cNvPr>
          <p:cNvSpPr/>
          <p:nvPr/>
        </p:nvSpPr>
        <p:spPr>
          <a:xfrm>
            <a:off x="12023584" y="6520536"/>
            <a:ext cx="168416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FE8A5-5913-400A-A445-55722D408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22" y="1647801"/>
            <a:ext cx="962542" cy="1273517"/>
          </a:xfrm>
          <a:prstGeom prst="rect">
            <a:avLst/>
          </a:prstGeom>
        </p:spPr>
      </p:pic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4CBA1EC2-57EE-45C4-9D0E-A01927604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1063" y="3221038"/>
          <a:ext cx="885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Packager Shell Object" showAsIcon="1" r:id="rId4" imgW="885960" imgH="514800" progId="Package">
                  <p:embed/>
                </p:oleObj>
              </mc:Choice>
              <mc:Fallback>
                <p:oleObj name="Packager Shell Object" showAsIcon="1" r:id="rId4" imgW="885960" imgH="514800" progId="Package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4CBA1EC2-57EE-45C4-9D0E-A019276041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1063" y="3221038"/>
                        <a:ext cx="885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BA4E895-A7CE-4698-8D8F-1A022554304F}"/>
              </a:ext>
            </a:extLst>
          </p:cNvPr>
          <p:cNvSpPr/>
          <p:nvPr/>
        </p:nvSpPr>
        <p:spPr>
          <a:xfrm>
            <a:off x="6542314" y="2579914"/>
            <a:ext cx="4016829" cy="4093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B6FE8-A483-43DB-92B7-05DA48420DC0}"/>
              </a:ext>
            </a:extLst>
          </p:cNvPr>
          <p:cNvSpPr txBox="1"/>
          <p:nvPr/>
        </p:nvSpPr>
        <p:spPr>
          <a:xfrm>
            <a:off x="5802086" y="1937657"/>
            <a:ext cx="512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CPVA.KING</a:t>
            </a:r>
            <a:r>
              <a:rPr lang="en-US" strike="sngStrike" dirty="0"/>
              <a:t>(glasses)</a:t>
            </a:r>
            <a:r>
              <a:rPr lang="en-US" dirty="0"/>
              <a:t>.HOMICIDE:LUX.LAKE TAKE.RICH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F1B49-8C32-4ACB-8CDC-04D232A6358D}"/>
              </a:ext>
            </a:extLst>
          </p:cNvPr>
          <p:cNvSpPr txBox="1"/>
          <p:nvPr/>
        </p:nvSpPr>
        <p:spPr>
          <a:xfrm>
            <a:off x="7794171" y="1686024"/>
            <a:ext cx="264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strike="sngStrike" dirty="0" err="1"/>
              <a:t>Casion</a:t>
            </a:r>
            <a:r>
              <a:rPr lang="en-US" strike="sngStrike" dirty="0"/>
              <a:t> </a:t>
            </a:r>
            <a:r>
              <a:rPr lang="en-US" dirty="0"/>
              <a:t>BEJAMINE </a:t>
            </a:r>
            <a:r>
              <a:rPr lang="en-US" sz="900" strike="sngStrike" dirty="0"/>
              <a:t>5DM </a:t>
            </a:r>
            <a:r>
              <a:rPr lang="en-US" sz="900" strike="sngStrike" dirty="0" err="1"/>
              <a:t>Ulimited</a:t>
            </a:r>
            <a:endParaRPr lang="en-US" sz="900" strike="sngStri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433E7-ADE1-403B-B492-8132677AB634}"/>
              </a:ext>
            </a:extLst>
          </p:cNvPr>
          <p:cNvSpPr txBox="1"/>
          <p:nvPr/>
        </p:nvSpPr>
        <p:spPr>
          <a:xfrm>
            <a:off x="9982200" y="2471057"/>
            <a:ext cx="245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PINK </a:t>
            </a:r>
            <a:r>
              <a:rPr lang="en-US" strike="sngStrike" dirty="0" err="1"/>
              <a:t>famigo</a:t>
            </a:r>
            <a:endParaRPr lang="en-US" strike="sngStrike" dirty="0"/>
          </a:p>
          <a:p>
            <a:r>
              <a:rPr lang="en-US" dirty="0" err="1"/>
              <a:t>nonPolcieCityLgoiacl.IPX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3484F-3DCE-4D95-988E-0F140585396C}"/>
              </a:ext>
            </a:extLst>
          </p:cNvPr>
          <p:cNvSpPr txBox="1"/>
          <p:nvPr/>
        </p:nvSpPr>
        <p:spPr>
          <a:xfrm>
            <a:off x="8927627" y="2242848"/>
            <a:ext cx="290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J2EE Architect, Tulsa, Nevada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23E066-9F4A-4525-9FD0-7D7AA6540ABE}"/>
              </a:ext>
            </a:extLst>
          </p:cNvPr>
          <p:cNvCxnSpPr>
            <a:stCxn id="15" idx="1"/>
          </p:cNvCxnSpPr>
          <p:nvPr/>
        </p:nvCxnSpPr>
        <p:spPr>
          <a:xfrm>
            <a:off x="8927627" y="2427514"/>
            <a:ext cx="2175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6527FA9-B310-4BD1-AF7C-FE4621A85FA8}"/>
              </a:ext>
            </a:extLst>
          </p:cNvPr>
          <p:cNvSpPr/>
          <p:nvPr/>
        </p:nvSpPr>
        <p:spPr>
          <a:xfrm>
            <a:off x="10328496" y="2579914"/>
            <a:ext cx="576943" cy="305191"/>
          </a:xfrm>
          <a:prstGeom prst="rect">
            <a:avLst/>
          </a:prstGeom>
          <a:solidFill>
            <a:srgbClr val="FF0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64D3F-3E97-4A26-95D4-974D772141A8}"/>
              </a:ext>
            </a:extLst>
          </p:cNvPr>
          <p:cNvSpPr txBox="1"/>
          <p:nvPr/>
        </p:nvSpPr>
        <p:spPr>
          <a:xfrm>
            <a:off x="10328496" y="3429000"/>
            <a:ext cx="2622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41.nonPolicLife</a:t>
            </a:r>
          </a:p>
          <a:p>
            <a:r>
              <a:rPr lang="en-US" dirty="0"/>
              <a:t>   </a:t>
            </a:r>
            <a:r>
              <a:rPr lang="en-US" strike="sngStrike" dirty="0"/>
              <a:t>A </a:t>
            </a:r>
            <a:r>
              <a:rPr lang="en-US" strike="sngStrike" dirty="0" err="1"/>
              <a:t>Casion</a:t>
            </a:r>
            <a:r>
              <a:rPr lang="en-US" strike="sngStrike" dirty="0"/>
              <a:t> </a:t>
            </a:r>
            <a:r>
              <a:rPr lang="en-US" dirty="0"/>
              <a:t>“HOMIDE:LUX”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A03A4D-0EE3-4346-9A6D-3D43244F0C20}"/>
              </a:ext>
            </a:extLst>
          </p:cNvPr>
          <p:cNvSpPr/>
          <p:nvPr/>
        </p:nvSpPr>
        <p:spPr>
          <a:xfrm>
            <a:off x="6853240" y="2694840"/>
            <a:ext cx="3708149" cy="39725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455FEB4-A6AB-44EB-AA96-A09A0E4F4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707" y="4419716"/>
            <a:ext cx="2619375" cy="1743075"/>
          </a:xfrm>
          <a:prstGeom prst="rect">
            <a:avLst/>
          </a:prstGeom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5DB76DBF-B3A3-4C31-8164-C5CE587733E2}"/>
              </a:ext>
            </a:extLst>
          </p:cNvPr>
          <p:cNvSpPr/>
          <p:nvPr/>
        </p:nvSpPr>
        <p:spPr>
          <a:xfrm>
            <a:off x="3690859" y="3441466"/>
            <a:ext cx="1502711" cy="2209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3FE6DC-9D8A-43F4-ACE6-F8CAC8CACA17}"/>
              </a:ext>
            </a:extLst>
          </p:cNvPr>
          <p:cNvSpPr/>
          <p:nvPr/>
        </p:nvSpPr>
        <p:spPr>
          <a:xfrm>
            <a:off x="4928839" y="3221038"/>
            <a:ext cx="1416205" cy="10944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>
                <a:solidFill>
                  <a:schemeClr val="tx1"/>
                </a:solidFill>
              </a:rPr>
              <a:t>Soviet,ddr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5F05F56-6D4B-40B4-99F8-C4AB19BF95F6}"/>
              </a:ext>
            </a:extLst>
          </p:cNvPr>
          <p:cNvSpPr/>
          <p:nvPr/>
        </p:nvSpPr>
        <p:spPr>
          <a:xfrm rot="7303027">
            <a:off x="3082426" y="1505389"/>
            <a:ext cx="2192840" cy="20611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1DE1754-F866-41FA-BF13-8D30475D6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60" y="2035675"/>
            <a:ext cx="1301120" cy="8494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137129-1948-4E02-8765-5A15E1D043C9}"/>
              </a:ext>
            </a:extLst>
          </p:cNvPr>
          <p:cNvSpPr txBox="1"/>
          <p:nvPr/>
        </p:nvSpPr>
        <p:spPr>
          <a:xfrm>
            <a:off x="3927333" y="2306989"/>
            <a:ext cx="668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 GLAG(</a:t>
            </a:r>
            <a:r>
              <a:rPr lang="en-US" strike="sngStrike" dirty="0"/>
              <a:t>0.1 </a:t>
            </a:r>
            <a:r>
              <a:rPr lang="en-US" strike="sngStrike" dirty="0" err="1"/>
              <a:t>repson</a:t>
            </a:r>
            <a:r>
              <a:rPr lang="en-US" strike="sngStrike" dirty="0"/>
              <a:t> time gag(</a:t>
            </a:r>
            <a:r>
              <a:rPr lang="en-US" strike="sngStrike" dirty="0" err="1"/>
              <a:t>bal</a:t>
            </a:r>
            <a:r>
              <a:rPr lang="en-US" strike="sngStrike" dirty="0"/>
              <a:t>)</a:t>
            </a:r>
            <a:r>
              <a:rPr lang="en-US" dirty="0"/>
              <a:t>(</a:t>
            </a:r>
            <a:r>
              <a:rPr lang="en-US" dirty="0" err="1"/>
              <a:t>GOV.SWA.backup.AVIALITY</a:t>
            </a:r>
            <a:r>
              <a:rPr lang="en-US" dirty="0"/>
              <a:t>./CPVA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489448-85F4-42C9-B041-57C24ACC5ABB}"/>
              </a:ext>
            </a:extLst>
          </p:cNvPr>
          <p:cNvCxnSpPr/>
          <p:nvPr/>
        </p:nvCxnSpPr>
        <p:spPr>
          <a:xfrm>
            <a:off x="8365256" y="2182586"/>
            <a:ext cx="562371" cy="40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3004B5-78B3-4872-A21C-4E9DFCEAEB45}"/>
              </a:ext>
            </a:extLst>
          </p:cNvPr>
          <p:cNvSpPr txBox="1"/>
          <p:nvPr/>
        </p:nvSpPr>
        <p:spPr>
          <a:xfrm>
            <a:off x="880113" y="4917688"/>
            <a:ext cx="24016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trike="sngStrike" dirty="0"/>
              <a:t>I did not call </a:t>
            </a:r>
          </a:p>
          <a:p>
            <a:r>
              <a:rPr lang="en-US" sz="1400" strike="sngStrike" dirty="0"/>
              <a:t>The ss with soviet</a:t>
            </a:r>
          </a:p>
          <a:p>
            <a:r>
              <a:rPr lang="en-US" sz="1400" strike="sngStrike" dirty="0"/>
              <a:t>And </a:t>
            </a:r>
            <a:r>
              <a:rPr lang="en-US" sz="1400" strike="sngStrike" dirty="0" err="1"/>
              <a:t>drr</a:t>
            </a:r>
            <a:r>
              <a:rPr lang="en-US" sz="1400" strike="sngStrike" dirty="0"/>
              <a:t> many times</a:t>
            </a:r>
          </a:p>
          <a:p>
            <a:r>
              <a:rPr lang="en-US" sz="1400" strike="sngStrike" dirty="0"/>
              <a:t>With cum rice, nor</a:t>
            </a:r>
          </a:p>
          <a:p>
            <a:r>
              <a:rPr lang="en-US" sz="1400" dirty="0"/>
              <a:t>SALES </a:t>
            </a:r>
            <a:r>
              <a:rPr lang="en-US" sz="1400" strike="sngStrike" dirty="0"/>
              <a:t>to Visa, </a:t>
            </a:r>
            <a:r>
              <a:rPr lang="en-US" sz="1400" strike="sngStrike" dirty="0" err="1"/>
              <a:t>apple,dell</a:t>
            </a:r>
            <a:r>
              <a:rPr lang="en-US" sz="1400" strike="sngStrike" dirty="0"/>
              <a:t> </a:t>
            </a:r>
            <a:r>
              <a:rPr lang="en-US" sz="1400" strike="sngStrike" dirty="0" err="1"/>
              <a:t>emea</a:t>
            </a:r>
            <a:endParaRPr lang="en-US" sz="1400" strike="sngStrike" dirty="0"/>
          </a:p>
          <a:p>
            <a:r>
              <a:rPr lang="en-US" sz="1400" strike="sngStrike" dirty="0"/>
              <a:t>My </a:t>
            </a:r>
            <a:r>
              <a:rPr lang="en-US" sz="1400" strike="sngStrike" dirty="0" err="1"/>
              <a:t>tatoos</a:t>
            </a:r>
            <a:endParaRPr lang="en-US" sz="1400" strike="sngStrik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B8B87A-CF95-4ABC-8CB5-EF123EA8ECE4}"/>
              </a:ext>
            </a:extLst>
          </p:cNvPr>
          <p:cNvCxnSpPr/>
          <p:nvPr/>
        </p:nvCxnSpPr>
        <p:spPr>
          <a:xfrm>
            <a:off x="4306888" y="2242848"/>
            <a:ext cx="639992" cy="64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E955FB-C8EC-4651-A6E8-5889587F87D4}"/>
              </a:ext>
            </a:extLst>
          </p:cNvPr>
          <p:cNvCxnSpPr/>
          <p:nvPr/>
        </p:nvCxnSpPr>
        <p:spPr>
          <a:xfrm>
            <a:off x="1851102" y="3221038"/>
            <a:ext cx="5002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003054-FED0-4F5D-A9FA-BEDBE6798B35}"/>
              </a:ext>
            </a:extLst>
          </p:cNvPr>
          <p:cNvSpPr txBox="1"/>
          <p:nvPr/>
        </p:nvSpPr>
        <p:spPr>
          <a:xfrm>
            <a:off x="992459" y="2921318"/>
            <a:ext cx="21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nonPoliceBPMlogical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819882-1673-4FB9-82B4-12A1388320AE}"/>
              </a:ext>
            </a:extLst>
          </p:cNvPr>
          <p:cNvSpPr/>
          <p:nvPr/>
        </p:nvSpPr>
        <p:spPr>
          <a:xfrm>
            <a:off x="3927333" y="5319132"/>
            <a:ext cx="703143" cy="7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B22108-0261-4E9E-9BA1-B477B1D9EFDC}"/>
              </a:ext>
            </a:extLst>
          </p:cNvPr>
          <p:cNvSpPr/>
          <p:nvPr/>
        </p:nvSpPr>
        <p:spPr>
          <a:xfrm>
            <a:off x="4573360" y="5447363"/>
            <a:ext cx="760000" cy="615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7C73912-D8CF-4F6C-80BB-F79515998F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918" y="3340530"/>
            <a:ext cx="2321052" cy="104294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C832AA-F7DB-46F5-978F-7D5CC6889890}"/>
              </a:ext>
            </a:extLst>
          </p:cNvPr>
          <p:cNvCxnSpPr/>
          <p:nvPr/>
        </p:nvCxnSpPr>
        <p:spPr>
          <a:xfrm>
            <a:off x="1851102" y="3824868"/>
            <a:ext cx="2665142" cy="197164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2B9589-1939-4B78-82F7-6CB6A2AA1657}"/>
              </a:ext>
            </a:extLst>
          </p:cNvPr>
          <p:cNvSpPr txBox="1"/>
          <p:nvPr/>
        </p:nvSpPr>
        <p:spPr>
          <a:xfrm>
            <a:off x="747812" y="4032261"/>
            <a:ext cx="283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Offsit</a:t>
            </a:r>
            <a:r>
              <a:rPr lang="en-US" strike="sngStrike" dirty="0"/>
              <a:t>: </a:t>
            </a:r>
            <a:r>
              <a:rPr lang="en-US" strike="sngStrike" dirty="0" err="1"/>
              <a:t>Asmelby</a:t>
            </a:r>
            <a:r>
              <a:rPr lang="en-US" strike="sngStrike" dirty="0"/>
              <a:t> Programmer</a:t>
            </a:r>
          </a:p>
        </p:txBody>
      </p:sp>
    </p:spTree>
    <p:extLst>
      <p:ext uri="{BB962C8B-B14F-4D97-AF65-F5344CB8AC3E}">
        <p14:creationId xmlns:p14="http://schemas.microsoft.com/office/powerpoint/2010/main" val="170827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D1233B-ABEA-4738-BCD9-2092493C01AC}"/>
              </a:ext>
            </a:extLst>
          </p:cNvPr>
          <p:cNvSpPr/>
          <p:nvPr/>
        </p:nvSpPr>
        <p:spPr>
          <a:xfrm>
            <a:off x="0" y="0"/>
            <a:ext cx="12192000" cy="88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76150-260B-4DD3-9DAF-8C7A2872D291}"/>
              </a:ext>
            </a:extLst>
          </p:cNvPr>
          <p:cNvSpPr/>
          <p:nvPr/>
        </p:nvSpPr>
        <p:spPr>
          <a:xfrm>
            <a:off x="0" y="889233"/>
            <a:ext cx="12192000" cy="293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79ABF-613A-4D15-AF34-588DF78C2A7D}"/>
              </a:ext>
            </a:extLst>
          </p:cNvPr>
          <p:cNvSpPr txBox="1"/>
          <p:nvPr/>
        </p:nvSpPr>
        <p:spPr>
          <a:xfrm>
            <a:off x="23939" y="1316692"/>
            <a:ext cx="275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PENTONGON VIRGIN MARY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19C85-CD91-499F-B773-732CF880D2E5}"/>
              </a:ext>
            </a:extLst>
          </p:cNvPr>
          <p:cNvSpPr/>
          <p:nvPr/>
        </p:nvSpPr>
        <p:spPr>
          <a:xfrm>
            <a:off x="11444034" y="6434821"/>
            <a:ext cx="579550" cy="423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D6C633-43A2-48FB-96A1-E9D2F91D5C01}"/>
              </a:ext>
            </a:extLst>
          </p:cNvPr>
          <p:cNvSpPr/>
          <p:nvPr/>
        </p:nvSpPr>
        <p:spPr>
          <a:xfrm>
            <a:off x="11511296" y="6520537"/>
            <a:ext cx="381407" cy="3669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0165CE-EA64-4BD1-ACD7-E67E8590D627}"/>
              </a:ext>
            </a:extLst>
          </p:cNvPr>
          <p:cNvSpPr/>
          <p:nvPr/>
        </p:nvSpPr>
        <p:spPr>
          <a:xfrm>
            <a:off x="12023584" y="6520536"/>
            <a:ext cx="168416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D9C3F9-5FF4-4AD2-B3A5-614C4C0FB8BF}"/>
              </a:ext>
            </a:extLst>
          </p:cNvPr>
          <p:cNvCxnSpPr/>
          <p:nvPr/>
        </p:nvCxnSpPr>
        <p:spPr>
          <a:xfrm>
            <a:off x="3735659" y="2375210"/>
            <a:ext cx="0" cy="382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138CE0-F158-4D7A-BFA3-49A394833C04}"/>
              </a:ext>
            </a:extLst>
          </p:cNvPr>
          <p:cNvCxnSpPr/>
          <p:nvPr/>
        </p:nvCxnSpPr>
        <p:spPr>
          <a:xfrm>
            <a:off x="6965796" y="2375210"/>
            <a:ext cx="0" cy="382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CD8214-57CC-4E37-B3E4-407121970C6E}"/>
              </a:ext>
            </a:extLst>
          </p:cNvPr>
          <p:cNvCxnSpPr>
            <a:cxnSpLocks/>
          </p:cNvCxnSpPr>
          <p:nvPr/>
        </p:nvCxnSpPr>
        <p:spPr>
          <a:xfrm>
            <a:off x="1393902" y="2720898"/>
            <a:ext cx="9288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A260414-0E28-4424-B894-A0AEB7B1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21" y="2205726"/>
            <a:ext cx="786979" cy="4932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2EC3A4-5F13-4203-A38A-8B27703C0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189" y="1464261"/>
            <a:ext cx="1156006" cy="11560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BCE252-EA56-4862-8469-03674CDBF78F}"/>
              </a:ext>
            </a:extLst>
          </p:cNvPr>
          <p:cNvCxnSpPr/>
          <p:nvPr/>
        </p:nvCxnSpPr>
        <p:spPr>
          <a:xfrm>
            <a:off x="4059044" y="1464261"/>
            <a:ext cx="1717288" cy="11560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5B5CF4-1498-4824-9F97-57C5290BFC66}"/>
              </a:ext>
            </a:extLst>
          </p:cNvPr>
          <p:cNvCxnSpPr/>
          <p:nvPr/>
        </p:nvCxnSpPr>
        <p:spPr>
          <a:xfrm flipV="1">
            <a:off x="4337824" y="1686024"/>
            <a:ext cx="1256371" cy="823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25C5D1E-01F4-48F5-B8A4-0E2E181956FC}"/>
              </a:ext>
            </a:extLst>
          </p:cNvPr>
          <p:cNvSpPr/>
          <p:nvPr/>
        </p:nvSpPr>
        <p:spPr>
          <a:xfrm>
            <a:off x="2227207" y="2924676"/>
            <a:ext cx="579550" cy="423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39B911-DB52-4F84-9F42-89B44916C150}"/>
              </a:ext>
            </a:extLst>
          </p:cNvPr>
          <p:cNvSpPr/>
          <p:nvPr/>
        </p:nvSpPr>
        <p:spPr>
          <a:xfrm>
            <a:off x="2294469" y="3010392"/>
            <a:ext cx="381407" cy="3669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E3DB2-5E03-44C0-95B5-94561644792B}"/>
              </a:ext>
            </a:extLst>
          </p:cNvPr>
          <p:cNvSpPr/>
          <p:nvPr/>
        </p:nvSpPr>
        <p:spPr>
          <a:xfrm>
            <a:off x="2806757" y="3010391"/>
            <a:ext cx="168416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123F92-9A58-4698-A2A1-98598DCB4C71}"/>
              </a:ext>
            </a:extLst>
          </p:cNvPr>
          <p:cNvSpPr txBox="1"/>
          <p:nvPr/>
        </p:nvSpPr>
        <p:spPr>
          <a:xfrm>
            <a:off x="3639788" y="2965955"/>
            <a:ext cx="3063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 CHEKCPOIN CHALIE.PREA</a:t>
            </a:r>
          </a:p>
          <a:p>
            <a:r>
              <a:rPr lang="en-US" sz="900" dirty="0"/>
              <a:t>(</a:t>
            </a:r>
            <a:r>
              <a:rPr lang="en-US" sz="900" strike="sngStrike" dirty="0" err="1"/>
              <a:t>kdw</a:t>
            </a:r>
            <a:r>
              <a:rPr lang="en-US" sz="900" strike="sngStrike" dirty="0"/>
              <a:t>).IMPORT blue/red IBM/oracle</a:t>
            </a:r>
          </a:p>
          <a:p>
            <a:r>
              <a:rPr lang="en-US" sz="900" strike="sngStrike" dirty="0"/>
              <a:t>Ivan/</a:t>
            </a:r>
            <a:r>
              <a:rPr lang="en-US" sz="900" strike="sngStrike" dirty="0" err="1"/>
              <a:t>ivan</a:t>
            </a:r>
            <a:r>
              <a:rPr lang="en-US" sz="900" strike="sngStrike" dirty="0"/>
              <a:t>/</a:t>
            </a:r>
            <a:r>
              <a:rPr lang="en-US" sz="900" strike="sngStrike" dirty="0" err="1"/>
              <a:t>alex</a:t>
            </a:r>
            <a:r>
              <a:rPr lang="en-US" sz="900" strike="sngStrike" dirty="0"/>
              <a:t>/</a:t>
            </a:r>
            <a:r>
              <a:rPr lang="en-US" sz="900" strike="sngStrike" dirty="0" err="1"/>
              <a:t>alex.tango</a:t>
            </a:r>
            <a:endParaRPr lang="en-US" sz="900" strike="sngStrik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106FB8-C1B8-4EB4-92DB-6B40D3F130B3}"/>
              </a:ext>
            </a:extLst>
          </p:cNvPr>
          <p:cNvSpPr txBox="1"/>
          <p:nvPr/>
        </p:nvSpPr>
        <p:spPr>
          <a:xfrm>
            <a:off x="4337824" y="3812629"/>
            <a:ext cx="2617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 infant WWI </a:t>
            </a:r>
            <a:r>
              <a:rPr lang="en-US" dirty="0" err="1"/>
              <a:t>vagaina</a:t>
            </a:r>
            <a:r>
              <a:rPr lang="en-US" dirty="0"/>
              <a:t> </a:t>
            </a:r>
          </a:p>
          <a:p>
            <a:r>
              <a:rPr lang="en-US" dirty="0"/>
              <a:t>LABOR CODE</a:t>
            </a:r>
          </a:p>
          <a:p>
            <a:r>
              <a:rPr lang="en-US" sz="800" strike="sngStrike" dirty="0"/>
              <a:t> (Russian female </a:t>
            </a:r>
            <a:r>
              <a:rPr lang="en-US" sz="800" strike="sngStrike" dirty="0" err="1"/>
              <a:t>wokers</a:t>
            </a:r>
            <a:r>
              <a:rPr lang="en-US" sz="800" strike="sngStrike" dirty="0"/>
              <a:t> tango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8DC5D9-50BA-46DB-8AD8-B77E5F89D7E1}"/>
              </a:ext>
            </a:extLst>
          </p:cNvPr>
          <p:cNvSpPr txBox="1"/>
          <p:nvPr/>
        </p:nvSpPr>
        <p:spPr>
          <a:xfrm>
            <a:off x="6211229" y="1773044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Truck drive by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E3CF9A-D70D-48B1-8B6C-3CA8A03FDE5B}"/>
              </a:ext>
            </a:extLst>
          </p:cNvPr>
          <p:cNvSpPr txBox="1"/>
          <p:nvPr/>
        </p:nvSpPr>
        <p:spPr>
          <a:xfrm>
            <a:off x="4204010" y="5029200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LABOR CODE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FDABA55-B415-459A-86A5-EDED04346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559" y="1703990"/>
            <a:ext cx="1754846" cy="97305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6E094E-1428-4063-8441-91DA4E3D1F43}"/>
              </a:ext>
            </a:extLst>
          </p:cNvPr>
          <p:cNvSpPr txBox="1"/>
          <p:nvPr/>
        </p:nvSpPr>
        <p:spPr>
          <a:xfrm>
            <a:off x="2102903" y="2250100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Service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C592C6-DC22-4B77-ACDD-71F160272B42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5594195" y="2185013"/>
            <a:ext cx="429226" cy="26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B5F9E2-7F48-494D-893A-6D6A7829C1DB}"/>
              </a:ext>
            </a:extLst>
          </p:cNvPr>
          <p:cNvCxnSpPr>
            <a:stCxn id="15" idx="2"/>
          </p:cNvCxnSpPr>
          <p:nvPr/>
        </p:nvCxnSpPr>
        <p:spPr>
          <a:xfrm flipH="1">
            <a:off x="4848663" y="2698974"/>
            <a:ext cx="1568248" cy="284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51785B-9C10-4BC6-A781-2FAC4BA83E55}"/>
              </a:ext>
            </a:extLst>
          </p:cNvPr>
          <p:cNvSpPr txBox="1"/>
          <p:nvPr/>
        </p:nvSpPr>
        <p:spPr>
          <a:xfrm>
            <a:off x="4558051" y="5675971"/>
            <a:ext cx="378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41.(H1-B).eval.(pit)(.422.6 Hate crimes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9F7C80-9B3F-4694-9CC3-CFC2668EE796}"/>
              </a:ext>
            </a:extLst>
          </p:cNvPr>
          <p:cNvSpPr txBox="1"/>
          <p:nvPr/>
        </p:nvSpPr>
        <p:spPr>
          <a:xfrm>
            <a:off x="4337824" y="5620863"/>
            <a:ext cx="778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FBI:WMD(person, </a:t>
            </a:r>
            <a:r>
              <a:rPr lang="en-US" dirty="0" err="1"/>
              <a:t>budilign</a:t>
            </a:r>
            <a:r>
              <a:rPr lang="en-US" dirty="0"/>
              <a:t>, state, country movie </a:t>
            </a:r>
            <a:r>
              <a:rPr lang="en-US" dirty="0" err="1"/>
              <a:t>leaer</a:t>
            </a:r>
            <a:r>
              <a:rPr lang="en-US" dirty="0"/>
              <a:t> (PINK Laura </a:t>
            </a:r>
            <a:r>
              <a:rPr lang="en-US" dirty="0" err="1"/>
              <a:t>mogher</a:t>
            </a:r>
            <a:r>
              <a:rPr lang="en-US" dirty="0"/>
              <a:t> </a:t>
            </a:r>
            <a:r>
              <a:rPr lang="en-US" dirty="0" err="1"/>
              <a:t>theter</a:t>
            </a:r>
            <a:r>
              <a:rPr lang="en-US" dirty="0"/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01924E-F1B4-4EFC-A1BA-50835A05A508}"/>
              </a:ext>
            </a:extLst>
          </p:cNvPr>
          <p:cNvSpPr/>
          <p:nvPr/>
        </p:nvSpPr>
        <p:spPr>
          <a:xfrm>
            <a:off x="9244361" y="5213866"/>
            <a:ext cx="836337" cy="841244"/>
          </a:xfrm>
          <a:prstGeom prst="rect">
            <a:avLst/>
          </a:prstGeom>
          <a:solidFill>
            <a:srgbClr val="FF0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6B653D-36C4-47FA-B757-3E69FAE61247}"/>
              </a:ext>
            </a:extLst>
          </p:cNvPr>
          <p:cNvCxnSpPr/>
          <p:nvPr/>
        </p:nvCxnSpPr>
        <p:spPr>
          <a:xfrm>
            <a:off x="5386039" y="5776332"/>
            <a:ext cx="650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04A177C-B0A9-4DC7-9AD4-F34205717530}"/>
              </a:ext>
            </a:extLst>
          </p:cNvPr>
          <p:cNvSpPr/>
          <p:nvPr/>
        </p:nvSpPr>
        <p:spPr>
          <a:xfrm>
            <a:off x="10939346" y="6520536"/>
            <a:ext cx="234176" cy="2148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402F10-E28B-4ED6-BF47-8E64B45B61B4}"/>
              </a:ext>
            </a:extLst>
          </p:cNvPr>
          <p:cNvSpPr/>
          <p:nvPr/>
        </p:nvSpPr>
        <p:spPr>
          <a:xfrm>
            <a:off x="1927591" y="3225480"/>
            <a:ext cx="234176" cy="21480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DE1FE6-AEED-40A9-9463-5F7FDCD83017}"/>
              </a:ext>
            </a:extLst>
          </p:cNvPr>
          <p:cNvSpPr txBox="1"/>
          <p:nvPr/>
        </p:nvSpPr>
        <p:spPr>
          <a:xfrm>
            <a:off x="3891548" y="2709367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 2007 41 </a:t>
            </a:r>
            <a:r>
              <a:rPr lang="en-US" sz="1200" strike="sngStrike" dirty="0" err="1"/>
              <a:t>clouod</a:t>
            </a:r>
            <a:endParaRPr lang="en-US" sz="1200" strike="sngStrike" dirty="0"/>
          </a:p>
        </p:txBody>
      </p:sp>
    </p:spTree>
    <p:extLst>
      <p:ext uri="{BB962C8B-B14F-4D97-AF65-F5344CB8AC3E}">
        <p14:creationId xmlns:p14="http://schemas.microsoft.com/office/powerpoint/2010/main" val="235146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D1233B-ABEA-4738-BCD9-2092493C01AC}"/>
              </a:ext>
            </a:extLst>
          </p:cNvPr>
          <p:cNvSpPr/>
          <p:nvPr/>
        </p:nvSpPr>
        <p:spPr>
          <a:xfrm>
            <a:off x="0" y="0"/>
            <a:ext cx="12192000" cy="88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76150-260B-4DD3-9DAF-8C7A2872D291}"/>
              </a:ext>
            </a:extLst>
          </p:cNvPr>
          <p:cNvSpPr/>
          <p:nvPr/>
        </p:nvSpPr>
        <p:spPr>
          <a:xfrm>
            <a:off x="0" y="889233"/>
            <a:ext cx="12192000" cy="293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79ABF-613A-4D15-AF34-588DF78C2A7D}"/>
              </a:ext>
            </a:extLst>
          </p:cNvPr>
          <p:cNvSpPr txBox="1"/>
          <p:nvPr/>
        </p:nvSpPr>
        <p:spPr>
          <a:xfrm>
            <a:off x="23939" y="1316692"/>
            <a:ext cx="275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PENTONGON VIRGIN MARY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19C85-CD91-499F-B773-732CF880D2E5}"/>
              </a:ext>
            </a:extLst>
          </p:cNvPr>
          <p:cNvSpPr/>
          <p:nvPr/>
        </p:nvSpPr>
        <p:spPr>
          <a:xfrm>
            <a:off x="11444034" y="6434821"/>
            <a:ext cx="579550" cy="423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D6C633-43A2-48FB-96A1-E9D2F91D5C01}"/>
              </a:ext>
            </a:extLst>
          </p:cNvPr>
          <p:cNvSpPr/>
          <p:nvPr/>
        </p:nvSpPr>
        <p:spPr>
          <a:xfrm>
            <a:off x="11511296" y="6520537"/>
            <a:ext cx="381407" cy="3669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0165CE-EA64-4BD1-ACD7-E67E8590D627}"/>
              </a:ext>
            </a:extLst>
          </p:cNvPr>
          <p:cNvSpPr/>
          <p:nvPr/>
        </p:nvSpPr>
        <p:spPr>
          <a:xfrm>
            <a:off x="12023584" y="6520536"/>
            <a:ext cx="168416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FE8A5-5913-400A-A445-55722D408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22" y="1647801"/>
            <a:ext cx="962542" cy="1273517"/>
          </a:xfrm>
          <a:prstGeom prst="rect">
            <a:avLst/>
          </a:prstGeom>
        </p:spPr>
      </p:pic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4CBA1EC2-57EE-45C4-9D0E-A0192760415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21063" y="3221038"/>
          <a:ext cx="885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ackager Shell Object" showAsIcon="1" r:id="rId4" imgW="885960" imgH="514800" progId="Package">
                  <p:embed/>
                </p:oleObj>
              </mc:Choice>
              <mc:Fallback>
                <p:oleObj name="Packager Shell Object" showAsIcon="1" r:id="rId4" imgW="885960" imgH="514800" progId="Package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4CBA1EC2-57EE-45C4-9D0E-A019276041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1063" y="3221038"/>
                        <a:ext cx="885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A0FBF12-A0E9-4A47-ABEC-C12906FAA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296" y="2416871"/>
            <a:ext cx="6086362" cy="4017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1C6121-264D-4F30-947E-C718FA8A62CD}"/>
              </a:ext>
            </a:extLst>
          </p:cNvPr>
          <p:cNvSpPr/>
          <p:nvPr/>
        </p:nvSpPr>
        <p:spPr>
          <a:xfrm>
            <a:off x="7347857" y="4071257"/>
            <a:ext cx="838200" cy="729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towel</a:t>
            </a:r>
          </a:p>
        </p:txBody>
      </p:sp>
    </p:spTree>
    <p:extLst>
      <p:ext uri="{BB962C8B-B14F-4D97-AF65-F5344CB8AC3E}">
        <p14:creationId xmlns:p14="http://schemas.microsoft.com/office/powerpoint/2010/main" val="245210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632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Custom-tc-cen07</cp:lastModifiedBy>
  <cp:revision>15</cp:revision>
  <dcterms:created xsi:type="dcterms:W3CDTF">2023-05-25T15:30:41Z</dcterms:created>
  <dcterms:modified xsi:type="dcterms:W3CDTF">2023-05-25T17:04:02Z</dcterms:modified>
</cp:coreProperties>
</file>