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6224" autoAdjust="0"/>
  </p:normalViewPr>
  <p:slideViewPr>
    <p:cSldViewPr snapToGrid="0">
      <p:cViewPr varScale="1">
        <p:scale>
          <a:sx n="76" d="100"/>
          <a:sy n="76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BD4EDE-7C2F-4DDA-8BA0-205997B22C34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5922F9-B617-4D12-8B5A-F14741EC5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238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000.tw.pns. §Sex Abuse </a:t>
            </a:r>
            <a:r>
              <a:rPr lang="en-US" strike="sngStrike" dirty="0"/>
              <a:t>oral exe walk </a:t>
            </a:r>
            <a:r>
              <a:rPr lang="en-US" strike="sngStrike" dirty="0" err="1"/>
              <a:t>bys</a:t>
            </a:r>
            <a:r>
              <a:rPr lang="en-US" strike="sngStrike" dirty="0"/>
              <a:t> avg;;  </a:t>
            </a:r>
            <a:r>
              <a:rPr lang="en-US" strike="sngStrike" dirty="0" err="1"/>
              <a:t>wuck</a:t>
            </a:r>
            <a:r>
              <a:rPr lang="en-US" strike="sngStrike" dirty="0"/>
              <a:t> my dick </a:t>
            </a:r>
            <a:r>
              <a:rPr lang="en-US" strike="sngStrike" dirty="0" err="1"/>
              <a:t>attitube</a:t>
            </a:r>
            <a:r>
              <a:rPr lang="en-US" strike="sngStrike" dirty="0"/>
              <a:t> avg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5922F9-B617-4D12-8B5A-F14741EC51B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59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A0397-9599-404B-8E4D-8BB570D4BE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C7AD93-1409-4B84-8CB9-AB0A3E21E8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FE8E5-88A8-4C34-B005-D2D1BDBDA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389BD-AC2A-4276-9A71-37690444FA2A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742168-D945-43B8-884B-11CD66EF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64EBB7-9ED8-4787-9520-6EF18FE6C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4D33F-2953-4073-BAD4-71642C0DA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404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666E9-15B0-49D5-B828-4048E5ECB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1AAAB8-8F38-41DE-8119-11BC441393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8FB27C-5A9D-4749-9C97-0368CAA1E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389BD-AC2A-4276-9A71-37690444FA2A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CAA63-A598-404E-8DE0-5DC111284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18847-A014-4461-B947-E5B581392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4D33F-2953-4073-BAD4-71642C0DA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64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1368F6-6CE2-403A-9245-CBB0006CD2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9896CB-87A9-4C9A-B16D-C4B77F9FA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23F6A-39A4-4A46-B286-69493843B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389BD-AC2A-4276-9A71-37690444FA2A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2A83D-7F71-40F1-B351-A8C1CAC45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05BD9-918E-4878-83A3-A80F5038E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4D33F-2953-4073-BAD4-71642C0DA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511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7C99-7855-496A-9DC6-14E09DBA0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9F576-BC8D-4D38-AB0E-8B3024B1A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E20C3-1475-4CA0-A1A1-EC1B18558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389BD-AC2A-4276-9A71-37690444FA2A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CBA71-9FE6-46DE-8CA8-E496E5D44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810FD-534E-48A6-84B4-B6B054378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4D33F-2953-4073-BAD4-71642C0DA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565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606F0-342B-4BE0-B2D4-44323619D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C33A74-235E-443C-89A4-0EC4AD8805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4A378-DFCA-4DF7-B297-039E04945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389BD-AC2A-4276-9A71-37690444FA2A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90D38-797A-4D07-B178-733C1C021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B1CA0-D7E4-4BD4-92B2-04E01FF57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4D33F-2953-4073-BAD4-71642C0DA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429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43072-2152-45E9-B7D4-C2AB07EC4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0E5AD-6C00-4740-9FDA-7C054E5503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B18ABE-EC46-4AA6-B6FA-2C01BECE03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7C2259-11DA-4C49-A560-2B9009336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389BD-AC2A-4276-9A71-37690444FA2A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E08132-CCFA-498B-9A33-888794956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5B93F4-54FB-4ECD-915C-55EB73643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4D33F-2953-4073-BAD4-71642C0DA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22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00339-3D48-466C-864A-8C17BAEE4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38CB3-9791-4836-9E3D-E5B9D9F68A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B64879-CE64-4D9D-AD85-F07E58351D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E6AA13-1AD5-4CA2-BAC8-B673A26BF3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CE3D93-7755-4A73-8B99-C17056E056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94F34C-7DCF-47F4-AC81-03E608185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389BD-AC2A-4276-9A71-37690444FA2A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B2467A-BCCC-4E21-AE85-2672FBD1F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9A0AFF-2CE6-4F64-BE50-EFA22ADBF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4D33F-2953-4073-BAD4-71642C0DA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329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91230-05D2-4DAD-BBD2-A3A1D3248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A1F10A-4EC2-4AD1-A887-A56F31F3E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389BD-AC2A-4276-9A71-37690444FA2A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556FD6-6068-4CF4-BA5B-888147915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4B7207-69A9-470E-B39C-83B82D666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4D33F-2953-4073-BAD4-71642C0DA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582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E1536B-B72C-4455-9210-05D63B09C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389BD-AC2A-4276-9A71-37690444FA2A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411EE0-C5D1-4C5C-B279-C4671159A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D26977-7947-4569-875C-8B54F6094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4D33F-2953-4073-BAD4-71642C0DA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203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CC9E6-1ED6-4DEA-9E5A-A621F3084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2897B-0042-4666-809F-BD46CAF50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499793-F1C1-4534-9C6E-2C6FC74CC8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2EE3E7-8823-4846-9E96-B6B338C96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389BD-AC2A-4276-9A71-37690444FA2A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AEA0B2-D9C4-4067-93A0-2CA7CED93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9ECF6A-7684-442D-A0BB-5D349F3F7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4D33F-2953-4073-BAD4-71642C0DA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945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A8048-6A7C-4BCD-A249-011A46E1C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591325-F571-45F9-989C-959B3A7B36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99145C-F577-4E3F-AEEB-89B2169F57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0CE4AD-579E-4728-868E-6BC7622D5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389BD-AC2A-4276-9A71-37690444FA2A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E3E5B7-F7A9-4768-B805-B7606F4BA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C4D1E5-F036-4033-B5CC-A5C3BA01E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4D33F-2953-4073-BAD4-71642C0DA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442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0044AB-C1B1-40B0-9989-A9CA3A67A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892154-2DD5-4338-B950-CB2CBE11C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148F52-BCE7-40A7-BE6F-ED04289B6F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389BD-AC2A-4276-9A71-37690444FA2A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85015-5BA7-4180-9476-C4BEC2FB85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BB1790-3E9C-4C39-AA0C-930E4AE147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4D33F-2953-4073-BAD4-71642C0DA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119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g"/><Relationship Id="rId5" Type="http://schemas.openxmlformats.org/officeDocument/2006/relationships/image" Target="../media/image17.png"/><Relationship Id="rId4" Type="http://schemas.openxmlformats.org/officeDocument/2006/relationships/image" Target="../media/image16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g"/><Relationship Id="rId3" Type="http://schemas.openxmlformats.org/officeDocument/2006/relationships/hyperlink" Target="https://ics2wsa.ic3.com/commerce/1.x/transactionProcessor/CyberSourceTransaction_1.207.wsdl" TargetMode="External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jpg"/><Relationship Id="rId5" Type="http://schemas.openxmlformats.org/officeDocument/2006/relationships/image" Target="../media/image21.png"/><Relationship Id="rId10" Type="http://schemas.openxmlformats.org/officeDocument/2006/relationships/image" Target="../media/image26.jpg"/><Relationship Id="rId4" Type="http://schemas.openxmlformats.org/officeDocument/2006/relationships/image" Target="../media/image20.png"/><Relationship Id="rId9" Type="http://schemas.openxmlformats.org/officeDocument/2006/relationships/image" Target="../media/image2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0621100-F31E-4879-B706-0FA07D4F3297}"/>
              </a:ext>
            </a:extLst>
          </p:cNvPr>
          <p:cNvSpPr/>
          <p:nvPr/>
        </p:nvSpPr>
        <p:spPr>
          <a:xfrm>
            <a:off x="0" y="0"/>
            <a:ext cx="12192000" cy="85567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35118E-4AFF-44A0-BC9A-94B8B7D8CDB1}"/>
              </a:ext>
            </a:extLst>
          </p:cNvPr>
          <p:cNvSpPr/>
          <p:nvPr/>
        </p:nvSpPr>
        <p:spPr>
          <a:xfrm>
            <a:off x="0" y="855677"/>
            <a:ext cx="12192000" cy="1677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A31FE3-8275-4FE6-BA08-4300523B8563}"/>
              </a:ext>
            </a:extLst>
          </p:cNvPr>
          <p:cNvSpPr txBox="1"/>
          <p:nvPr/>
        </p:nvSpPr>
        <p:spPr>
          <a:xfrm>
            <a:off x="6311641" y="4032042"/>
            <a:ext cx="948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kimbery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8D114A-B983-4530-9D38-20CF34018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2628" y="4483100"/>
            <a:ext cx="1888365" cy="17526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EB63129-E7BA-4B9E-924B-AC0B932F4C00}"/>
              </a:ext>
            </a:extLst>
          </p:cNvPr>
          <p:cNvSpPr/>
          <p:nvPr/>
        </p:nvSpPr>
        <p:spPr>
          <a:xfrm>
            <a:off x="3528319" y="2260600"/>
            <a:ext cx="2870200" cy="14631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C31F2D-6BFD-41F3-9C91-A47E3A0764E4}"/>
              </a:ext>
            </a:extLst>
          </p:cNvPr>
          <p:cNvSpPr/>
          <p:nvPr/>
        </p:nvSpPr>
        <p:spPr>
          <a:xfrm>
            <a:off x="4477644" y="2260600"/>
            <a:ext cx="1028700" cy="5334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1D72786-15C5-458E-BDE4-0651A18D4C26}"/>
              </a:ext>
            </a:extLst>
          </p:cNvPr>
          <p:cNvSpPr/>
          <p:nvPr/>
        </p:nvSpPr>
        <p:spPr>
          <a:xfrm>
            <a:off x="5290444" y="2992190"/>
            <a:ext cx="215900" cy="6851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21DF25-5DBA-4836-8350-3A5FF3D57AE3}"/>
              </a:ext>
            </a:extLst>
          </p:cNvPr>
          <p:cNvSpPr txBox="1"/>
          <p:nvPr/>
        </p:nvSpPr>
        <p:spPr>
          <a:xfrm>
            <a:off x="4707942" y="2841779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9527F6-6FD4-4DE9-AEF6-148338226922}"/>
              </a:ext>
            </a:extLst>
          </p:cNvPr>
          <p:cNvCxnSpPr/>
          <p:nvPr/>
        </p:nvCxnSpPr>
        <p:spPr>
          <a:xfrm>
            <a:off x="5785744" y="1905000"/>
            <a:ext cx="1828800" cy="2003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C6732B8-1363-437B-AC07-8595E8246298}"/>
              </a:ext>
            </a:extLst>
          </p:cNvPr>
          <p:cNvSpPr txBox="1"/>
          <p:nvPr/>
        </p:nvSpPr>
        <p:spPr>
          <a:xfrm>
            <a:off x="5398394" y="1634575"/>
            <a:ext cx="2101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nonPoliceTRXLgoical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689E0E-3199-4106-8D7A-F7B207CB1622}"/>
              </a:ext>
            </a:extLst>
          </p:cNvPr>
          <p:cNvSpPr txBox="1"/>
          <p:nvPr/>
        </p:nvSpPr>
        <p:spPr>
          <a:xfrm>
            <a:off x="4020444" y="1819241"/>
            <a:ext cx="3151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nonPoliceBrbal.noNPolideDEA</a:t>
            </a:r>
            <a:r>
              <a:rPr lang="en-US" dirty="0"/>
              <a:t>()</a:t>
            </a:r>
          </a:p>
          <a:p>
            <a:r>
              <a:rPr lang="en-US" dirty="0" err="1"/>
              <a:t>nonPocdliAfrec</a:t>
            </a:r>
            <a:r>
              <a:rPr lang="en-US" strike="sngStrike" dirty="0" err="1"/>
              <a:t>.food</a:t>
            </a:r>
            <a:endParaRPr lang="en-US" strike="sngStrike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A4DAB0E-B286-49CA-BEFB-5DACC2CA3048}"/>
              </a:ext>
            </a:extLst>
          </p:cNvPr>
          <p:cNvSpPr txBox="1"/>
          <p:nvPr/>
        </p:nvSpPr>
        <p:spPr>
          <a:xfrm>
            <a:off x="121544" y="1634575"/>
            <a:ext cx="2048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CHEKPON CHALRLIE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E73A98-F322-4187-9394-C36236246D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44" y="2314080"/>
            <a:ext cx="3028950" cy="3028950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EB3595D-295C-4C76-9193-1245E7EA7681}"/>
              </a:ext>
            </a:extLst>
          </p:cNvPr>
          <p:cNvCxnSpPr>
            <a:cxnSpLocks/>
          </p:cNvCxnSpPr>
          <p:nvPr/>
        </p:nvCxnSpPr>
        <p:spPr>
          <a:xfrm flipV="1">
            <a:off x="5398394" y="2488963"/>
            <a:ext cx="409575" cy="2959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6E3DDF2-2A1E-4A7D-9C30-DDAD62778CD5}"/>
              </a:ext>
            </a:extLst>
          </p:cNvPr>
          <p:cNvSpPr txBox="1"/>
          <p:nvPr/>
        </p:nvSpPr>
        <p:spPr>
          <a:xfrm>
            <a:off x="4020444" y="5664200"/>
            <a:ext cx="18623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Will he give food?</a:t>
            </a:r>
          </a:p>
          <a:p>
            <a:r>
              <a:rPr lang="en-US" dirty="0" err="1"/>
              <a:t>Dea</a:t>
            </a:r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5BB49BE9-FA86-4C5F-BA48-164049AD64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0925" y="5537031"/>
            <a:ext cx="503237" cy="34873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37C76FC-9D6B-458C-B527-ACE080A6462F}"/>
              </a:ext>
            </a:extLst>
          </p:cNvPr>
          <p:cNvSpPr txBox="1"/>
          <p:nvPr/>
        </p:nvSpPr>
        <p:spPr>
          <a:xfrm>
            <a:off x="11210925" y="5969888"/>
            <a:ext cx="8595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/>
              <a:t>2 </a:t>
            </a:r>
            <a:r>
              <a:rPr lang="en-US" sz="800" strike="sngStrike" dirty="0" err="1"/>
              <a:t>peope</a:t>
            </a:r>
            <a:r>
              <a:rPr lang="en-US" sz="800" strike="sngStrike" dirty="0"/>
              <a:t> missing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561A7B6-12B2-4C01-8581-6B16B87103DA}"/>
              </a:ext>
            </a:extLst>
          </p:cNvPr>
          <p:cNvSpPr/>
          <p:nvPr/>
        </p:nvSpPr>
        <p:spPr>
          <a:xfrm>
            <a:off x="121544" y="1634575"/>
            <a:ext cx="10071100" cy="5020225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2420734-EC5A-440B-B1BB-45325D20826B}"/>
              </a:ext>
            </a:extLst>
          </p:cNvPr>
          <p:cNvCxnSpPr>
            <a:cxnSpLocks/>
          </p:cNvCxnSpPr>
          <p:nvPr/>
        </p:nvCxnSpPr>
        <p:spPr>
          <a:xfrm>
            <a:off x="11353800" y="5359400"/>
            <a:ext cx="838200" cy="129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C79C719-13E0-4124-93FD-1F1ED652E1AB}"/>
              </a:ext>
            </a:extLst>
          </p:cNvPr>
          <p:cNvSpPr txBox="1"/>
          <p:nvPr/>
        </p:nvSpPr>
        <p:spPr>
          <a:xfrm>
            <a:off x="10192644" y="5078968"/>
            <a:ext cx="1965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41nonPoliceTRX.</a:t>
            </a:r>
            <a:r>
              <a:rPr lang="en-US" sz="800" strike="sngStrike" dirty="0"/>
              <a:t>marx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EAFF469-465B-42EE-B639-708953A5791A}"/>
              </a:ext>
            </a:extLst>
          </p:cNvPr>
          <p:cNvSpPr txBox="1"/>
          <p:nvPr/>
        </p:nvSpPr>
        <p:spPr>
          <a:xfrm>
            <a:off x="10430786" y="5275674"/>
            <a:ext cx="1489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JFK.MLK.</a:t>
            </a:r>
            <a:r>
              <a:rPr lang="en-US" strike="sngStrike" dirty="0" err="1"/>
              <a:t>marx</a:t>
            </a:r>
            <a:endParaRPr lang="en-US" strike="sngStrike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ACB0C3E-7C0E-427E-AF5B-2967CFA7145E}"/>
              </a:ext>
            </a:extLst>
          </p:cNvPr>
          <p:cNvCxnSpPr/>
          <p:nvPr/>
        </p:nvCxnSpPr>
        <p:spPr>
          <a:xfrm flipH="1" flipV="1">
            <a:off x="9182100" y="3908446"/>
            <a:ext cx="2458590" cy="1628585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121FF71-5C79-46B0-8A2B-1ECB4715DD49}"/>
              </a:ext>
            </a:extLst>
          </p:cNvPr>
          <p:cNvCxnSpPr>
            <a:cxnSpLocks/>
          </p:cNvCxnSpPr>
          <p:nvPr/>
        </p:nvCxnSpPr>
        <p:spPr>
          <a:xfrm flipH="1" flipV="1">
            <a:off x="8014782" y="5058111"/>
            <a:ext cx="3245991" cy="466007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5C844F3-F5D3-41C3-B6CC-7C34A7A75D7A}"/>
              </a:ext>
            </a:extLst>
          </p:cNvPr>
          <p:cNvCxnSpPr>
            <a:cxnSpLocks/>
          </p:cNvCxnSpPr>
          <p:nvPr/>
        </p:nvCxnSpPr>
        <p:spPr>
          <a:xfrm flipH="1" flipV="1">
            <a:off x="1704092" y="5625763"/>
            <a:ext cx="9506833" cy="806643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217B197D-CB9D-4E85-B281-AB3F32991BEC}"/>
              </a:ext>
            </a:extLst>
          </p:cNvPr>
          <p:cNvSpPr/>
          <p:nvPr/>
        </p:nvSpPr>
        <p:spPr>
          <a:xfrm>
            <a:off x="10490077" y="5386109"/>
            <a:ext cx="623317" cy="433655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trike="sngStrike" dirty="0">
                <a:solidFill>
                  <a:schemeClr val="tx1"/>
                </a:solidFill>
              </a:rPr>
              <a:t>un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48121BE-1648-48A9-B462-52DC01F0C378}"/>
              </a:ext>
            </a:extLst>
          </p:cNvPr>
          <p:cNvSpPr/>
          <p:nvPr/>
        </p:nvSpPr>
        <p:spPr>
          <a:xfrm>
            <a:off x="9486900" y="4535724"/>
            <a:ext cx="2780383" cy="433655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1988:HOMCIDE:NANA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2353D41-FE7A-41EC-BC37-A145CF10BCC7}"/>
              </a:ext>
            </a:extLst>
          </p:cNvPr>
          <p:cNvSpPr/>
          <p:nvPr/>
        </p:nvSpPr>
        <p:spPr>
          <a:xfrm>
            <a:off x="7465298" y="5834722"/>
            <a:ext cx="2538244" cy="433655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HOMCEP:</a:t>
            </a:r>
            <a:r>
              <a:rPr lang="en-US" b="1" strike="sngStrike" dirty="0">
                <a:solidFill>
                  <a:schemeClr val="tx1"/>
                </a:solidFill>
              </a:rPr>
              <a:t>JO(Hannes</a:t>
            </a:r>
            <a:r>
              <a:rPr lang="en-US" b="1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A875DD0-25DF-4E8C-B0FE-56CAF4C567C9}"/>
              </a:ext>
            </a:extLst>
          </p:cNvPr>
          <p:cNvCxnSpPr>
            <a:cxnSpLocks/>
          </p:cNvCxnSpPr>
          <p:nvPr/>
        </p:nvCxnSpPr>
        <p:spPr>
          <a:xfrm flipH="1" flipV="1">
            <a:off x="6564861" y="3386061"/>
            <a:ext cx="4897682" cy="2207025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AD1D1728-F87B-477D-B175-7A16759E9FD9}"/>
              </a:ext>
            </a:extLst>
          </p:cNvPr>
          <p:cNvSpPr txBox="1"/>
          <p:nvPr/>
        </p:nvSpPr>
        <p:spPr>
          <a:xfrm rot="2026620">
            <a:off x="8515687" y="4191179"/>
            <a:ext cx="1390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ATOMCLOCK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22FF861-3E6E-4AE5-B639-5B714306D047}"/>
              </a:ext>
            </a:extLst>
          </p:cNvPr>
          <p:cNvCxnSpPr>
            <a:cxnSpLocks/>
          </p:cNvCxnSpPr>
          <p:nvPr/>
        </p:nvCxnSpPr>
        <p:spPr>
          <a:xfrm flipH="1" flipV="1">
            <a:off x="6186202" y="2237831"/>
            <a:ext cx="5428741" cy="3507656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D085186E-3133-4B2D-BC53-BFE3283D15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6810" y="2035185"/>
            <a:ext cx="2619375" cy="1743075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2029163A-4CF9-431B-91B2-57809DE0A7D3}"/>
              </a:ext>
            </a:extLst>
          </p:cNvPr>
          <p:cNvSpPr txBox="1"/>
          <p:nvPr/>
        </p:nvSpPr>
        <p:spPr>
          <a:xfrm>
            <a:off x="9486900" y="4258699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Ingo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351AB92-C253-4A66-A2D8-2898737D888A}"/>
              </a:ext>
            </a:extLst>
          </p:cNvPr>
          <p:cNvSpPr txBox="1"/>
          <p:nvPr/>
        </p:nvSpPr>
        <p:spPr>
          <a:xfrm>
            <a:off x="1320800" y="1333500"/>
            <a:ext cx="3000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2005(</a:t>
            </a:r>
            <a:r>
              <a:rPr lang="en-US" dirty="0" err="1"/>
              <a:t>Marin.white</a:t>
            </a:r>
            <a:r>
              <a:rPr lang="en-US" dirty="0"/>
              <a:t>),2010-2023</a:t>
            </a:r>
          </a:p>
        </p:txBody>
      </p:sp>
    </p:spTree>
    <p:extLst>
      <p:ext uri="{BB962C8B-B14F-4D97-AF65-F5344CB8AC3E}">
        <p14:creationId xmlns:p14="http://schemas.microsoft.com/office/powerpoint/2010/main" val="3866503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Rectangle 112">
            <a:extLst>
              <a:ext uri="{FF2B5EF4-FFF2-40B4-BE49-F238E27FC236}">
                <a16:creationId xmlns:a16="http://schemas.microsoft.com/office/drawing/2014/main" id="{D62D1CE0-D1DE-4A15-A1FC-973A3A65A506}"/>
              </a:ext>
            </a:extLst>
          </p:cNvPr>
          <p:cNvSpPr/>
          <p:nvPr/>
        </p:nvSpPr>
        <p:spPr>
          <a:xfrm rot="5400000">
            <a:off x="11024142" y="3842788"/>
            <a:ext cx="1765043" cy="2330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trike="sngStrike" dirty="0" err="1">
                <a:solidFill>
                  <a:schemeClr val="tx1"/>
                </a:solidFill>
              </a:rPr>
              <a:t>grafptti</a:t>
            </a:r>
            <a:endParaRPr lang="en-US" sz="800" strike="sngStrike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0621100-F31E-4879-B706-0FA07D4F3297}"/>
              </a:ext>
            </a:extLst>
          </p:cNvPr>
          <p:cNvSpPr/>
          <p:nvPr/>
        </p:nvSpPr>
        <p:spPr>
          <a:xfrm>
            <a:off x="0" y="0"/>
            <a:ext cx="12192000" cy="85567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35118E-4AFF-44A0-BC9A-94B8B7D8CDB1}"/>
              </a:ext>
            </a:extLst>
          </p:cNvPr>
          <p:cNvSpPr/>
          <p:nvPr/>
        </p:nvSpPr>
        <p:spPr>
          <a:xfrm>
            <a:off x="0" y="855677"/>
            <a:ext cx="12192000" cy="1677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7AEAC4-5099-43EC-B95B-9CF0533756C1}"/>
              </a:ext>
            </a:extLst>
          </p:cNvPr>
          <p:cNvSpPr txBox="1"/>
          <p:nvPr/>
        </p:nvSpPr>
        <p:spPr>
          <a:xfrm>
            <a:off x="1778000" y="2006600"/>
            <a:ext cx="65576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LARRY.JFK(</a:t>
            </a:r>
            <a:r>
              <a:rPr lang="en-US" dirty="0" err="1"/>
              <a:t>hichschool</a:t>
            </a:r>
            <a:r>
              <a:rPr lang="en-US" dirty="0"/>
              <a:t>, </a:t>
            </a:r>
            <a:r>
              <a:rPr lang="en-US" dirty="0" err="1"/>
              <a:t>europaschule</a:t>
            </a:r>
            <a:r>
              <a:rPr lang="en-US" dirty="0"/>
              <a:t>) </a:t>
            </a:r>
            <a:r>
              <a:rPr lang="en-US" dirty="0" err="1"/>
              <a:t>nonPolicBelgumLgoical</a:t>
            </a:r>
            <a:r>
              <a:rPr lang="en-US" dirty="0"/>
              <a:t>(Gerald)</a:t>
            </a:r>
          </a:p>
          <a:p>
            <a:r>
              <a:rPr lang="en-US" dirty="0"/>
              <a:t>	CHECKPOIN CHALIE(</a:t>
            </a:r>
            <a:r>
              <a:rPr lang="en-US" strike="sngStrike" dirty="0"/>
              <a:t>Suck my </a:t>
            </a:r>
            <a:r>
              <a:rPr lang="en-US" strike="sngStrike" dirty="0" err="1"/>
              <a:t>dic</a:t>
            </a:r>
            <a:r>
              <a:rPr lang="en-US" strike="sngStrike" dirty="0"/>
              <a:t>)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C20E686-6FEA-47F3-8CF4-29A08F8157CD}"/>
              </a:ext>
            </a:extLst>
          </p:cNvPr>
          <p:cNvCxnSpPr/>
          <p:nvPr/>
        </p:nvCxnSpPr>
        <p:spPr>
          <a:xfrm flipH="1">
            <a:off x="7226300" y="2159000"/>
            <a:ext cx="1409700" cy="88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66AF1F6-E74F-4714-B85F-FCDB843B60F8}"/>
              </a:ext>
            </a:extLst>
          </p:cNvPr>
          <p:cNvSpPr txBox="1"/>
          <p:nvPr/>
        </p:nvSpPr>
        <p:spPr>
          <a:xfrm>
            <a:off x="2006600" y="2768600"/>
            <a:ext cx="8425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CHECKPOINT CHALIE.LARRY(</a:t>
            </a:r>
            <a:r>
              <a:rPr lang="en-US" strike="sngStrike" dirty="0"/>
              <a:t>Apple , </a:t>
            </a:r>
            <a:r>
              <a:rPr lang="en-US" strike="sngStrike" dirty="0" err="1"/>
              <a:t>graphti</a:t>
            </a:r>
            <a:r>
              <a:rPr lang="en-US" strike="sngStrike" dirty="0"/>
              <a:t> </a:t>
            </a:r>
            <a:r>
              <a:rPr lang="en-US" strike="sngStrike" dirty="0" err="1"/>
              <a:t>romele</a:t>
            </a:r>
            <a:r>
              <a:rPr lang="en-US" strike="sngStrike" dirty="0"/>
              <a:t> teacher roman ,suck my dick, </a:t>
            </a:r>
            <a:r>
              <a:rPr lang="en-US" strike="sngStrike" dirty="0" err="1"/>
              <a:t>gerlad</a:t>
            </a:r>
            <a:r>
              <a:rPr lang="en-US" dirty="0"/>
              <a:t>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FAD462F-6539-48D4-B364-97137D5FED0B}"/>
              </a:ext>
            </a:extLst>
          </p:cNvPr>
          <p:cNvSpPr/>
          <p:nvPr/>
        </p:nvSpPr>
        <p:spPr>
          <a:xfrm>
            <a:off x="1778000" y="3633232"/>
            <a:ext cx="3302000" cy="8763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4D0A75D-8CF8-49FD-8F4B-F5D65F82BC3E}"/>
              </a:ext>
            </a:extLst>
          </p:cNvPr>
          <p:cNvSpPr/>
          <p:nvPr/>
        </p:nvSpPr>
        <p:spPr>
          <a:xfrm>
            <a:off x="6819900" y="3995182"/>
            <a:ext cx="3302000" cy="876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trike="sngStrike" dirty="0">
                <a:solidFill>
                  <a:schemeClr val="tx1"/>
                </a:solidFill>
              </a:rPr>
              <a:t>Suck my dig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A2A2B8-44C6-4F10-A052-915B6BAFFAD4}"/>
              </a:ext>
            </a:extLst>
          </p:cNvPr>
          <p:cNvSpPr txBox="1"/>
          <p:nvPr/>
        </p:nvSpPr>
        <p:spPr>
          <a:xfrm>
            <a:off x="8953500" y="3489236"/>
            <a:ext cx="1733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/>
              <a:t>Guy doing </a:t>
            </a:r>
            <a:r>
              <a:rPr lang="en-US" sz="800" strike="sngStrike" dirty="0" err="1"/>
              <a:t>graphi</a:t>
            </a:r>
            <a:r>
              <a:rPr lang="en-US" sz="800" strike="sngStrike" dirty="0"/>
              <a:t> at night</a:t>
            </a:r>
          </a:p>
          <a:p>
            <a:r>
              <a:rPr lang="en-US" sz="800" strike="sngStrike" dirty="0" err="1"/>
              <a:t>Spealls</a:t>
            </a:r>
            <a:r>
              <a:rPr lang="en-US" sz="800" strike="sngStrike" dirty="0"/>
              <a:t> wrong, dig ? A hole?</a:t>
            </a:r>
          </a:p>
          <a:p>
            <a:r>
              <a:rPr lang="en-US" sz="800" strike="sngStrike" dirty="0"/>
              <a:t>Gerald you </a:t>
            </a:r>
            <a:r>
              <a:rPr lang="en-US" sz="800" strike="sngStrike" dirty="0" err="1"/>
              <a:t>seplt</a:t>
            </a:r>
            <a:r>
              <a:rPr lang="en-US" sz="800" strike="sngStrike" dirty="0"/>
              <a:t> that </a:t>
            </a:r>
            <a:r>
              <a:rPr lang="en-US" sz="800" strike="sngStrike" dirty="0" err="1"/>
              <a:t>wrong,next</a:t>
            </a:r>
            <a:r>
              <a:rPr lang="en-US" sz="800" strike="sngStrike" dirty="0"/>
              <a:t> day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9B05D5A-8CCA-4843-B77B-45DE2642C4DA}"/>
              </a:ext>
            </a:extLst>
          </p:cNvPr>
          <p:cNvSpPr txBox="1"/>
          <p:nvPr/>
        </p:nvSpPr>
        <p:spPr>
          <a:xfrm>
            <a:off x="1079500" y="3429000"/>
            <a:ext cx="1638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Roman;Teacher</a:t>
            </a:r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B9ED604-3674-4604-8C6B-CFF1E94B20FE}"/>
              </a:ext>
            </a:extLst>
          </p:cNvPr>
          <p:cNvSpPr/>
          <p:nvPr/>
        </p:nvSpPr>
        <p:spPr>
          <a:xfrm>
            <a:off x="2718475" y="3759200"/>
            <a:ext cx="393025" cy="23598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C698492-E3DE-4FD2-A933-284260A847DA}"/>
              </a:ext>
            </a:extLst>
          </p:cNvPr>
          <p:cNvSpPr/>
          <p:nvPr/>
        </p:nvSpPr>
        <p:spPr>
          <a:xfrm>
            <a:off x="3314700" y="3798332"/>
            <a:ext cx="254000" cy="269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194662D-8A15-4CBD-B6AC-132A5CFE020E}"/>
              </a:ext>
            </a:extLst>
          </p:cNvPr>
          <p:cNvSpPr/>
          <p:nvPr/>
        </p:nvSpPr>
        <p:spPr>
          <a:xfrm>
            <a:off x="3810000" y="3798332"/>
            <a:ext cx="254000" cy="392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4A294AE-D27D-4A73-88FE-2200CFDE9937}"/>
              </a:ext>
            </a:extLst>
          </p:cNvPr>
          <p:cNvSpPr/>
          <p:nvPr/>
        </p:nvSpPr>
        <p:spPr>
          <a:xfrm>
            <a:off x="2921675" y="3921620"/>
            <a:ext cx="431125" cy="39266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7E2E4DE-F3E5-4671-93FC-D2399DFB5031}"/>
              </a:ext>
            </a:extLst>
          </p:cNvPr>
          <p:cNvCxnSpPr/>
          <p:nvPr/>
        </p:nvCxnSpPr>
        <p:spPr>
          <a:xfrm flipV="1">
            <a:off x="8335693" y="1838820"/>
            <a:ext cx="1608407" cy="320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FE603FC-C7B9-48E7-99FC-06913E62C9E0}"/>
              </a:ext>
            </a:extLst>
          </p:cNvPr>
          <p:cNvSpPr txBox="1"/>
          <p:nvPr/>
        </p:nvSpPr>
        <p:spPr>
          <a:xfrm>
            <a:off x="9550400" y="1544157"/>
            <a:ext cx="1967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Angel, </a:t>
            </a:r>
            <a:r>
              <a:rPr lang="en-US" strike="sngStrike" dirty="0" err="1"/>
              <a:t>Euroaschule</a:t>
            </a:r>
            <a:endParaRPr lang="en-US" strike="sngStrike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27B235-3EF6-44CE-BCF1-FB55FA09C7AA}"/>
              </a:ext>
            </a:extLst>
          </p:cNvPr>
          <p:cNvSpPr txBox="1"/>
          <p:nvPr/>
        </p:nvSpPr>
        <p:spPr>
          <a:xfrm>
            <a:off x="812800" y="1244600"/>
            <a:ext cx="4100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PENTAGON VIGING MARY JFK(</a:t>
            </a:r>
            <a:r>
              <a:rPr lang="en-US" strike="sngStrike" dirty="0" err="1"/>
              <a:t>hihgschool</a:t>
            </a:r>
            <a:r>
              <a:rPr lang="en-US" strike="sngStrike" dirty="0"/>
              <a:t>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8161B3F-2390-4596-BD1E-03744151EDED}"/>
              </a:ext>
            </a:extLst>
          </p:cNvPr>
          <p:cNvSpPr txBox="1"/>
          <p:nvPr/>
        </p:nvSpPr>
        <p:spPr>
          <a:xfrm>
            <a:off x="4356100" y="5613400"/>
            <a:ext cx="5168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Ghoce</a:t>
            </a:r>
            <a:r>
              <a:rPr lang="en-US" dirty="0"/>
              <a:t>(</a:t>
            </a:r>
            <a:r>
              <a:rPr lang="en-US" dirty="0" err="1"/>
              <a:t>dell,</a:t>
            </a:r>
            <a:r>
              <a:rPr lang="en-US" strike="sngStrike" dirty="0" err="1"/>
              <a:t>vox-ushe,spekaes</a:t>
            </a:r>
            <a:r>
              <a:rPr lang="en-US" strike="sngStrike" dirty="0"/>
              <a:t>, apple </a:t>
            </a:r>
            <a:r>
              <a:rPr lang="en-US" strike="sngStrike" dirty="0" err="1"/>
              <a:t>cocian</a:t>
            </a:r>
            <a:r>
              <a:rPr lang="en-US" strike="sngStrike" dirty="0"/>
              <a:t> </a:t>
            </a:r>
            <a:r>
              <a:rPr lang="en-US" strike="sngStrike" dirty="0" err="1"/>
              <a:t>kenwood</a:t>
            </a:r>
            <a:r>
              <a:rPr lang="en-US" strike="sngStrike" dirty="0"/>
              <a:t>)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C14FAD8-F056-4DD0-84A3-E803B7C98593}"/>
              </a:ext>
            </a:extLst>
          </p:cNvPr>
          <p:cNvCxnSpPr/>
          <p:nvPr/>
        </p:nvCxnSpPr>
        <p:spPr>
          <a:xfrm flipH="1" flipV="1">
            <a:off x="5080000" y="5388512"/>
            <a:ext cx="457200" cy="897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D32B415-2284-4221-8A68-A2A63A4A0427}"/>
              </a:ext>
            </a:extLst>
          </p:cNvPr>
          <p:cNvCxnSpPr>
            <a:cxnSpLocks/>
            <a:stCxn id="34" idx="1"/>
            <a:endCxn id="34" idx="3"/>
          </p:cNvCxnSpPr>
          <p:nvPr/>
        </p:nvCxnSpPr>
        <p:spPr>
          <a:xfrm>
            <a:off x="4356100" y="5798066"/>
            <a:ext cx="51687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525132E8-EA4B-4BCF-BD17-E90FDC875EDE}"/>
              </a:ext>
            </a:extLst>
          </p:cNvPr>
          <p:cNvSpPr/>
          <p:nvPr/>
        </p:nvSpPr>
        <p:spPr>
          <a:xfrm>
            <a:off x="9524887" y="5613400"/>
            <a:ext cx="597013" cy="8763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81D8AD1-3446-446A-85F6-EE5662B2FBF4}"/>
              </a:ext>
            </a:extLst>
          </p:cNvPr>
          <p:cNvSpPr/>
          <p:nvPr/>
        </p:nvSpPr>
        <p:spPr>
          <a:xfrm>
            <a:off x="9721850" y="5760998"/>
            <a:ext cx="215900" cy="254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21B237A-7BC3-426B-B5D3-5C92A210EA7E}"/>
              </a:ext>
            </a:extLst>
          </p:cNvPr>
          <p:cNvSpPr/>
          <p:nvPr/>
        </p:nvSpPr>
        <p:spPr>
          <a:xfrm>
            <a:off x="9721850" y="6129298"/>
            <a:ext cx="215900" cy="254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8C35A1C-EEB6-47F8-8D5B-880DBF8A3D70}"/>
              </a:ext>
            </a:extLst>
          </p:cNvPr>
          <p:cNvSpPr txBox="1"/>
          <p:nvPr/>
        </p:nvSpPr>
        <p:spPr>
          <a:xfrm>
            <a:off x="9721850" y="5283200"/>
            <a:ext cx="1266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Vox 500DM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46CCCA0-AF57-480E-85F8-D66ABE821706}"/>
              </a:ext>
            </a:extLst>
          </p:cNvPr>
          <p:cNvSpPr txBox="1"/>
          <p:nvPr/>
        </p:nvSpPr>
        <p:spPr>
          <a:xfrm>
            <a:off x="1092313" y="4713679"/>
            <a:ext cx="774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LARRY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F935C35-F165-4622-ADC4-3A5D453CD8C5}"/>
              </a:ext>
            </a:extLst>
          </p:cNvPr>
          <p:cNvCxnSpPr/>
          <p:nvPr/>
        </p:nvCxnSpPr>
        <p:spPr>
          <a:xfrm flipH="1" flipV="1">
            <a:off x="2006600" y="4898345"/>
            <a:ext cx="7366000" cy="569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967492F-1FD6-43AB-A7E3-53056E652EFF}"/>
              </a:ext>
            </a:extLst>
          </p:cNvPr>
          <p:cNvCxnSpPr/>
          <p:nvPr/>
        </p:nvCxnSpPr>
        <p:spPr>
          <a:xfrm flipH="1" flipV="1">
            <a:off x="9139896" y="5467866"/>
            <a:ext cx="1215429" cy="12567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49">
            <a:extLst>
              <a:ext uri="{FF2B5EF4-FFF2-40B4-BE49-F238E27FC236}">
                <a16:creationId xmlns:a16="http://schemas.microsoft.com/office/drawing/2014/main" id="{194C6359-C71D-4F14-89E7-739AE6BB96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1150" y="5685335"/>
            <a:ext cx="445081" cy="570963"/>
          </a:xfrm>
          <a:prstGeom prst="rect">
            <a:avLst/>
          </a:prstGeom>
        </p:spPr>
      </p:pic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6AED771-EE53-4EC4-A1A0-396553D6F490}"/>
              </a:ext>
            </a:extLst>
          </p:cNvPr>
          <p:cNvCxnSpPr/>
          <p:nvPr/>
        </p:nvCxnSpPr>
        <p:spPr>
          <a:xfrm>
            <a:off x="7785100" y="5467866"/>
            <a:ext cx="850900" cy="102183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5F6AC5E-304A-48E3-BF31-5F5E55EA1836}"/>
              </a:ext>
            </a:extLst>
          </p:cNvPr>
          <p:cNvCxnSpPr>
            <a:cxnSpLocks/>
          </p:cNvCxnSpPr>
          <p:nvPr/>
        </p:nvCxnSpPr>
        <p:spPr>
          <a:xfrm flipV="1">
            <a:off x="7618029" y="5687572"/>
            <a:ext cx="951919" cy="32161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1B18AC4-22A9-453B-8037-AD3D4990B4ED}"/>
              </a:ext>
            </a:extLst>
          </p:cNvPr>
          <p:cNvCxnSpPr>
            <a:cxnSpLocks/>
          </p:cNvCxnSpPr>
          <p:nvPr/>
        </p:nvCxnSpPr>
        <p:spPr>
          <a:xfrm flipV="1">
            <a:off x="7770429" y="5839972"/>
            <a:ext cx="951919" cy="32161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D898606E-5AA4-4A42-A34D-BC38838964A4}"/>
              </a:ext>
            </a:extLst>
          </p:cNvPr>
          <p:cNvSpPr txBox="1"/>
          <p:nvPr/>
        </p:nvSpPr>
        <p:spPr>
          <a:xfrm>
            <a:off x="9394789" y="5005943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1994 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5DA5833-0CA6-4148-BD5C-5F6470E6C7B1}"/>
              </a:ext>
            </a:extLst>
          </p:cNvPr>
          <p:cNvCxnSpPr/>
          <p:nvPr/>
        </p:nvCxnSpPr>
        <p:spPr>
          <a:xfrm flipV="1">
            <a:off x="812800" y="3613666"/>
            <a:ext cx="2050080" cy="19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95B9BDFB-EC30-4032-B42C-656CFE8947FF}"/>
              </a:ext>
            </a:extLst>
          </p:cNvPr>
          <p:cNvSpPr txBox="1"/>
          <p:nvPr/>
        </p:nvSpPr>
        <p:spPr>
          <a:xfrm>
            <a:off x="1898987" y="3251200"/>
            <a:ext cx="2190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CHEDKPOIN CHARLIE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0A2C1DA-DBF4-49A7-B32D-4857BD529C95}"/>
              </a:ext>
            </a:extLst>
          </p:cNvPr>
          <p:cNvSpPr txBox="1"/>
          <p:nvPr/>
        </p:nvSpPr>
        <p:spPr>
          <a:xfrm rot="5400000">
            <a:off x="10983407" y="3690640"/>
            <a:ext cx="2190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CHEDKPOIN CHARLIE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D6AC83F-9C00-4030-8077-4C2E3A63D6B9}"/>
              </a:ext>
            </a:extLst>
          </p:cNvPr>
          <p:cNvSpPr txBox="1"/>
          <p:nvPr/>
        </p:nvSpPr>
        <p:spPr>
          <a:xfrm>
            <a:off x="546100" y="2953266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1995/6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C3FB3D2-2456-43A3-B6B9-99A7224856AE}"/>
              </a:ext>
            </a:extLst>
          </p:cNvPr>
          <p:cNvSpPr txBox="1"/>
          <p:nvPr/>
        </p:nvSpPr>
        <p:spPr>
          <a:xfrm rot="5400000">
            <a:off x="11239500" y="3994666"/>
            <a:ext cx="1198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Harold </a:t>
            </a:r>
            <a:r>
              <a:rPr lang="en-US" strike="sngStrik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uka</a:t>
            </a:r>
            <a:endParaRPr lang="en-US" strike="sngStrik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8E36C68-E340-470D-B33B-FCB1ABA79667}"/>
              </a:ext>
            </a:extLst>
          </p:cNvPr>
          <p:cNvSpPr txBox="1"/>
          <p:nvPr/>
        </p:nvSpPr>
        <p:spPr>
          <a:xfrm rot="5234163">
            <a:off x="11257215" y="4192136"/>
            <a:ext cx="7649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err="1"/>
              <a:t>Fag:swordfish</a:t>
            </a:r>
            <a:endParaRPr lang="en-US" sz="800" strike="sngStrike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67DF096-1A39-4CFE-BB44-44AFB5678353}"/>
              </a:ext>
            </a:extLst>
          </p:cNvPr>
          <p:cNvSpPr txBox="1"/>
          <p:nvPr/>
        </p:nvSpPr>
        <p:spPr>
          <a:xfrm>
            <a:off x="2038662" y="6060420"/>
            <a:ext cx="2679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/>
              <a:t>Katina,marlen,dele</a:t>
            </a:r>
            <a:r>
              <a:rPr lang="en-US" strike="sngStrike" dirty="0"/>
              <a:t> donna</a:t>
            </a:r>
            <a:r>
              <a:rPr lang="en-US" dirty="0"/>
              <a:t>)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7AB1682-7C95-4380-BA18-6A85276114D0}"/>
              </a:ext>
            </a:extLst>
          </p:cNvPr>
          <p:cNvSpPr txBox="1"/>
          <p:nvPr/>
        </p:nvSpPr>
        <p:spPr>
          <a:xfrm>
            <a:off x="1504902" y="5859740"/>
            <a:ext cx="4280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Ghoceni</a:t>
            </a:r>
            <a:r>
              <a:rPr lang="en-US" dirty="0"/>
              <a:t>(</a:t>
            </a:r>
            <a:r>
              <a:rPr lang="en-US" strike="sngStrike" dirty="0" err="1"/>
              <a:t>kito,katinka</a:t>
            </a:r>
            <a:r>
              <a:rPr lang="en-US" dirty="0"/>
              <a:t> VIERIGIN</a:t>
            </a:r>
            <a:r>
              <a:rPr lang="en-US" strike="sngStrike" dirty="0"/>
              <a:t> bone, </a:t>
            </a:r>
            <a:r>
              <a:rPr lang="en-US" strike="sngStrike" dirty="0" err="1"/>
              <a:t>kantik</a:t>
            </a:r>
            <a:r>
              <a:rPr lang="en-US" dirty="0"/>
              <a:t>)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2EC61CA-CC5F-4FD6-B82B-541DECE19D23}"/>
              </a:ext>
            </a:extLst>
          </p:cNvPr>
          <p:cNvCxnSpPr/>
          <p:nvPr/>
        </p:nvCxnSpPr>
        <p:spPr>
          <a:xfrm>
            <a:off x="10988800" y="1023457"/>
            <a:ext cx="0" cy="58345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030AB54-2D89-473C-9FF5-D3F495DC385E}"/>
              </a:ext>
            </a:extLst>
          </p:cNvPr>
          <p:cNvCxnSpPr/>
          <p:nvPr/>
        </p:nvCxnSpPr>
        <p:spPr>
          <a:xfrm>
            <a:off x="11192000" y="995359"/>
            <a:ext cx="0" cy="58345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13945732-0903-4F36-A2A0-0D66FF919807}"/>
              </a:ext>
            </a:extLst>
          </p:cNvPr>
          <p:cNvCxnSpPr/>
          <p:nvPr/>
        </p:nvCxnSpPr>
        <p:spPr>
          <a:xfrm>
            <a:off x="10534387" y="1244600"/>
            <a:ext cx="9792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3969C9B-DA95-4B87-8F6C-078DDC78CDF6}"/>
              </a:ext>
            </a:extLst>
          </p:cNvPr>
          <p:cNvCxnSpPr/>
          <p:nvPr/>
        </p:nvCxnSpPr>
        <p:spPr>
          <a:xfrm>
            <a:off x="10686787" y="1397000"/>
            <a:ext cx="9792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F4EBDF20-877E-4E29-8AB4-21A3A6378C3B}"/>
              </a:ext>
            </a:extLst>
          </p:cNvPr>
          <p:cNvCxnSpPr/>
          <p:nvPr/>
        </p:nvCxnSpPr>
        <p:spPr>
          <a:xfrm>
            <a:off x="10534387" y="1520288"/>
            <a:ext cx="9792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F15E9710-07CE-4167-BF72-44F2499913A7}"/>
              </a:ext>
            </a:extLst>
          </p:cNvPr>
          <p:cNvCxnSpPr/>
          <p:nvPr/>
        </p:nvCxnSpPr>
        <p:spPr>
          <a:xfrm>
            <a:off x="10702368" y="1680586"/>
            <a:ext cx="9792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4CEF832D-6615-4E3F-BC7B-D687000DDCE8}"/>
              </a:ext>
            </a:extLst>
          </p:cNvPr>
          <p:cNvCxnSpPr/>
          <p:nvPr/>
        </p:nvCxnSpPr>
        <p:spPr>
          <a:xfrm>
            <a:off x="10508027" y="1993900"/>
            <a:ext cx="9792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731802E6-41E5-4A06-A899-3CF0E98BB226}"/>
              </a:ext>
            </a:extLst>
          </p:cNvPr>
          <p:cNvCxnSpPr/>
          <p:nvPr/>
        </p:nvCxnSpPr>
        <p:spPr>
          <a:xfrm>
            <a:off x="10660427" y="2146300"/>
            <a:ext cx="9792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3F4D326-6CD0-4143-8F6C-5010610B27F1}"/>
              </a:ext>
            </a:extLst>
          </p:cNvPr>
          <p:cNvCxnSpPr/>
          <p:nvPr/>
        </p:nvCxnSpPr>
        <p:spPr>
          <a:xfrm>
            <a:off x="10812827" y="2298700"/>
            <a:ext cx="9792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3F32AAE8-5DA3-4554-AA02-E64866C05F2E}"/>
              </a:ext>
            </a:extLst>
          </p:cNvPr>
          <p:cNvCxnSpPr/>
          <p:nvPr/>
        </p:nvCxnSpPr>
        <p:spPr>
          <a:xfrm>
            <a:off x="10522212" y="2336800"/>
            <a:ext cx="9792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F2B8C8B-C603-4369-8FC9-CF4AD4CC9596}"/>
              </a:ext>
            </a:extLst>
          </p:cNvPr>
          <p:cNvCxnSpPr/>
          <p:nvPr/>
        </p:nvCxnSpPr>
        <p:spPr>
          <a:xfrm>
            <a:off x="10674612" y="2489200"/>
            <a:ext cx="9792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DF38D528-C5B8-4784-BBDE-BECAC7C26C29}"/>
              </a:ext>
            </a:extLst>
          </p:cNvPr>
          <p:cNvCxnSpPr/>
          <p:nvPr/>
        </p:nvCxnSpPr>
        <p:spPr>
          <a:xfrm>
            <a:off x="10534387" y="2706301"/>
            <a:ext cx="9792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4F2536E2-2D3C-413E-8E67-AEC213047B33}"/>
              </a:ext>
            </a:extLst>
          </p:cNvPr>
          <p:cNvCxnSpPr/>
          <p:nvPr/>
        </p:nvCxnSpPr>
        <p:spPr>
          <a:xfrm>
            <a:off x="10686787" y="2858701"/>
            <a:ext cx="9792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8320A5B8-49E3-486A-B0F9-34906F19A879}"/>
              </a:ext>
            </a:extLst>
          </p:cNvPr>
          <p:cNvCxnSpPr/>
          <p:nvPr/>
        </p:nvCxnSpPr>
        <p:spPr>
          <a:xfrm>
            <a:off x="10534387" y="2981989"/>
            <a:ext cx="9792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E0AD53C-3234-4F16-AB7A-6C053A440802}"/>
              </a:ext>
            </a:extLst>
          </p:cNvPr>
          <p:cNvCxnSpPr/>
          <p:nvPr/>
        </p:nvCxnSpPr>
        <p:spPr>
          <a:xfrm>
            <a:off x="10702368" y="3142287"/>
            <a:ext cx="9792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D9750A8A-7D5A-4466-812D-B2D80CCDB98E}"/>
              </a:ext>
            </a:extLst>
          </p:cNvPr>
          <p:cNvCxnSpPr/>
          <p:nvPr/>
        </p:nvCxnSpPr>
        <p:spPr>
          <a:xfrm>
            <a:off x="10508027" y="3455601"/>
            <a:ext cx="9792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A80C3AC-A3BE-42BA-8535-5E300CBC4136}"/>
              </a:ext>
            </a:extLst>
          </p:cNvPr>
          <p:cNvCxnSpPr/>
          <p:nvPr/>
        </p:nvCxnSpPr>
        <p:spPr>
          <a:xfrm>
            <a:off x="10660427" y="3608001"/>
            <a:ext cx="9792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26181A96-00A3-4072-BC3E-681E0484A3C4}"/>
              </a:ext>
            </a:extLst>
          </p:cNvPr>
          <p:cNvCxnSpPr/>
          <p:nvPr/>
        </p:nvCxnSpPr>
        <p:spPr>
          <a:xfrm>
            <a:off x="10812827" y="3760401"/>
            <a:ext cx="9792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80FD6271-665B-4E24-94F1-7CF0C37B4078}"/>
              </a:ext>
            </a:extLst>
          </p:cNvPr>
          <p:cNvCxnSpPr/>
          <p:nvPr/>
        </p:nvCxnSpPr>
        <p:spPr>
          <a:xfrm>
            <a:off x="10522212" y="3798501"/>
            <a:ext cx="9792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1DF1AA5C-B232-4852-AFF5-C9292619798A}"/>
              </a:ext>
            </a:extLst>
          </p:cNvPr>
          <p:cNvCxnSpPr/>
          <p:nvPr/>
        </p:nvCxnSpPr>
        <p:spPr>
          <a:xfrm>
            <a:off x="10674612" y="3950901"/>
            <a:ext cx="9792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9180CAE-281D-46F9-A1E0-9B318A9CE4A3}"/>
              </a:ext>
            </a:extLst>
          </p:cNvPr>
          <p:cNvCxnSpPr/>
          <p:nvPr/>
        </p:nvCxnSpPr>
        <p:spPr>
          <a:xfrm>
            <a:off x="10499168" y="4092554"/>
            <a:ext cx="9792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BEF366FA-827A-48F3-B42C-B8077E5F9005}"/>
              </a:ext>
            </a:extLst>
          </p:cNvPr>
          <p:cNvCxnSpPr/>
          <p:nvPr/>
        </p:nvCxnSpPr>
        <p:spPr>
          <a:xfrm>
            <a:off x="10651568" y="4244954"/>
            <a:ext cx="9792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32274355-C31B-4EDD-97ED-F41157030662}"/>
              </a:ext>
            </a:extLst>
          </p:cNvPr>
          <p:cNvCxnSpPr/>
          <p:nvPr/>
        </p:nvCxnSpPr>
        <p:spPr>
          <a:xfrm>
            <a:off x="10499168" y="4368242"/>
            <a:ext cx="9792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B5B5E60A-1663-4198-B0BF-723075E78BE8}"/>
              </a:ext>
            </a:extLst>
          </p:cNvPr>
          <p:cNvCxnSpPr/>
          <p:nvPr/>
        </p:nvCxnSpPr>
        <p:spPr>
          <a:xfrm>
            <a:off x="10667149" y="4528540"/>
            <a:ext cx="9792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FE49ABF6-04E7-4DF8-B635-A50540D3F048}"/>
              </a:ext>
            </a:extLst>
          </p:cNvPr>
          <p:cNvCxnSpPr/>
          <p:nvPr/>
        </p:nvCxnSpPr>
        <p:spPr>
          <a:xfrm>
            <a:off x="10472808" y="4841854"/>
            <a:ext cx="9792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99674638-D8F6-4492-B2FA-008A4133F2AA}"/>
              </a:ext>
            </a:extLst>
          </p:cNvPr>
          <p:cNvCxnSpPr/>
          <p:nvPr/>
        </p:nvCxnSpPr>
        <p:spPr>
          <a:xfrm>
            <a:off x="10625208" y="4994254"/>
            <a:ext cx="9792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4D6B2793-161C-4126-AAE0-ACA8E6A8F201}"/>
              </a:ext>
            </a:extLst>
          </p:cNvPr>
          <p:cNvCxnSpPr/>
          <p:nvPr/>
        </p:nvCxnSpPr>
        <p:spPr>
          <a:xfrm>
            <a:off x="10777608" y="5146654"/>
            <a:ext cx="9792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E1889A74-A221-4D4B-976D-B321480F8635}"/>
              </a:ext>
            </a:extLst>
          </p:cNvPr>
          <p:cNvCxnSpPr/>
          <p:nvPr/>
        </p:nvCxnSpPr>
        <p:spPr>
          <a:xfrm>
            <a:off x="10486993" y="5184754"/>
            <a:ext cx="9792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E2A8B7A9-214E-4ABE-AC45-12A5127B22E2}"/>
              </a:ext>
            </a:extLst>
          </p:cNvPr>
          <p:cNvCxnSpPr/>
          <p:nvPr/>
        </p:nvCxnSpPr>
        <p:spPr>
          <a:xfrm>
            <a:off x="10639393" y="5337154"/>
            <a:ext cx="9792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2017FBC0-CF5E-44ED-A850-64FDCBE07A39}"/>
              </a:ext>
            </a:extLst>
          </p:cNvPr>
          <p:cNvCxnSpPr/>
          <p:nvPr/>
        </p:nvCxnSpPr>
        <p:spPr>
          <a:xfrm>
            <a:off x="10499168" y="5554255"/>
            <a:ext cx="9792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EEC78969-1311-429E-8B99-A18ED0AB6140}"/>
              </a:ext>
            </a:extLst>
          </p:cNvPr>
          <p:cNvCxnSpPr/>
          <p:nvPr/>
        </p:nvCxnSpPr>
        <p:spPr>
          <a:xfrm>
            <a:off x="10651568" y="5706655"/>
            <a:ext cx="9792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1E682AE3-AD0A-43D4-9C4A-6287A4D74B8B}"/>
              </a:ext>
            </a:extLst>
          </p:cNvPr>
          <p:cNvCxnSpPr/>
          <p:nvPr/>
        </p:nvCxnSpPr>
        <p:spPr>
          <a:xfrm>
            <a:off x="10499168" y="5829943"/>
            <a:ext cx="9792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8BF53DE7-E72E-430D-84B9-80FCEBE2B2D7}"/>
              </a:ext>
            </a:extLst>
          </p:cNvPr>
          <p:cNvCxnSpPr/>
          <p:nvPr/>
        </p:nvCxnSpPr>
        <p:spPr>
          <a:xfrm>
            <a:off x="10667149" y="5990241"/>
            <a:ext cx="9792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1A623663-5F15-448F-82A1-BF5D1C407023}"/>
              </a:ext>
            </a:extLst>
          </p:cNvPr>
          <p:cNvCxnSpPr/>
          <p:nvPr/>
        </p:nvCxnSpPr>
        <p:spPr>
          <a:xfrm>
            <a:off x="10472808" y="6303555"/>
            <a:ext cx="9792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F2E58052-8C10-4949-B0FB-268B0C1459B4}"/>
              </a:ext>
            </a:extLst>
          </p:cNvPr>
          <p:cNvCxnSpPr/>
          <p:nvPr/>
        </p:nvCxnSpPr>
        <p:spPr>
          <a:xfrm>
            <a:off x="10625208" y="6455955"/>
            <a:ext cx="9792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C7FAEF5A-4CAD-434D-A6D4-D3D79B0C3B36}"/>
              </a:ext>
            </a:extLst>
          </p:cNvPr>
          <p:cNvCxnSpPr/>
          <p:nvPr/>
        </p:nvCxnSpPr>
        <p:spPr>
          <a:xfrm>
            <a:off x="10777608" y="6608355"/>
            <a:ext cx="9792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FBE26A74-7F03-478E-A835-F78F54209BA8}"/>
              </a:ext>
            </a:extLst>
          </p:cNvPr>
          <p:cNvCxnSpPr/>
          <p:nvPr/>
        </p:nvCxnSpPr>
        <p:spPr>
          <a:xfrm>
            <a:off x="10486993" y="6646455"/>
            <a:ext cx="9792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FD44D5E8-F219-41C3-8522-17F4FABCEA4C}"/>
              </a:ext>
            </a:extLst>
          </p:cNvPr>
          <p:cNvCxnSpPr/>
          <p:nvPr/>
        </p:nvCxnSpPr>
        <p:spPr>
          <a:xfrm>
            <a:off x="10639393" y="6798855"/>
            <a:ext cx="9792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AECC0392-66DD-498C-ACAD-E7BC92218C05}"/>
              </a:ext>
            </a:extLst>
          </p:cNvPr>
          <p:cNvSpPr/>
          <p:nvPr/>
        </p:nvSpPr>
        <p:spPr>
          <a:xfrm>
            <a:off x="10938399" y="3134389"/>
            <a:ext cx="472216" cy="307842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CEE2C458-3503-490C-88BA-5A0B0D9EC152}"/>
              </a:ext>
            </a:extLst>
          </p:cNvPr>
          <p:cNvSpPr/>
          <p:nvPr/>
        </p:nvSpPr>
        <p:spPr>
          <a:xfrm>
            <a:off x="11024019" y="3142287"/>
            <a:ext cx="47639" cy="301930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B207917-7F8A-4F8E-85C6-825955C7690C}"/>
              </a:ext>
            </a:extLst>
          </p:cNvPr>
          <p:cNvSpPr/>
          <p:nvPr/>
        </p:nvSpPr>
        <p:spPr>
          <a:xfrm>
            <a:off x="10355325" y="2489200"/>
            <a:ext cx="1410407" cy="56179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trike="sngStrike" dirty="0"/>
              <a:t>Female BART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F313A6A-59D9-410B-9A80-C5499AA6F694}"/>
              </a:ext>
            </a:extLst>
          </p:cNvPr>
          <p:cNvSpPr txBox="1"/>
          <p:nvPr/>
        </p:nvSpPr>
        <p:spPr>
          <a:xfrm>
            <a:off x="10470177" y="2417763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GOD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2AB3ABB4-3059-4C1C-A870-8035006EC850}"/>
              </a:ext>
            </a:extLst>
          </p:cNvPr>
          <p:cNvSpPr txBox="1"/>
          <p:nvPr/>
        </p:nvSpPr>
        <p:spPr>
          <a:xfrm>
            <a:off x="10765568" y="2761904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  </a:t>
            </a:r>
            <a:r>
              <a:rPr lang="en-US" dirty="0" err="1"/>
              <a:t>i</a:t>
            </a:r>
            <a:endParaRPr lang="en-US" dirty="0"/>
          </a:p>
        </p:txBody>
      </p:sp>
      <p:sp>
        <p:nvSpPr>
          <p:cNvPr id="112" name="Heart 111">
            <a:extLst>
              <a:ext uri="{FF2B5EF4-FFF2-40B4-BE49-F238E27FC236}">
                <a16:creationId xmlns:a16="http://schemas.microsoft.com/office/drawing/2014/main" id="{3783F755-4714-434F-AFC8-1FE44E7CF872}"/>
              </a:ext>
            </a:extLst>
          </p:cNvPr>
          <p:cNvSpPr/>
          <p:nvPr/>
        </p:nvSpPr>
        <p:spPr>
          <a:xfrm>
            <a:off x="11267240" y="2787095"/>
            <a:ext cx="175974" cy="175716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: Diagonal Corners Rounded 113">
            <a:extLst>
              <a:ext uri="{FF2B5EF4-FFF2-40B4-BE49-F238E27FC236}">
                <a16:creationId xmlns:a16="http://schemas.microsoft.com/office/drawing/2014/main" id="{29F5673D-84FE-4D89-A3A1-F867EFAE4F25}"/>
              </a:ext>
            </a:extLst>
          </p:cNvPr>
          <p:cNvSpPr/>
          <p:nvPr/>
        </p:nvSpPr>
        <p:spPr>
          <a:xfrm>
            <a:off x="11790118" y="1613932"/>
            <a:ext cx="472967" cy="224885"/>
          </a:xfrm>
          <a:prstGeom prst="round2Diag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A661E8DE-91BC-402A-9E5F-051C2BDC13CF}"/>
              </a:ext>
            </a:extLst>
          </p:cNvPr>
          <p:cNvCxnSpPr/>
          <p:nvPr/>
        </p:nvCxnSpPr>
        <p:spPr>
          <a:xfrm>
            <a:off x="11893752" y="1397000"/>
            <a:ext cx="369333" cy="850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Cube 116">
            <a:extLst>
              <a:ext uri="{FF2B5EF4-FFF2-40B4-BE49-F238E27FC236}">
                <a16:creationId xmlns:a16="http://schemas.microsoft.com/office/drawing/2014/main" id="{B5A777A3-EC52-470E-BEB0-9F7A5ED0B1B7}"/>
              </a:ext>
            </a:extLst>
          </p:cNvPr>
          <p:cNvSpPr/>
          <p:nvPr/>
        </p:nvSpPr>
        <p:spPr>
          <a:xfrm>
            <a:off x="11715804" y="1828802"/>
            <a:ext cx="457315" cy="996270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5CC0E1DA-54A1-4C23-A1D1-7E33BD47B4C1}"/>
              </a:ext>
            </a:extLst>
          </p:cNvPr>
          <p:cNvCxnSpPr>
            <a:cxnSpLocks/>
          </p:cNvCxnSpPr>
          <p:nvPr/>
        </p:nvCxnSpPr>
        <p:spPr>
          <a:xfrm>
            <a:off x="2862880" y="2159000"/>
            <a:ext cx="2674320" cy="88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" name="Picture 121">
            <a:extLst>
              <a:ext uri="{FF2B5EF4-FFF2-40B4-BE49-F238E27FC236}">
                <a16:creationId xmlns:a16="http://schemas.microsoft.com/office/drawing/2014/main" id="{76AB9D30-E161-4A0D-9360-3C02D063A0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010" y="1613932"/>
            <a:ext cx="533902" cy="621268"/>
          </a:xfrm>
          <a:prstGeom prst="rect">
            <a:avLst/>
          </a:prstGeom>
        </p:spPr>
      </p:pic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85801E2E-F52A-4E6C-B34E-0F6324974828}"/>
              </a:ext>
            </a:extLst>
          </p:cNvPr>
          <p:cNvCxnSpPr>
            <a:stCxn id="122" idx="3"/>
          </p:cNvCxnSpPr>
          <p:nvPr/>
        </p:nvCxnSpPr>
        <p:spPr>
          <a:xfrm>
            <a:off x="1590912" y="1924566"/>
            <a:ext cx="555641" cy="113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C01883F2-A64D-4A9C-9903-1F1BDFB1E6AA}"/>
              </a:ext>
            </a:extLst>
          </p:cNvPr>
          <p:cNvCxnSpPr>
            <a:stCxn id="122" idx="3"/>
          </p:cNvCxnSpPr>
          <p:nvPr/>
        </p:nvCxnSpPr>
        <p:spPr>
          <a:xfrm>
            <a:off x="1590912" y="1924566"/>
            <a:ext cx="6027117" cy="112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>
            <a:extLst>
              <a:ext uri="{FF2B5EF4-FFF2-40B4-BE49-F238E27FC236}">
                <a16:creationId xmlns:a16="http://schemas.microsoft.com/office/drawing/2014/main" id="{278D123E-B749-4F78-8E99-D1AE39847019}"/>
              </a:ext>
            </a:extLst>
          </p:cNvPr>
          <p:cNvSpPr/>
          <p:nvPr/>
        </p:nvSpPr>
        <p:spPr>
          <a:xfrm>
            <a:off x="5798546" y="2556549"/>
            <a:ext cx="1942257" cy="126495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		  x</a:t>
            </a:r>
          </a:p>
        </p:txBody>
      </p:sp>
      <p:sp>
        <p:nvSpPr>
          <p:cNvPr id="129" name="Freeform: Shape 128">
            <a:extLst>
              <a:ext uri="{FF2B5EF4-FFF2-40B4-BE49-F238E27FC236}">
                <a16:creationId xmlns:a16="http://schemas.microsoft.com/office/drawing/2014/main" id="{0E1886F9-868A-4CD5-8307-777B7BE62E9B}"/>
              </a:ext>
            </a:extLst>
          </p:cNvPr>
          <p:cNvSpPr/>
          <p:nvPr/>
        </p:nvSpPr>
        <p:spPr>
          <a:xfrm>
            <a:off x="6362700" y="2522260"/>
            <a:ext cx="863600" cy="436840"/>
          </a:xfrm>
          <a:custGeom>
            <a:avLst/>
            <a:gdLst>
              <a:gd name="connsiteX0" fmla="*/ 0 w 1270000"/>
              <a:gd name="connsiteY0" fmla="*/ 88900 h 469900"/>
              <a:gd name="connsiteX1" fmla="*/ 88900 w 1270000"/>
              <a:gd name="connsiteY1" fmla="*/ 190500 h 469900"/>
              <a:gd name="connsiteX2" fmla="*/ 127000 w 1270000"/>
              <a:gd name="connsiteY2" fmla="*/ 254000 h 469900"/>
              <a:gd name="connsiteX3" fmla="*/ 165100 w 1270000"/>
              <a:gd name="connsiteY3" fmla="*/ 279400 h 469900"/>
              <a:gd name="connsiteX4" fmla="*/ 241300 w 1270000"/>
              <a:gd name="connsiteY4" fmla="*/ 342900 h 469900"/>
              <a:gd name="connsiteX5" fmla="*/ 279400 w 1270000"/>
              <a:gd name="connsiteY5" fmla="*/ 355600 h 469900"/>
              <a:gd name="connsiteX6" fmla="*/ 317500 w 1270000"/>
              <a:gd name="connsiteY6" fmla="*/ 381000 h 469900"/>
              <a:gd name="connsiteX7" fmla="*/ 393700 w 1270000"/>
              <a:gd name="connsiteY7" fmla="*/ 393700 h 469900"/>
              <a:gd name="connsiteX8" fmla="*/ 584200 w 1270000"/>
              <a:gd name="connsiteY8" fmla="*/ 444500 h 469900"/>
              <a:gd name="connsiteX9" fmla="*/ 698500 w 1270000"/>
              <a:gd name="connsiteY9" fmla="*/ 469900 h 469900"/>
              <a:gd name="connsiteX10" fmla="*/ 749300 w 1270000"/>
              <a:gd name="connsiteY10" fmla="*/ 406400 h 469900"/>
              <a:gd name="connsiteX11" fmla="*/ 1206500 w 1270000"/>
              <a:gd name="connsiteY11" fmla="*/ 203200 h 469900"/>
              <a:gd name="connsiteX12" fmla="*/ 1270000 w 1270000"/>
              <a:gd name="connsiteY12" fmla="*/ 165100 h 469900"/>
              <a:gd name="connsiteX13" fmla="*/ 1257300 w 1270000"/>
              <a:gd name="connsiteY13" fmla="*/ 101600 h 469900"/>
              <a:gd name="connsiteX14" fmla="*/ 1143000 w 1270000"/>
              <a:gd name="connsiteY14" fmla="*/ 38100 h 469900"/>
              <a:gd name="connsiteX15" fmla="*/ 1092200 w 1270000"/>
              <a:gd name="connsiteY15" fmla="*/ 12700 h 469900"/>
              <a:gd name="connsiteX16" fmla="*/ 1054100 w 1270000"/>
              <a:gd name="connsiteY16" fmla="*/ 0 h 469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70000" h="469900">
                <a:moveTo>
                  <a:pt x="0" y="88900"/>
                </a:moveTo>
                <a:cubicBezTo>
                  <a:pt x="29633" y="122767"/>
                  <a:pt x="61462" y="154831"/>
                  <a:pt x="88900" y="190500"/>
                </a:cubicBezTo>
                <a:cubicBezTo>
                  <a:pt x="103950" y="210065"/>
                  <a:pt x="110936" y="235258"/>
                  <a:pt x="127000" y="254000"/>
                </a:cubicBezTo>
                <a:cubicBezTo>
                  <a:pt x="136933" y="265589"/>
                  <a:pt x="153374" y="269629"/>
                  <a:pt x="165100" y="279400"/>
                </a:cubicBezTo>
                <a:cubicBezTo>
                  <a:pt x="207231" y="314509"/>
                  <a:pt x="194002" y="319251"/>
                  <a:pt x="241300" y="342900"/>
                </a:cubicBezTo>
                <a:cubicBezTo>
                  <a:pt x="253274" y="348887"/>
                  <a:pt x="267426" y="349613"/>
                  <a:pt x="279400" y="355600"/>
                </a:cubicBezTo>
                <a:cubicBezTo>
                  <a:pt x="293052" y="362426"/>
                  <a:pt x="303020" y="376173"/>
                  <a:pt x="317500" y="381000"/>
                </a:cubicBezTo>
                <a:cubicBezTo>
                  <a:pt x="341929" y="389143"/>
                  <a:pt x="368650" y="387736"/>
                  <a:pt x="393700" y="393700"/>
                </a:cubicBezTo>
                <a:cubicBezTo>
                  <a:pt x="457632" y="408922"/>
                  <a:pt x="520268" y="429278"/>
                  <a:pt x="584200" y="444500"/>
                </a:cubicBezTo>
                <a:cubicBezTo>
                  <a:pt x="740658" y="481752"/>
                  <a:pt x="601112" y="437437"/>
                  <a:pt x="698500" y="469900"/>
                </a:cubicBezTo>
                <a:cubicBezTo>
                  <a:pt x="715433" y="448733"/>
                  <a:pt x="727155" y="422032"/>
                  <a:pt x="749300" y="406400"/>
                </a:cubicBezTo>
                <a:cubicBezTo>
                  <a:pt x="879347" y="314602"/>
                  <a:pt x="1068821" y="262205"/>
                  <a:pt x="1206500" y="203200"/>
                </a:cubicBezTo>
                <a:cubicBezTo>
                  <a:pt x="1229189" y="193476"/>
                  <a:pt x="1248833" y="177800"/>
                  <a:pt x="1270000" y="165100"/>
                </a:cubicBezTo>
                <a:cubicBezTo>
                  <a:pt x="1265767" y="143933"/>
                  <a:pt x="1270552" y="118639"/>
                  <a:pt x="1257300" y="101600"/>
                </a:cubicBezTo>
                <a:cubicBezTo>
                  <a:pt x="1216048" y="48562"/>
                  <a:pt x="1189850" y="58179"/>
                  <a:pt x="1143000" y="38100"/>
                </a:cubicBezTo>
                <a:cubicBezTo>
                  <a:pt x="1125599" y="30642"/>
                  <a:pt x="1109601" y="20158"/>
                  <a:pt x="1092200" y="12700"/>
                </a:cubicBezTo>
                <a:cubicBezTo>
                  <a:pt x="1079895" y="7427"/>
                  <a:pt x="1054100" y="0"/>
                  <a:pt x="105410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44E82C72-5F73-4748-A823-B831DEE12939}"/>
              </a:ext>
            </a:extLst>
          </p:cNvPr>
          <p:cNvCxnSpPr/>
          <p:nvPr/>
        </p:nvCxnSpPr>
        <p:spPr>
          <a:xfrm>
            <a:off x="7137400" y="3050997"/>
            <a:ext cx="215900" cy="4046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2" name="Picture 131">
            <a:extLst>
              <a:ext uri="{FF2B5EF4-FFF2-40B4-BE49-F238E27FC236}">
                <a16:creationId xmlns:a16="http://schemas.microsoft.com/office/drawing/2014/main" id="{9361175A-EC72-4325-8EF8-AD925B8EA4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5583" y="3115351"/>
            <a:ext cx="461893" cy="214708"/>
          </a:xfrm>
          <a:prstGeom prst="rect">
            <a:avLst/>
          </a:prstGeom>
        </p:spPr>
      </p:pic>
      <p:pic>
        <p:nvPicPr>
          <p:cNvPr id="133" name="Picture 132">
            <a:extLst>
              <a:ext uri="{FF2B5EF4-FFF2-40B4-BE49-F238E27FC236}">
                <a16:creationId xmlns:a16="http://schemas.microsoft.com/office/drawing/2014/main" id="{A18F2317-8B7C-48F6-9629-BD25A74D44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64089" y="2710230"/>
            <a:ext cx="461893" cy="214708"/>
          </a:xfrm>
          <a:prstGeom prst="rect">
            <a:avLst/>
          </a:prstGeom>
        </p:spPr>
      </p:pic>
      <p:pic>
        <p:nvPicPr>
          <p:cNvPr id="134" name="Picture 133">
            <a:extLst>
              <a:ext uri="{FF2B5EF4-FFF2-40B4-BE49-F238E27FC236}">
                <a16:creationId xmlns:a16="http://schemas.microsoft.com/office/drawing/2014/main" id="{AB8DBE65-EBFF-4533-9350-0DD91BEF79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5925934" flipV="1">
            <a:off x="10998405" y="2830134"/>
            <a:ext cx="212206" cy="98643"/>
          </a:xfrm>
          <a:prstGeom prst="rect">
            <a:avLst/>
          </a:prstGeom>
        </p:spPr>
      </p:pic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65F0F571-32BD-4D3E-80C3-6FE9AE55B492}"/>
              </a:ext>
            </a:extLst>
          </p:cNvPr>
          <p:cNvCxnSpPr/>
          <p:nvPr/>
        </p:nvCxnSpPr>
        <p:spPr>
          <a:xfrm flipV="1">
            <a:off x="2527300" y="3798332"/>
            <a:ext cx="18288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A0145AFE-8860-43DD-BAAF-416474E9BD69}"/>
              </a:ext>
            </a:extLst>
          </p:cNvPr>
          <p:cNvCxnSpPr/>
          <p:nvPr/>
        </p:nvCxnSpPr>
        <p:spPr>
          <a:xfrm>
            <a:off x="2674025" y="3825195"/>
            <a:ext cx="1791137" cy="3442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>
            <a:extLst>
              <a:ext uri="{FF2B5EF4-FFF2-40B4-BE49-F238E27FC236}">
                <a16:creationId xmlns:a16="http://schemas.microsoft.com/office/drawing/2014/main" id="{4B0B26B4-DB93-492C-A267-78DA9DEB8A4D}"/>
              </a:ext>
            </a:extLst>
          </p:cNvPr>
          <p:cNvSpPr/>
          <p:nvPr/>
        </p:nvSpPr>
        <p:spPr>
          <a:xfrm>
            <a:off x="812800" y="1520288"/>
            <a:ext cx="11360318" cy="53377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B9144588-B96C-4078-81C1-7462208DA8A7}"/>
              </a:ext>
            </a:extLst>
          </p:cNvPr>
          <p:cNvCxnSpPr/>
          <p:nvPr/>
        </p:nvCxnSpPr>
        <p:spPr>
          <a:xfrm>
            <a:off x="399909" y="1987475"/>
            <a:ext cx="304800" cy="158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55EF8738-6BF1-43C4-845C-581D35292855}"/>
              </a:ext>
            </a:extLst>
          </p:cNvPr>
          <p:cNvSpPr txBox="1"/>
          <p:nvPr/>
        </p:nvSpPr>
        <p:spPr>
          <a:xfrm>
            <a:off x="48404" y="1711354"/>
            <a:ext cx="5229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err="1"/>
              <a:t>Persoan</a:t>
            </a:r>
            <a:endParaRPr lang="en-US" sz="800" strike="sngStrike" dirty="0"/>
          </a:p>
          <a:p>
            <a:r>
              <a:rPr lang="en-US" sz="800" strike="sngStrike" dirty="0"/>
              <a:t>Data</a:t>
            </a:r>
          </a:p>
          <a:p>
            <a:r>
              <a:rPr lang="en-US" sz="800" strike="sngStrike" dirty="0"/>
              <a:t>apple</a:t>
            </a: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B411DF48-AAC2-453C-8A27-7571BF8D9D2E}"/>
              </a:ext>
            </a:extLst>
          </p:cNvPr>
          <p:cNvCxnSpPr>
            <a:stCxn id="142" idx="3"/>
          </p:cNvCxnSpPr>
          <p:nvPr/>
        </p:nvCxnSpPr>
        <p:spPr>
          <a:xfrm>
            <a:off x="571304" y="1942187"/>
            <a:ext cx="1057216" cy="1638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6" name="Picture 145">
            <a:extLst>
              <a:ext uri="{FF2B5EF4-FFF2-40B4-BE49-F238E27FC236}">
                <a16:creationId xmlns:a16="http://schemas.microsoft.com/office/drawing/2014/main" id="{9029FC64-ACB3-4506-9F24-D987F130B7E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24580" y="3181257"/>
            <a:ext cx="340076" cy="340076"/>
          </a:xfrm>
          <a:prstGeom prst="rect">
            <a:avLst/>
          </a:prstGeom>
        </p:spPr>
      </p:pic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7CDE07C0-701E-421B-A30A-8E34777FC84D}"/>
              </a:ext>
            </a:extLst>
          </p:cNvPr>
          <p:cNvCxnSpPr/>
          <p:nvPr/>
        </p:nvCxnSpPr>
        <p:spPr>
          <a:xfrm flipH="1">
            <a:off x="1206500" y="3050997"/>
            <a:ext cx="558156" cy="438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2AE311CE-DE95-47EE-8564-036EA5A00E94}"/>
              </a:ext>
            </a:extLst>
          </p:cNvPr>
          <p:cNvSpPr txBox="1"/>
          <p:nvPr/>
        </p:nvSpPr>
        <p:spPr>
          <a:xfrm>
            <a:off x="1273299" y="3825195"/>
            <a:ext cx="7841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!KING</a:t>
            </a:r>
            <a:r>
              <a:rPr lang="en-US" sz="800" strike="sng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.*</a:t>
            </a:r>
            <a:r>
              <a:rPr lang="en-US" sz="800" strike="sngStrik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tophat</a:t>
            </a:r>
            <a:endParaRPr lang="en-US" sz="800" strike="sngStrik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9025FC97-B8FF-4C67-87C2-7973216F23CD}"/>
              </a:ext>
            </a:extLst>
          </p:cNvPr>
          <p:cNvSpPr txBox="1"/>
          <p:nvPr/>
        </p:nvSpPr>
        <p:spPr>
          <a:xfrm>
            <a:off x="1235311" y="2858701"/>
            <a:ext cx="2614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41.88</a:t>
            </a:r>
            <a:r>
              <a:rPr lang="en-US" baseline="30000" dirty="0"/>
              <a:t>th</a:t>
            </a:r>
            <a:r>
              <a:rPr lang="en-US" dirty="0"/>
              <a:t>.</a:t>
            </a:r>
            <a:r>
              <a:rPr lang="en-US" sz="800" strike="sngStrike" dirty="0"/>
              <a:t>roth.ibmd.meirl.appl.acentuer.realplayer</a:t>
            </a:r>
          </a:p>
        </p:txBody>
      </p:sp>
      <p:sp>
        <p:nvSpPr>
          <p:cNvPr id="152" name="Cube 151">
            <a:extLst>
              <a:ext uri="{FF2B5EF4-FFF2-40B4-BE49-F238E27FC236}">
                <a16:creationId xmlns:a16="http://schemas.microsoft.com/office/drawing/2014/main" id="{E10EF8C8-C1FD-44C4-BB53-CD8D977AEE21}"/>
              </a:ext>
            </a:extLst>
          </p:cNvPr>
          <p:cNvSpPr/>
          <p:nvPr/>
        </p:nvSpPr>
        <p:spPr>
          <a:xfrm>
            <a:off x="11626466" y="533957"/>
            <a:ext cx="457315" cy="996270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61AB1591-63CE-4381-A0F8-453EE5F65608}"/>
              </a:ext>
            </a:extLst>
          </p:cNvPr>
          <p:cNvSpPr txBox="1"/>
          <p:nvPr/>
        </p:nvSpPr>
        <p:spPr>
          <a:xfrm>
            <a:off x="11005907" y="1066094"/>
            <a:ext cx="18533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HOMCIDIE:IS_A-BELL.HAROLD.BNJAMIN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80DF88C8-3782-4CFA-BA2E-26F00715EB14}"/>
              </a:ext>
            </a:extLst>
          </p:cNvPr>
          <p:cNvSpPr txBox="1"/>
          <p:nvPr/>
        </p:nvSpPr>
        <p:spPr>
          <a:xfrm>
            <a:off x="11520375" y="84420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1995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D7FE23ED-592D-478F-9B8C-3AD666482578}"/>
              </a:ext>
            </a:extLst>
          </p:cNvPr>
          <p:cNvSpPr txBox="1"/>
          <p:nvPr/>
        </p:nvSpPr>
        <p:spPr>
          <a:xfrm>
            <a:off x="8399970" y="1148558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1994 HOMCEPLUX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032E9F87-B628-4A2A-8E83-CD3B53BBFDEF}"/>
              </a:ext>
            </a:extLst>
          </p:cNvPr>
          <p:cNvSpPr txBox="1"/>
          <p:nvPr/>
        </p:nvSpPr>
        <p:spPr>
          <a:xfrm>
            <a:off x="8570453" y="951984"/>
            <a:ext cx="12747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000.HOAMCIE:CHANGLOR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0AB2636A-D6A7-48E7-A330-4BFBEA9CF558}"/>
              </a:ext>
            </a:extLst>
          </p:cNvPr>
          <p:cNvSpPr txBox="1"/>
          <p:nvPr/>
        </p:nvSpPr>
        <p:spPr>
          <a:xfrm>
            <a:off x="9770400" y="930866"/>
            <a:ext cx="477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IPX</a:t>
            </a:r>
          </a:p>
        </p:txBody>
      </p:sp>
      <p:sp>
        <p:nvSpPr>
          <p:cNvPr id="158" name="Isosceles Triangle 157">
            <a:extLst>
              <a:ext uri="{FF2B5EF4-FFF2-40B4-BE49-F238E27FC236}">
                <a16:creationId xmlns:a16="http://schemas.microsoft.com/office/drawing/2014/main" id="{79F9D183-B5D7-4B1A-AB08-B66AE42166B3}"/>
              </a:ext>
            </a:extLst>
          </p:cNvPr>
          <p:cNvSpPr/>
          <p:nvPr/>
        </p:nvSpPr>
        <p:spPr>
          <a:xfrm>
            <a:off x="11765732" y="1244600"/>
            <a:ext cx="214507" cy="267512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6A771D07-9144-41AA-9594-AF1A93262E05}"/>
              </a:ext>
            </a:extLst>
          </p:cNvPr>
          <p:cNvSpPr txBox="1"/>
          <p:nvPr/>
        </p:nvSpPr>
        <p:spPr>
          <a:xfrm>
            <a:off x="11906663" y="1241636"/>
            <a:ext cx="10198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CHEOPNCHALIE(</a:t>
            </a:r>
          </a:p>
          <a:p>
            <a:r>
              <a:rPr lang="en-US" sz="800" strike="sngStrike" dirty="0" err="1"/>
              <a:t>chair;adams</a:t>
            </a:r>
            <a:r>
              <a:rPr lang="en-US" sz="800" strike="sngStrike" dirty="0"/>
              <a:t>/</a:t>
            </a:r>
            <a:r>
              <a:rPr lang="en-US" sz="800" strike="sngStrike" dirty="0" err="1"/>
              <a:t>a</a:t>
            </a:r>
            <a:r>
              <a:rPr lang="en-US" sz="800" dirty="0" err="1"/>
              <a:t>belle</a:t>
            </a:r>
            <a:r>
              <a:rPr lang="en-US" sz="800" dirty="0"/>
              <a:t>)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2E79DF40-7CF9-47F4-BF0C-D48D2EA93FFC}"/>
              </a:ext>
            </a:extLst>
          </p:cNvPr>
          <p:cNvSpPr txBox="1"/>
          <p:nvPr/>
        </p:nvSpPr>
        <p:spPr>
          <a:xfrm>
            <a:off x="150317" y="3354796"/>
            <a:ext cx="583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41.?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1ED14513-B5F7-4308-87DD-2F72597BF108}"/>
              </a:ext>
            </a:extLst>
          </p:cNvPr>
          <p:cNvCxnSpPr/>
          <p:nvPr/>
        </p:nvCxnSpPr>
        <p:spPr>
          <a:xfrm flipV="1">
            <a:off x="630499" y="3322598"/>
            <a:ext cx="664364" cy="113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D5135ECF-9521-476B-83A5-85D5F4D26958}"/>
              </a:ext>
            </a:extLst>
          </p:cNvPr>
          <p:cNvSpPr txBox="1"/>
          <p:nvPr/>
        </p:nvSpPr>
        <p:spPr>
          <a:xfrm>
            <a:off x="-31272" y="3711553"/>
            <a:ext cx="11929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err="1"/>
              <a:t>Fag:wtf</a:t>
            </a:r>
            <a:r>
              <a:rPr lang="en-US" sz="800" strike="sngStrike" dirty="0"/>
              <a:t> are doing </a:t>
            </a:r>
            <a:r>
              <a:rPr lang="en-US" sz="800" strike="sngStrike" dirty="0" err="1"/>
              <a:t>ther</a:t>
            </a:r>
            <a:r>
              <a:rPr lang="en-US" sz="800" strike="sngStrike" dirty="0"/>
              <a:t>?</a:t>
            </a:r>
          </a:p>
          <a:p>
            <a:r>
              <a:rPr lang="en-US" sz="800" strike="sngStrike" dirty="0"/>
              <a:t>He would have said </a:t>
            </a:r>
            <a:r>
              <a:rPr lang="en-US" sz="800" strike="sngStrike" dirty="0" err="1"/>
              <a:t>htat</a:t>
            </a:r>
            <a:endParaRPr lang="en-US" sz="800" strike="sngStrike" dirty="0"/>
          </a:p>
        </p:txBody>
      </p:sp>
    </p:spTree>
    <p:extLst>
      <p:ext uri="{BB962C8B-B14F-4D97-AF65-F5344CB8AC3E}">
        <p14:creationId xmlns:p14="http://schemas.microsoft.com/office/powerpoint/2010/main" val="3319570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0621100-F31E-4879-B706-0FA07D4F3297}"/>
              </a:ext>
            </a:extLst>
          </p:cNvPr>
          <p:cNvSpPr/>
          <p:nvPr/>
        </p:nvSpPr>
        <p:spPr>
          <a:xfrm>
            <a:off x="0" y="0"/>
            <a:ext cx="12192000" cy="85567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35118E-4AFF-44A0-BC9A-94B8B7D8CDB1}"/>
              </a:ext>
            </a:extLst>
          </p:cNvPr>
          <p:cNvSpPr/>
          <p:nvPr/>
        </p:nvSpPr>
        <p:spPr>
          <a:xfrm>
            <a:off x="0" y="855677"/>
            <a:ext cx="12192000" cy="1677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2E9073C-46B1-4300-B0BE-B8CAF736A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9527" y="3033057"/>
            <a:ext cx="3852952" cy="179058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1592A8E-5E89-405D-B768-FE0BFA44DA39}"/>
              </a:ext>
            </a:extLst>
          </p:cNvPr>
          <p:cNvSpPr txBox="1"/>
          <p:nvPr/>
        </p:nvSpPr>
        <p:spPr>
          <a:xfrm>
            <a:off x="2767607" y="2578474"/>
            <a:ext cx="5493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NAMCE CHANGE</a:t>
            </a:r>
            <a:r>
              <a:rPr lang="en-US" strike="sngStrike" dirty="0"/>
              <a:t>(free/</a:t>
            </a:r>
            <a:r>
              <a:rPr lang="en-US" strike="sngStrike" dirty="0" err="1"/>
              <a:t>pzza</a:t>
            </a:r>
            <a:r>
              <a:rPr lang="en-US" strike="sngStrike" dirty="0"/>
              <a:t>)</a:t>
            </a:r>
            <a:r>
              <a:rPr lang="en-US" dirty="0"/>
              <a:t>.</a:t>
            </a:r>
            <a:r>
              <a:rPr lang="en-US" dirty="0" err="1"/>
              <a:t>nonPoliceTRX.</a:t>
            </a:r>
            <a:r>
              <a:rPr lang="en-US" strike="sngStrike" dirty="0" err="1"/>
              <a:t>phil</a:t>
            </a:r>
            <a:r>
              <a:rPr lang="en-US" strike="sngStrike" dirty="0"/>
              <a:t>(Kimberly)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D1743B6-2DE3-4B6A-8700-3953E00EE740}"/>
              </a:ext>
            </a:extLst>
          </p:cNvPr>
          <p:cNvCxnSpPr/>
          <p:nvPr/>
        </p:nvCxnSpPr>
        <p:spPr>
          <a:xfrm>
            <a:off x="4573851" y="2865277"/>
            <a:ext cx="2508593" cy="693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757D27D-91B6-4957-AA6B-1A94BAE35493}"/>
              </a:ext>
            </a:extLst>
          </p:cNvPr>
          <p:cNvSpPr txBox="1"/>
          <p:nvPr/>
        </p:nvSpPr>
        <p:spPr>
          <a:xfrm>
            <a:off x="4256116" y="3033057"/>
            <a:ext cx="28167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Merkel</a:t>
            </a:r>
          </a:p>
          <a:p>
            <a:r>
              <a:rPr lang="en-US" strike="sngStrike" dirty="0"/>
              <a:t>Uncle: what is the </a:t>
            </a:r>
            <a:r>
              <a:rPr lang="en-US" strike="sngStrike" dirty="0" err="1"/>
              <a:t>apssword</a:t>
            </a:r>
            <a:endParaRPr lang="en-US" strike="sngStrike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8210AD3-6DCC-49F1-908A-4C2F5AA8157F}"/>
              </a:ext>
            </a:extLst>
          </p:cNvPr>
          <p:cNvCxnSpPr/>
          <p:nvPr/>
        </p:nvCxnSpPr>
        <p:spPr>
          <a:xfrm flipV="1">
            <a:off x="3923607" y="3212147"/>
            <a:ext cx="1230284" cy="2168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A93C06A-CF3A-4970-959A-AFE11A72ED72}"/>
              </a:ext>
            </a:extLst>
          </p:cNvPr>
          <p:cNvSpPr txBox="1"/>
          <p:nvPr/>
        </p:nvSpPr>
        <p:spPr>
          <a:xfrm>
            <a:off x="8812135" y="1600653"/>
            <a:ext cx="17283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FBI:KIDNAPPING</a:t>
            </a:r>
          </a:p>
          <a:p>
            <a:r>
              <a:rPr lang="en-US" dirty="0"/>
              <a:t>FBI:TERRIROM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D7BE290-3C3D-4C59-89D3-6CB2EBF84176}"/>
              </a:ext>
            </a:extLst>
          </p:cNvPr>
          <p:cNvCxnSpPr>
            <a:cxnSpLocks/>
          </p:cNvCxnSpPr>
          <p:nvPr/>
        </p:nvCxnSpPr>
        <p:spPr>
          <a:xfrm flipV="1">
            <a:off x="6467302" y="2214286"/>
            <a:ext cx="2344833" cy="32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F19A59C-A009-45D5-BA1C-8774A743E4D4}"/>
              </a:ext>
            </a:extLst>
          </p:cNvPr>
          <p:cNvSpPr txBox="1"/>
          <p:nvPr/>
        </p:nvSpPr>
        <p:spPr>
          <a:xfrm rot="21129096">
            <a:off x="7215507" y="2031540"/>
            <a:ext cx="10358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/>
              <a:t>nonPolicInitLgoical</a:t>
            </a:r>
            <a:r>
              <a:rPr lang="en-US" sz="800" dirty="0"/>
              <a:t>[]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5C5549A-85F4-4B4B-9D26-CD82D1EEF2CB}"/>
              </a:ext>
            </a:extLst>
          </p:cNvPr>
          <p:cNvCxnSpPr>
            <a:cxnSpLocks/>
          </p:cNvCxnSpPr>
          <p:nvPr/>
        </p:nvCxnSpPr>
        <p:spPr>
          <a:xfrm flipH="1">
            <a:off x="6467302" y="2353614"/>
            <a:ext cx="2211185" cy="100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6966CB67-3A5B-44CE-98B5-91CA19DE998A}"/>
              </a:ext>
            </a:extLst>
          </p:cNvPr>
          <p:cNvSpPr txBox="1"/>
          <p:nvPr/>
        </p:nvSpPr>
        <p:spPr>
          <a:xfrm>
            <a:off x="3241964" y="6002323"/>
            <a:ext cx="7270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0.1 HOCME::PETER ASSHOLE   </a:t>
            </a:r>
            <a:r>
              <a:rPr lang="en-US" strike="sngStrike" dirty="0"/>
              <a:t>jobs cleaning elder; </a:t>
            </a:r>
            <a:r>
              <a:rPr lang="en-US" strike="sngStrike" dirty="0" err="1"/>
              <a:t>triffger</a:t>
            </a:r>
            <a:r>
              <a:rPr lang="en-US" strike="sngStrike" dirty="0"/>
              <a:t> ASSSHOLE </a:t>
            </a:r>
            <a:r>
              <a:rPr lang="en-US" strike="sngStrike" dirty="0" err="1"/>
              <a:t>cleaing</a:t>
            </a:r>
            <a:endParaRPr lang="en-US" strike="sngStrike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A2B2102-27B1-4BD9-B338-D79B5240B216}"/>
              </a:ext>
            </a:extLst>
          </p:cNvPr>
          <p:cNvSpPr txBox="1"/>
          <p:nvPr/>
        </p:nvSpPr>
        <p:spPr>
          <a:xfrm>
            <a:off x="3262592" y="6264695"/>
            <a:ext cx="661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COW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728BFE9-D22F-4637-9298-CAC1743F1724}"/>
              </a:ext>
            </a:extLst>
          </p:cNvPr>
          <p:cNvCxnSpPr/>
          <p:nvPr/>
        </p:nvCxnSpPr>
        <p:spPr>
          <a:xfrm>
            <a:off x="2711950" y="1600653"/>
            <a:ext cx="83293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4D7E0F6-33D1-4173-93F5-3F180A0C17D2}"/>
              </a:ext>
            </a:extLst>
          </p:cNvPr>
          <p:cNvCxnSpPr/>
          <p:nvPr/>
        </p:nvCxnSpPr>
        <p:spPr>
          <a:xfrm>
            <a:off x="2535225" y="5356167"/>
            <a:ext cx="83293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ABA3FD2B-55E0-441C-8053-C9FF7385384E}"/>
              </a:ext>
            </a:extLst>
          </p:cNvPr>
          <p:cNvSpPr txBox="1"/>
          <p:nvPr/>
        </p:nvSpPr>
        <p:spPr>
          <a:xfrm>
            <a:off x="3262592" y="1163782"/>
            <a:ext cx="3741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nonPoliceRTAlogical</a:t>
            </a:r>
            <a:r>
              <a:rPr lang="en-US" b="1" dirty="0"/>
              <a:t>: 5/2023  1;35PM</a:t>
            </a:r>
          </a:p>
        </p:txBody>
      </p:sp>
    </p:spTree>
    <p:extLst>
      <p:ext uri="{BB962C8B-B14F-4D97-AF65-F5344CB8AC3E}">
        <p14:creationId xmlns:p14="http://schemas.microsoft.com/office/powerpoint/2010/main" val="1410710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0621100-F31E-4879-B706-0FA07D4F3297}"/>
              </a:ext>
            </a:extLst>
          </p:cNvPr>
          <p:cNvSpPr/>
          <p:nvPr/>
        </p:nvSpPr>
        <p:spPr>
          <a:xfrm>
            <a:off x="0" y="0"/>
            <a:ext cx="12192000" cy="85567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35118E-4AFF-44A0-BC9A-94B8B7D8CDB1}"/>
              </a:ext>
            </a:extLst>
          </p:cNvPr>
          <p:cNvSpPr/>
          <p:nvPr/>
        </p:nvSpPr>
        <p:spPr>
          <a:xfrm>
            <a:off x="0" y="855677"/>
            <a:ext cx="12192000" cy="1677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2E9073C-46B1-4300-B0BE-B8CAF736A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9527" y="3033057"/>
            <a:ext cx="3852952" cy="179058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1592A8E-5E89-405D-B768-FE0BFA44DA39}"/>
              </a:ext>
            </a:extLst>
          </p:cNvPr>
          <p:cNvSpPr txBox="1"/>
          <p:nvPr/>
        </p:nvSpPr>
        <p:spPr>
          <a:xfrm>
            <a:off x="2767607" y="2578474"/>
            <a:ext cx="5493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 CHANGE</a:t>
            </a:r>
            <a:r>
              <a:rPr lang="en-US" strike="sngStrike" dirty="0"/>
              <a:t>(free/</a:t>
            </a:r>
            <a:r>
              <a:rPr lang="en-US" strike="sngStrike" dirty="0" err="1"/>
              <a:t>pzza</a:t>
            </a:r>
            <a:r>
              <a:rPr lang="en-US" strike="sngStrike" dirty="0"/>
              <a:t>)</a:t>
            </a:r>
            <a:r>
              <a:rPr lang="en-US" dirty="0"/>
              <a:t>.</a:t>
            </a:r>
            <a:r>
              <a:rPr lang="en-US" dirty="0" err="1"/>
              <a:t>nonPoliceTRX.</a:t>
            </a:r>
            <a:r>
              <a:rPr lang="en-US" strike="sngStrike" dirty="0" err="1"/>
              <a:t>phil</a:t>
            </a:r>
            <a:r>
              <a:rPr lang="en-US" strike="sngStrike" dirty="0"/>
              <a:t>(Kimberly)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D1743B6-2DE3-4B6A-8700-3953E00EE740}"/>
              </a:ext>
            </a:extLst>
          </p:cNvPr>
          <p:cNvCxnSpPr/>
          <p:nvPr/>
        </p:nvCxnSpPr>
        <p:spPr>
          <a:xfrm>
            <a:off x="4573851" y="2865277"/>
            <a:ext cx="2508593" cy="693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757D27D-91B6-4957-AA6B-1A94BAE35493}"/>
              </a:ext>
            </a:extLst>
          </p:cNvPr>
          <p:cNvSpPr txBox="1"/>
          <p:nvPr/>
        </p:nvSpPr>
        <p:spPr>
          <a:xfrm>
            <a:off x="4256116" y="3033057"/>
            <a:ext cx="28167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Merkel</a:t>
            </a:r>
          </a:p>
          <a:p>
            <a:r>
              <a:rPr lang="en-US" strike="sngStrike" dirty="0"/>
              <a:t>Uncle: what is the </a:t>
            </a:r>
            <a:r>
              <a:rPr lang="en-US" strike="sngStrike" dirty="0" err="1"/>
              <a:t>apssword</a:t>
            </a:r>
            <a:endParaRPr lang="en-US" strike="sngStrike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8210AD3-6DCC-49F1-908A-4C2F5AA8157F}"/>
              </a:ext>
            </a:extLst>
          </p:cNvPr>
          <p:cNvCxnSpPr/>
          <p:nvPr/>
        </p:nvCxnSpPr>
        <p:spPr>
          <a:xfrm flipV="1">
            <a:off x="3923607" y="3212147"/>
            <a:ext cx="1230284" cy="2168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A93C06A-CF3A-4970-959A-AFE11A72ED72}"/>
              </a:ext>
            </a:extLst>
          </p:cNvPr>
          <p:cNvSpPr txBox="1"/>
          <p:nvPr/>
        </p:nvSpPr>
        <p:spPr>
          <a:xfrm>
            <a:off x="8812135" y="1600653"/>
            <a:ext cx="1778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FBI:KIDNAPPING</a:t>
            </a:r>
          </a:p>
          <a:p>
            <a:r>
              <a:rPr lang="en-US" dirty="0"/>
              <a:t>FBI:TERRIROM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D7BE290-3C3D-4C59-89D3-6CB2EBF84176}"/>
              </a:ext>
            </a:extLst>
          </p:cNvPr>
          <p:cNvCxnSpPr>
            <a:cxnSpLocks/>
          </p:cNvCxnSpPr>
          <p:nvPr/>
        </p:nvCxnSpPr>
        <p:spPr>
          <a:xfrm flipV="1">
            <a:off x="6467302" y="2214286"/>
            <a:ext cx="2344833" cy="32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F19A59C-A009-45D5-BA1C-8774A743E4D4}"/>
              </a:ext>
            </a:extLst>
          </p:cNvPr>
          <p:cNvSpPr txBox="1"/>
          <p:nvPr/>
        </p:nvSpPr>
        <p:spPr>
          <a:xfrm rot="21129096">
            <a:off x="7215507" y="2031540"/>
            <a:ext cx="10358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/>
              <a:t>nonPolicInitLgoical</a:t>
            </a:r>
            <a:r>
              <a:rPr lang="en-US" sz="800" dirty="0"/>
              <a:t>[]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5C5549A-85F4-4B4B-9D26-CD82D1EEF2CB}"/>
              </a:ext>
            </a:extLst>
          </p:cNvPr>
          <p:cNvCxnSpPr>
            <a:cxnSpLocks/>
          </p:cNvCxnSpPr>
          <p:nvPr/>
        </p:nvCxnSpPr>
        <p:spPr>
          <a:xfrm flipH="1">
            <a:off x="6467302" y="2353614"/>
            <a:ext cx="2211185" cy="100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6966CB67-3A5B-44CE-98B5-91CA19DE998A}"/>
              </a:ext>
            </a:extLst>
          </p:cNvPr>
          <p:cNvSpPr txBox="1"/>
          <p:nvPr/>
        </p:nvSpPr>
        <p:spPr>
          <a:xfrm>
            <a:off x="3241964" y="6002323"/>
            <a:ext cx="7270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0.1 HOCME::PETER ASSHOLE   </a:t>
            </a:r>
            <a:r>
              <a:rPr lang="en-US" strike="sngStrike" dirty="0"/>
              <a:t>jobs cleaning elder; </a:t>
            </a:r>
            <a:r>
              <a:rPr lang="en-US" strike="sngStrike" dirty="0" err="1"/>
              <a:t>triffger</a:t>
            </a:r>
            <a:r>
              <a:rPr lang="en-US" strike="sngStrike" dirty="0"/>
              <a:t> ASSSHOLE </a:t>
            </a:r>
            <a:r>
              <a:rPr lang="en-US" strike="sngStrike" dirty="0" err="1"/>
              <a:t>cleaing</a:t>
            </a:r>
            <a:endParaRPr lang="en-US" strike="sngStrike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A2B2102-27B1-4BD9-B338-D79B5240B216}"/>
              </a:ext>
            </a:extLst>
          </p:cNvPr>
          <p:cNvSpPr txBox="1"/>
          <p:nvPr/>
        </p:nvSpPr>
        <p:spPr>
          <a:xfrm>
            <a:off x="3262592" y="6264695"/>
            <a:ext cx="661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COW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728BFE9-D22F-4637-9298-CAC1743F1724}"/>
              </a:ext>
            </a:extLst>
          </p:cNvPr>
          <p:cNvCxnSpPr/>
          <p:nvPr/>
        </p:nvCxnSpPr>
        <p:spPr>
          <a:xfrm>
            <a:off x="2711950" y="1600653"/>
            <a:ext cx="83293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4D7E0F6-33D1-4173-93F5-3F180A0C17D2}"/>
              </a:ext>
            </a:extLst>
          </p:cNvPr>
          <p:cNvCxnSpPr/>
          <p:nvPr/>
        </p:nvCxnSpPr>
        <p:spPr>
          <a:xfrm>
            <a:off x="2535225" y="5356167"/>
            <a:ext cx="83293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ABA3FD2B-55E0-441C-8053-C9FF7385384E}"/>
              </a:ext>
            </a:extLst>
          </p:cNvPr>
          <p:cNvSpPr txBox="1"/>
          <p:nvPr/>
        </p:nvSpPr>
        <p:spPr>
          <a:xfrm>
            <a:off x="3262592" y="1163782"/>
            <a:ext cx="3741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nonPoliceRTAlogical</a:t>
            </a:r>
            <a:r>
              <a:rPr lang="en-US" b="1" dirty="0"/>
              <a:t>: 5/2023  1;38PM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8DE640-6950-4765-ADFF-B1C6CAE5AC77}"/>
              </a:ext>
            </a:extLst>
          </p:cNvPr>
          <p:cNvSpPr txBox="1"/>
          <p:nvPr/>
        </p:nvSpPr>
        <p:spPr>
          <a:xfrm>
            <a:off x="7004514" y="1266261"/>
            <a:ext cx="12218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INIT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7BAED94-ECFA-4CD1-8F19-C91452E01463}"/>
              </a:ext>
            </a:extLst>
          </p:cNvPr>
          <p:cNvSpPr/>
          <p:nvPr/>
        </p:nvSpPr>
        <p:spPr>
          <a:xfrm>
            <a:off x="232756" y="2694630"/>
            <a:ext cx="731520" cy="646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B946296-A9ED-44F5-89A9-DAF0412C69CB}"/>
              </a:ext>
            </a:extLst>
          </p:cNvPr>
          <p:cNvSpPr/>
          <p:nvPr/>
        </p:nvSpPr>
        <p:spPr>
          <a:xfrm>
            <a:off x="232756" y="3356222"/>
            <a:ext cx="731520" cy="646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3B11A70-4955-4468-A0AD-689DB4A200CC}"/>
              </a:ext>
            </a:extLst>
          </p:cNvPr>
          <p:cNvSpPr/>
          <p:nvPr/>
        </p:nvSpPr>
        <p:spPr>
          <a:xfrm>
            <a:off x="964276" y="2709891"/>
            <a:ext cx="731520" cy="646331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089CB8F-BEBD-4311-A16A-A860ADD7EB5E}"/>
              </a:ext>
            </a:extLst>
          </p:cNvPr>
          <p:cNvSpPr/>
          <p:nvPr/>
        </p:nvSpPr>
        <p:spPr>
          <a:xfrm>
            <a:off x="1613064" y="2888981"/>
            <a:ext cx="731520" cy="646331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6AE1D6C-7416-417E-868D-D082F16D3A6B}"/>
              </a:ext>
            </a:extLst>
          </p:cNvPr>
          <p:cNvSpPr/>
          <p:nvPr/>
        </p:nvSpPr>
        <p:spPr>
          <a:xfrm>
            <a:off x="1014152" y="3340961"/>
            <a:ext cx="731520" cy="646331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F41F60D-91F4-48FF-8469-88D094A0DE5E}"/>
              </a:ext>
            </a:extLst>
          </p:cNvPr>
          <p:cNvSpPr/>
          <p:nvPr/>
        </p:nvSpPr>
        <p:spPr>
          <a:xfrm>
            <a:off x="1679464" y="3513235"/>
            <a:ext cx="731520" cy="646331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2F2DFAA-76FA-4CDA-9FF5-B8458D298505}"/>
              </a:ext>
            </a:extLst>
          </p:cNvPr>
          <p:cNvSpPr/>
          <p:nvPr/>
        </p:nvSpPr>
        <p:spPr>
          <a:xfrm>
            <a:off x="2394460" y="3538913"/>
            <a:ext cx="731520" cy="646331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5F5F717-1D28-462F-9B1F-18A85A944688}"/>
              </a:ext>
            </a:extLst>
          </p:cNvPr>
          <p:cNvSpPr/>
          <p:nvPr/>
        </p:nvSpPr>
        <p:spPr>
          <a:xfrm>
            <a:off x="2396087" y="2875528"/>
            <a:ext cx="731520" cy="646331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C38667D-FFF9-42B2-A48F-C8496DD5379D}"/>
              </a:ext>
            </a:extLst>
          </p:cNvPr>
          <p:cNvCxnSpPr/>
          <p:nvPr/>
        </p:nvCxnSpPr>
        <p:spPr>
          <a:xfrm>
            <a:off x="7205648" y="1681759"/>
            <a:ext cx="527789" cy="252448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8F82856-29AB-4C4E-857C-F16D4C2B555E}"/>
              </a:ext>
            </a:extLst>
          </p:cNvPr>
          <p:cNvCxnSpPr>
            <a:cxnSpLocks/>
            <a:endCxn id="33" idx="1"/>
          </p:cNvCxnSpPr>
          <p:nvPr/>
        </p:nvCxnSpPr>
        <p:spPr>
          <a:xfrm flipH="1" flipV="1">
            <a:off x="2503216" y="2970181"/>
            <a:ext cx="5136502" cy="130036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D217047-2CB3-4242-9C68-6F2CD481944C}"/>
              </a:ext>
            </a:extLst>
          </p:cNvPr>
          <p:cNvSpPr txBox="1"/>
          <p:nvPr/>
        </p:nvSpPr>
        <p:spPr>
          <a:xfrm>
            <a:off x="7355656" y="2829361"/>
            <a:ext cx="2833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nonPoliceQOS.1D8723.COW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0C5574E-5706-435A-A107-9DCD8E51AD0C}"/>
              </a:ext>
            </a:extLst>
          </p:cNvPr>
          <p:cNvSpPr txBox="1"/>
          <p:nvPr/>
        </p:nvSpPr>
        <p:spPr>
          <a:xfrm>
            <a:off x="2161308" y="1923818"/>
            <a:ext cx="3588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FBI:WMD(</a:t>
            </a:r>
            <a:r>
              <a:rPr lang="en-US" strike="sngStrike" dirty="0" err="1"/>
              <a:t>apple,dabomb;aftermath</a:t>
            </a:r>
            <a:r>
              <a:rPr lang="en-US" strike="sngStrike" dirty="0"/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363664-E0E2-4A4A-848D-EBEDFF09C342}"/>
              </a:ext>
            </a:extLst>
          </p:cNvPr>
          <p:cNvSpPr txBox="1"/>
          <p:nvPr/>
        </p:nvSpPr>
        <p:spPr>
          <a:xfrm>
            <a:off x="2412951" y="2141602"/>
            <a:ext cx="18822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/>
              <a:t>Free/pizza, password </a:t>
            </a:r>
            <a:r>
              <a:rPr lang="en-US" sz="800" dirty="0" err="1"/>
              <a:t>Austchitz</a:t>
            </a:r>
            <a:r>
              <a:rPr lang="en-US" sz="800" dirty="0"/>
              <a:t>(</a:t>
            </a:r>
            <a:r>
              <a:rPr lang="en-US" sz="800" strike="sngStrike" dirty="0" err="1"/>
              <a:t>petsnick</a:t>
            </a:r>
            <a:r>
              <a:rPr lang="en-US" sz="800" strike="sngStrike" dirty="0"/>
              <a:t>)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DBE95F3-575A-4406-9A85-F8AAC095C549}"/>
              </a:ext>
            </a:extLst>
          </p:cNvPr>
          <p:cNvCxnSpPr/>
          <p:nvPr/>
        </p:nvCxnSpPr>
        <p:spPr>
          <a:xfrm flipH="1">
            <a:off x="6754532" y="1236865"/>
            <a:ext cx="1961001" cy="676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320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9C1414A2-A7B8-42A2-B686-94480E85A70A}"/>
              </a:ext>
            </a:extLst>
          </p:cNvPr>
          <p:cNvSpPr/>
          <p:nvPr/>
        </p:nvSpPr>
        <p:spPr>
          <a:xfrm>
            <a:off x="6157098" y="6046376"/>
            <a:ext cx="5990331" cy="488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trike="sngStrike" dirty="0" err="1"/>
              <a:t>Sugerhill</a:t>
            </a:r>
            <a:r>
              <a:rPr lang="en-US" strike="sngStrike" dirty="0"/>
              <a:t>(</a:t>
            </a:r>
            <a:r>
              <a:rPr lang="en-US" strike="sngStrike" dirty="0" err="1"/>
              <a:t>tranl</a:t>
            </a:r>
            <a:r>
              <a:rPr lang="en-US" strike="sngStrike" dirty="0"/>
              <a:t>)Zuckerberg </a:t>
            </a:r>
            <a:r>
              <a:rPr lang="en-US" dirty="0"/>
              <a:t>Auschwitz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F3AAF97-DE2C-43B2-A4F5-3CC98F35CA9F}"/>
              </a:ext>
            </a:extLst>
          </p:cNvPr>
          <p:cNvSpPr/>
          <p:nvPr/>
        </p:nvSpPr>
        <p:spPr>
          <a:xfrm>
            <a:off x="0" y="0"/>
            <a:ext cx="12192000" cy="85567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8FDEF1-A2B0-4835-A04B-8B826C8761F9}"/>
              </a:ext>
            </a:extLst>
          </p:cNvPr>
          <p:cNvSpPr/>
          <p:nvPr/>
        </p:nvSpPr>
        <p:spPr>
          <a:xfrm>
            <a:off x="0" y="855677"/>
            <a:ext cx="12192000" cy="1677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AF4742-E6F9-4E03-9EBC-C026B6487A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9903" y="3836237"/>
            <a:ext cx="934480" cy="7857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FC259E-938C-4301-AE51-B425FA26C8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236" y="3197659"/>
            <a:ext cx="1423988" cy="80010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BF23CB5-38E8-4FA7-9569-F4DC71EDDEB9}"/>
              </a:ext>
            </a:extLst>
          </p:cNvPr>
          <p:cNvCxnSpPr>
            <a:cxnSpLocks/>
          </p:cNvCxnSpPr>
          <p:nvPr/>
        </p:nvCxnSpPr>
        <p:spPr>
          <a:xfrm>
            <a:off x="5895655" y="3132209"/>
            <a:ext cx="2489116" cy="109689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6329394-BF07-4107-A5B2-35634221190C}"/>
              </a:ext>
            </a:extLst>
          </p:cNvPr>
          <p:cNvCxnSpPr/>
          <p:nvPr/>
        </p:nvCxnSpPr>
        <p:spPr>
          <a:xfrm>
            <a:off x="4349903" y="3429000"/>
            <a:ext cx="1103246" cy="154201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76B435E-8C18-444E-9420-BCDC20EA4DF9}"/>
              </a:ext>
            </a:extLst>
          </p:cNvPr>
          <p:cNvSpPr txBox="1"/>
          <p:nvPr/>
        </p:nvSpPr>
        <p:spPr>
          <a:xfrm>
            <a:off x="5552902" y="2410691"/>
            <a:ext cx="5183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Baden-Baden-San Francisco HOMCEP:MAYR </a:t>
            </a:r>
            <a:r>
              <a:rPr lang="en-US" dirty="0" err="1"/>
              <a:t>extoriion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D2136B-10D7-4B48-9CAE-F245F39EC55F}"/>
              </a:ext>
            </a:extLst>
          </p:cNvPr>
          <p:cNvSpPr txBox="1"/>
          <p:nvPr/>
        </p:nvSpPr>
        <p:spPr>
          <a:xfrm>
            <a:off x="3807229" y="3229495"/>
            <a:ext cx="1471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Tiboron</a:t>
            </a:r>
            <a:r>
              <a:rPr lang="en-US" dirty="0"/>
              <a:t>; </a:t>
            </a:r>
            <a:r>
              <a:rPr lang="en-US" strike="sngStrike" dirty="0"/>
              <a:t>yang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681EF10-D556-4EA1-AB4D-058F0255A0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9903" y="2966317"/>
            <a:ext cx="887037" cy="190079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2979F70-07DA-4034-95FD-BEAE0D7905E0}"/>
              </a:ext>
            </a:extLst>
          </p:cNvPr>
          <p:cNvCxnSpPr>
            <a:cxnSpLocks/>
            <a:stCxn id="18" idx="1"/>
          </p:cNvCxnSpPr>
          <p:nvPr/>
        </p:nvCxnSpPr>
        <p:spPr>
          <a:xfrm>
            <a:off x="4349903" y="3061357"/>
            <a:ext cx="1103246" cy="9503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9B271D8-DF87-4C27-91AC-AAC518488772}"/>
              </a:ext>
            </a:extLst>
          </p:cNvPr>
          <p:cNvSpPr txBox="1"/>
          <p:nvPr/>
        </p:nvSpPr>
        <p:spPr>
          <a:xfrm>
            <a:off x="2926080" y="2643447"/>
            <a:ext cx="1734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2005 IBM/</a:t>
            </a:r>
            <a:r>
              <a:rPr lang="en-US" dirty="0" err="1"/>
              <a:t>wsdm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AE02D1E-571A-482D-A692-217F8C39AB92}"/>
              </a:ext>
            </a:extLst>
          </p:cNvPr>
          <p:cNvSpPr/>
          <p:nvPr/>
        </p:nvSpPr>
        <p:spPr>
          <a:xfrm>
            <a:off x="3652056" y="2966317"/>
            <a:ext cx="1995055" cy="22025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3A25A2B6-FA7B-4077-BCCA-6C737C3188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089" y="1347492"/>
            <a:ext cx="1692843" cy="74751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B1A164DC-04A6-4233-A1A8-B91513CE5134}"/>
              </a:ext>
            </a:extLst>
          </p:cNvPr>
          <p:cNvSpPr txBox="1"/>
          <p:nvPr/>
        </p:nvSpPr>
        <p:spPr>
          <a:xfrm>
            <a:off x="164021" y="1179962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E65E29C-7F2D-40AF-9A12-B21FBD3444A9}"/>
              </a:ext>
            </a:extLst>
          </p:cNvPr>
          <p:cNvCxnSpPr/>
          <p:nvPr/>
        </p:nvCxnSpPr>
        <p:spPr>
          <a:xfrm flipH="1" flipV="1">
            <a:off x="3557847" y="2095011"/>
            <a:ext cx="997527" cy="500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6D18927-2A1F-49FB-8864-9306AC370323}"/>
              </a:ext>
            </a:extLst>
          </p:cNvPr>
          <p:cNvSpPr txBox="1"/>
          <p:nvPr/>
        </p:nvSpPr>
        <p:spPr>
          <a:xfrm>
            <a:off x="2926080" y="1689173"/>
            <a:ext cx="3694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SQ.HOMCEP:CHANRO(</a:t>
            </a:r>
            <a:r>
              <a:rPr lang="en-US" strike="sngStrike" dirty="0" err="1"/>
              <a:t>mother,jimmy</a:t>
            </a:r>
            <a:r>
              <a:rPr lang="en-US" strike="sngStrike" dirty="0"/>
              <a:t>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569E4C7-C4FE-4709-BE75-3A749C38B9AF}"/>
              </a:ext>
            </a:extLst>
          </p:cNvPr>
          <p:cNvSpPr txBox="1"/>
          <p:nvPr/>
        </p:nvSpPr>
        <p:spPr>
          <a:xfrm>
            <a:off x="3446393" y="2143079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[x] no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7315807-BFDA-4AA5-A3C9-6491AA861712}"/>
              </a:ext>
            </a:extLst>
          </p:cNvPr>
          <p:cNvSpPr txBox="1"/>
          <p:nvPr/>
        </p:nvSpPr>
        <p:spPr>
          <a:xfrm>
            <a:off x="7963593" y="3156396"/>
            <a:ext cx="40597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HOMCEI:MAYR </a:t>
            </a:r>
            <a:r>
              <a:rPr lang="en-US" dirty="0" err="1"/>
              <a:t>gavgi</a:t>
            </a:r>
            <a:r>
              <a:rPr lang="en-US" dirty="0"/>
              <a:t> </a:t>
            </a:r>
            <a:r>
              <a:rPr lang="en-US" dirty="0" err="1"/>
              <a:t>newsom</a:t>
            </a:r>
            <a:r>
              <a:rPr lang="en-US" dirty="0"/>
              <a:t>   rich, </a:t>
            </a:r>
          </a:p>
          <a:p>
            <a:r>
              <a:rPr lang="en-US" dirty="0"/>
              <a:t>		IBM Richard </a:t>
            </a:r>
            <a:r>
              <a:rPr lang="en-US" dirty="0" err="1"/>
              <a:t>makerler</a:t>
            </a:r>
            <a:endParaRPr lang="en-US" dirty="0"/>
          </a:p>
          <a:p>
            <a:r>
              <a:rPr lang="en-US" dirty="0"/>
              <a:t>CPVA.LAKE THOE (</a:t>
            </a:r>
            <a:r>
              <a:rPr lang="en-US" dirty="0" err="1"/>
              <a:t>trukee</a:t>
            </a:r>
            <a:r>
              <a:rPr lang="en-US" dirty="0"/>
              <a:t>)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2AEA941-B075-46A7-9D94-A729F2193EA6}"/>
              </a:ext>
            </a:extLst>
          </p:cNvPr>
          <p:cNvCxnSpPr/>
          <p:nvPr/>
        </p:nvCxnSpPr>
        <p:spPr>
          <a:xfrm flipH="1" flipV="1">
            <a:off x="9493135" y="3429000"/>
            <a:ext cx="1679170" cy="648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D25B130-0705-4B9D-B9A1-D9E20A7FCAFE}"/>
              </a:ext>
            </a:extLst>
          </p:cNvPr>
          <p:cNvCxnSpPr/>
          <p:nvPr/>
        </p:nvCxnSpPr>
        <p:spPr>
          <a:xfrm>
            <a:off x="10989425" y="3156396"/>
            <a:ext cx="299259" cy="257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AF04E76-6687-43AD-B9C4-9AE1593B4968}"/>
              </a:ext>
            </a:extLst>
          </p:cNvPr>
          <p:cNvCxnSpPr>
            <a:endCxn id="32" idx="3"/>
          </p:cNvCxnSpPr>
          <p:nvPr/>
        </p:nvCxnSpPr>
        <p:spPr>
          <a:xfrm flipV="1">
            <a:off x="9692640" y="3618061"/>
            <a:ext cx="2330719" cy="135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4D07D63E-4F80-4BCB-AE18-62D37489B94B}"/>
              </a:ext>
            </a:extLst>
          </p:cNvPr>
          <p:cNvSpPr/>
          <p:nvPr/>
        </p:nvSpPr>
        <p:spPr>
          <a:xfrm>
            <a:off x="8645236" y="3685775"/>
            <a:ext cx="1047404" cy="6648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04862C9-3F47-4ED9-A3AC-FB8754E08544}"/>
              </a:ext>
            </a:extLst>
          </p:cNvPr>
          <p:cNvCxnSpPr/>
          <p:nvPr/>
        </p:nvCxnSpPr>
        <p:spPr>
          <a:xfrm flipH="1" flipV="1">
            <a:off x="9493135" y="3618061"/>
            <a:ext cx="1014152" cy="6110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71A4858-FC78-4E4E-8F36-7AA1CF22BECE}"/>
              </a:ext>
            </a:extLst>
          </p:cNvPr>
          <p:cNvCxnSpPr/>
          <p:nvPr/>
        </p:nvCxnSpPr>
        <p:spPr>
          <a:xfrm flipV="1">
            <a:off x="3807229" y="3229495"/>
            <a:ext cx="1230284" cy="369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389E71D-E7A7-4735-9566-A68B86D9921B}"/>
              </a:ext>
            </a:extLst>
          </p:cNvPr>
          <p:cNvSpPr txBox="1"/>
          <p:nvPr/>
        </p:nvSpPr>
        <p:spPr>
          <a:xfrm>
            <a:off x="3807229" y="4229100"/>
            <a:ext cx="42267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41</a:t>
            </a:r>
          </a:p>
          <a:p>
            <a:r>
              <a:rPr lang="en-US" dirty="0"/>
              <a:t>View Oakland </a:t>
            </a:r>
            <a:r>
              <a:rPr lang="en-US" dirty="0" err="1"/>
              <a:t>tiberon</a:t>
            </a:r>
            <a:endParaRPr lang="en-US" dirty="0"/>
          </a:p>
          <a:p>
            <a:r>
              <a:rPr lang="en-US" dirty="0" err="1"/>
              <a:t>nonPoilceDA</a:t>
            </a:r>
            <a:r>
              <a:rPr lang="en-US" dirty="0"/>
              <a:t>~.</a:t>
            </a:r>
            <a:r>
              <a:rPr lang="en-US" strike="sngStrike" dirty="0" err="1"/>
              <a:t>rich.</a:t>
            </a:r>
            <a:r>
              <a:rPr lang="en-US" dirty="0" err="1"/>
              <a:t>CHECKPOIN</a:t>
            </a:r>
            <a:r>
              <a:rPr lang="en-US" dirty="0"/>
              <a:t> </a:t>
            </a:r>
            <a:r>
              <a:rPr lang="en-US" dirty="0" err="1"/>
              <a:t>CHELAR.avg</a:t>
            </a:r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C1ADDE8-1033-4453-8DFB-3CF51F7D7E70}"/>
              </a:ext>
            </a:extLst>
          </p:cNvPr>
          <p:cNvSpPr txBox="1"/>
          <p:nvPr/>
        </p:nvSpPr>
        <p:spPr>
          <a:xfrm>
            <a:off x="698269" y="5702531"/>
            <a:ext cx="4367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41.HOMCIDE:LUX.(</a:t>
            </a:r>
            <a:r>
              <a:rPr lang="en-US" dirty="0" err="1"/>
              <a:t>ronsons</a:t>
            </a:r>
            <a:r>
              <a:rPr lang="en-US" dirty="0"/>
              <a:t>)</a:t>
            </a:r>
            <a:r>
              <a:rPr lang="en-US" strike="sngStrike" dirty="0"/>
              <a:t> you </a:t>
            </a:r>
            <a:r>
              <a:rPr lang="en-US" strike="sngStrike" dirty="0" err="1"/>
              <a:t>wnt</a:t>
            </a:r>
            <a:r>
              <a:rPr lang="en-US" strike="sngStrike" dirty="0"/>
              <a:t> to pimp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B13470A-A979-49FE-A390-A4F2F9126ABE}"/>
              </a:ext>
            </a:extLst>
          </p:cNvPr>
          <p:cNvCxnSpPr>
            <a:cxnSpLocks/>
          </p:cNvCxnSpPr>
          <p:nvPr/>
        </p:nvCxnSpPr>
        <p:spPr>
          <a:xfrm>
            <a:off x="2593571" y="5870311"/>
            <a:ext cx="852822" cy="132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80170FB9-65A9-46C7-BEBE-93A9B192FDF6}"/>
              </a:ext>
            </a:extLst>
          </p:cNvPr>
          <p:cNvSpPr/>
          <p:nvPr/>
        </p:nvSpPr>
        <p:spPr>
          <a:xfrm>
            <a:off x="2789924" y="6071040"/>
            <a:ext cx="1559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gavgi</a:t>
            </a:r>
            <a:r>
              <a:rPr lang="en-US" dirty="0"/>
              <a:t> </a:t>
            </a:r>
            <a:r>
              <a:rPr lang="en-US" dirty="0" err="1"/>
              <a:t>newsom</a:t>
            </a:r>
            <a:r>
              <a:rPr lang="en-US" dirty="0"/>
              <a:t> 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EB837D-E551-42F3-94E3-A2568F59D748}"/>
              </a:ext>
            </a:extLst>
          </p:cNvPr>
          <p:cNvCxnSpPr/>
          <p:nvPr/>
        </p:nvCxnSpPr>
        <p:spPr>
          <a:xfrm flipV="1">
            <a:off x="4168065" y="4229100"/>
            <a:ext cx="2731499" cy="1890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1FA3958-615B-45AA-94A5-7E2E7EFABCF9}"/>
              </a:ext>
            </a:extLst>
          </p:cNvPr>
          <p:cNvCxnSpPr/>
          <p:nvPr/>
        </p:nvCxnSpPr>
        <p:spPr>
          <a:xfrm flipV="1">
            <a:off x="4320465" y="4381500"/>
            <a:ext cx="2731499" cy="1890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D2F2493-CAD7-4D3F-9D7E-41EC228DC5F1}"/>
              </a:ext>
            </a:extLst>
          </p:cNvPr>
          <p:cNvCxnSpPr/>
          <p:nvPr/>
        </p:nvCxnSpPr>
        <p:spPr>
          <a:xfrm flipV="1">
            <a:off x="4472865" y="4533900"/>
            <a:ext cx="2731499" cy="1890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E4E0D5B-6478-4DD3-BBEF-B6826E3E4E91}"/>
              </a:ext>
            </a:extLst>
          </p:cNvPr>
          <p:cNvCxnSpPr/>
          <p:nvPr/>
        </p:nvCxnSpPr>
        <p:spPr>
          <a:xfrm flipV="1">
            <a:off x="4625265" y="4686300"/>
            <a:ext cx="2731499" cy="1890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F0C0A405-D971-4089-BBF1-56D2B4978E1D}"/>
              </a:ext>
            </a:extLst>
          </p:cNvPr>
          <p:cNvSpPr/>
          <p:nvPr/>
        </p:nvSpPr>
        <p:spPr>
          <a:xfrm>
            <a:off x="3128524" y="6336668"/>
            <a:ext cx="19370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Arondl</a:t>
            </a:r>
            <a:r>
              <a:rPr lang="en-US" dirty="0"/>
              <a:t> </a:t>
            </a:r>
            <a:r>
              <a:rPr lang="en-US" dirty="0" err="1"/>
              <a:t>schwargeet</a:t>
            </a:r>
            <a:endParaRPr lang="en-US" dirty="0"/>
          </a:p>
          <a:p>
            <a:r>
              <a:rPr lang="en-US" dirty="0"/>
              <a:t>Barack </a:t>
            </a:r>
            <a:r>
              <a:rPr lang="en-US" dirty="0" err="1"/>
              <a:t>obama</a:t>
            </a:r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6E79217-6FBD-4C0D-B4B8-3450E2045F99}"/>
              </a:ext>
            </a:extLst>
          </p:cNvPr>
          <p:cNvSpPr txBox="1"/>
          <p:nvPr/>
        </p:nvSpPr>
        <p:spPr>
          <a:xfrm>
            <a:off x="5439917" y="3674985"/>
            <a:ext cx="5931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IPX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2D876D1-D33D-4E31-8AAD-0DDCEC054F89}"/>
              </a:ext>
            </a:extLst>
          </p:cNvPr>
          <p:cNvSpPr txBox="1"/>
          <p:nvPr/>
        </p:nvSpPr>
        <p:spPr>
          <a:xfrm>
            <a:off x="1463040" y="3836237"/>
            <a:ext cx="240924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Assuemd</a:t>
            </a:r>
            <a:r>
              <a:rPr lang="en-US" dirty="0"/>
              <a:t>:</a:t>
            </a:r>
          </a:p>
          <a:p>
            <a:r>
              <a:rPr lang="en-US" dirty="0"/>
              <a:t>CHINA</a:t>
            </a:r>
          </a:p>
          <a:p>
            <a:r>
              <a:rPr lang="en-US" dirty="0"/>
              <a:t>VP GERMANY</a:t>
            </a:r>
          </a:p>
          <a:p>
            <a:r>
              <a:rPr lang="en-US" dirty="0"/>
              <a:t>GERMANY</a:t>
            </a:r>
          </a:p>
          <a:p>
            <a:r>
              <a:rPr lang="en-US" strike="sngStrike" dirty="0" err="1"/>
              <a:t>Comptuer</a:t>
            </a:r>
            <a:r>
              <a:rPr lang="en-US" strike="sngStrike" dirty="0"/>
              <a:t> 8(</a:t>
            </a:r>
            <a:r>
              <a:rPr lang="en-US" strike="sngStrike" dirty="0" err="1"/>
              <a:t>mustiache</a:t>
            </a:r>
            <a:r>
              <a:rPr lang="en-US" strike="sngStrike" dirty="0"/>
              <a:t>)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15D6D45-9765-47DC-8415-49F50B14D656}"/>
              </a:ext>
            </a:extLst>
          </p:cNvPr>
          <p:cNvCxnSpPr>
            <a:cxnSpLocks/>
          </p:cNvCxnSpPr>
          <p:nvPr/>
        </p:nvCxnSpPr>
        <p:spPr>
          <a:xfrm flipV="1">
            <a:off x="1294274" y="3997760"/>
            <a:ext cx="1299297" cy="69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8F78739D-D4B1-4AE6-A3B9-937DB46DCA80}"/>
              </a:ext>
            </a:extLst>
          </p:cNvPr>
          <p:cNvSpPr/>
          <p:nvPr/>
        </p:nvSpPr>
        <p:spPr>
          <a:xfrm>
            <a:off x="6324649" y="6310640"/>
            <a:ext cx="1303281" cy="42614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trike="sngStrike" dirty="0"/>
              <a:t>11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0C2F30D-1E1D-4A3E-A475-5BB0C7739420}"/>
              </a:ext>
            </a:extLst>
          </p:cNvPr>
          <p:cNvSpPr/>
          <p:nvPr/>
        </p:nvSpPr>
        <p:spPr>
          <a:xfrm>
            <a:off x="7897356" y="6310639"/>
            <a:ext cx="1303281" cy="4005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trike="sngStrike" dirty="0"/>
              <a:t>DEAD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F6AA98F-D692-49C5-82B3-10A65B8737EF}"/>
              </a:ext>
            </a:extLst>
          </p:cNvPr>
          <p:cNvSpPr/>
          <p:nvPr/>
        </p:nvSpPr>
        <p:spPr>
          <a:xfrm>
            <a:off x="9356527" y="6310638"/>
            <a:ext cx="1303281" cy="42614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trike="sngStrike" dirty="0"/>
              <a:t>HELL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C905B23-2FA1-4C19-823B-DAF8F5D384F3}"/>
              </a:ext>
            </a:extLst>
          </p:cNvPr>
          <p:cNvSpPr/>
          <p:nvPr/>
        </p:nvSpPr>
        <p:spPr>
          <a:xfrm>
            <a:off x="10815698" y="6321418"/>
            <a:ext cx="1303281" cy="4261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trike="sngStrike" dirty="0"/>
              <a:t>HELLER</a:t>
            </a:r>
          </a:p>
          <a:p>
            <a:pPr algn="ctr"/>
            <a:r>
              <a:rPr lang="en-US" dirty="0"/>
              <a:t>KIT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5F46A67-C933-45CE-A0AF-0A023AFF31E5}"/>
              </a:ext>
            </a:extLst>
          </p:cNvPr>
          <p:cNvSpPr/>
          <p:nvPr/>
        </p:nvSpPr>
        <p:spPr>
          <a:xfrm>
            <a:off x="11047879" y="6519620"/>
            <a:ext cx="877041" cy="23213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444A0831-653E-4DF5-9AA6-5ED1FB278CC3}"/>
              </a:ext>
            </a:extLst>
          </p:cNvPr>
          <p:cNvCxnSpPr/>
          <p:nvPr/>
        </p:nvCxnSpPr>
        <p:spPr>
          <a:xfrm flipV="1">
            <a:off x="5873058" y="6351388"/>
            <a:ext cx="6337145" cy="385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326E83C-578C-4A9F-A127-5E4B423A4CAB}"/>
              </a:ext>
            </a:extLst>
          </p:cNvPr>
          <p:cNvCxnSpPr/>
          <p:nvPr/>
        </p:nvCxnSpPr>
        <p:spPr>
          <a:xfrm flipH="1">
            <a:off x="5991135" y="6300064"/>
            <a:ext cx="6127844" cy="233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BD342E1-E2FC-479D-9282-AC61DEBADB4E}"/>
              </a:ext>
            </a:extLst>
          </p:cNvPr>
          <p:cNvCxnSpPr>
            <a:cxnSpLocks/>
          </p:cNvCxnSpPr>
          <p:nvPr/>
        </p:nvCxnSpPr>
        <p:spPr>
          <a:xfrm>
            <a:off x="2028305" y="2058505"/>
            <a:ext cx="9144000" cy="4224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0DF305A-F053-4988-93C0-C5E123310312}"/>
              </a:ext>
            </a:extLst>
          </p:cNvPr>
          <p:cNvCxnSpPr>
            <a:stCxn id="15" idx="3"/>
          </p:cNvCxnSpPr>
          <p:nvPr/>
        </p:nvCxnSpPr>
        <p:spPr>
          <a:xfrm flipH="1">
            <a:off x="9809018" y="2595357"/>
            <a:ext cx="9269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1559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F3AAF97-DE2C-43B2-A4F5-3CC98F35CA9F}"/>
              </a:ext>
            </a:extLst>
          </p:cNvPr>
          <p:cNvSpPr/>
          <p:nvPr/>
        </p:nvSpPr>
        <p:spPr>
          <a:xfrm>
            <a:off x="0" y="0"/>
            <a:ext cx="12192000" cy="85567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8FDEF1-A2B0-4835-A04B-8B826C8761F9}"/>
              </a:ext>
            </a:extLst>
          </p:cNvPr>
          <p:cNvSpPr/>
          <p:nvPr/>
        </p:nvSpPr>
        <p:spPr>
          <a:xfrm>
            <a:off x="0" y="855677"/>
            <a:ext cx="12192000" cy="1677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CD7BDD-6DB7-4E7E-8E65-4C5B55F6D02C}"/>
              </a:ext>
            </a:extLst>
          </p:cNvPr>
          <p:cNvSpPr txBox="1"/>
          <p:nvPr/>
        </p:nvSpPr>
        <p:spPr>
          <a:xfrm>
            <a:off x="4540444" y="2633271"/>
            <a:ext cx="1610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               !REST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434FB7C-F15B-48CB-A6E2-DEF5B9FAF284}"/>
              </a:ext>
            </a:extLst>
          </p:cNvPr>
          <p:cNvCxnSpPr/>
          <p:nvPr/>
        </p:nvCxnSpPr>
        <p:spPr>
          <a:xfrm>
            <a:off x="2643448" y="1951241"/>
            <a:ext cx="0" cy="43392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19847B87-7D14-465A-95A8-77BFDB5B07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1716" y="1879134"/>
            <a:ext cx="687178" cy="687178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384734C-C7F3-40F6-9779-F5DA231827AE}"/>
              </a:ext>
            </a:extLst>
          </p:cNvPr>
          <p:cNvCxnSpPr/>
          <p:nvPr/>
        </p:nvCxnSpPr>
        <p:spPr>
          <a:xfrm>
            <a:off x="5320145" y="1812175"/>
            <a:ext cx="1745673" cy="14962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2F9358CF-2E1A-4BEB-8E2C-DB89702C8ABB}"/>
              </a:ext>
            </a:extLst>
          </p:cNvPr>
          <p:cNvSpPr/>
          <p:nvPr/>
        </p:nvSpPr>
        <p:spPr>
          <a:xfrm>
            <a:off x="5418571" y="3244334"/>
            <a:ext cx="13548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AVAILABLITY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B70FD3-CD9A-4C64-B4A9-D0F1FBFD65F2}"/>
              </a:ext>
            </a:extLst>
          </p:cNvPr>
          <p:cNvSpPr txBox="1"/>
          <p:nvPr/>
        </p:nvSpPr>
        <p:spPr>
          <a:xfrm>
            <a:off x="636971" y="217868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IBM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FDADBC5-692E-4E11-98ED-0A651A9A4039}"/>
              </a:ext>
            </a:extLst>
          </p:cNvPr>
          <p:cNvSpPr/>
          <p:nvPr/>
        </p:nvSpPr>
        <p:spPr>
          <a:xfrm>
            <a:off x="6328894" y="2208187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trike="sngStrike" dirty="0"/>
              <a:t>G Digital Marketing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BBAA3243-D78D-4FDB-BA5E-322A9F9BB3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6905" y="2551016"/>
            <a:ext cx="1103774" cy="1324529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AF686D39-D7A9-41FF-BE56-F7DAE065D3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8775" y="2583461"/>
            <a:ext cx="1103774" cy="1324529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7B525DD9-AB87-4169-A13E-5DCAF47886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1828" y="2437720"/>
            <a:ext cx="1103774" cy="1324529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0DB51B36-CCB9-40E3-B1CD-0DFEF1E0C7BF}"/>
              </a:ext>
            </a:extLst>
          </p:cNvPr>
          <p:cNvSpPr/>
          <p:nvPr/>
        </p:nvSpPr>
        <p:spPr>
          <a:xfrm>
            <a:off x="7564582" y="2817937"/>
            <a:ext cx="3923607" cy="426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7E944C1-F361-4A9A-9343-71FA75263215}"/>
              </a:ext>
            </a:extLst>
          </p:cNvPr>
          <p:cNvSpPr txBox="1"/>
          <p:nvPr/>
        </p:nvSpPr>
        <p:spPr>
          <a:xfrm>
            <a:off x="8279476" y="1576976"/>
            <a:ext cx="34899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LABOR CODE</a:t>
            </a:r>
          </a:p>
          <a:p>
            <a:r>
              <a:rPr lang="en-US" dirty="0"/>
              <a:t>H1-b no</a:t>
            </a:r>
          </a:p>
          <a:p>
            <a:r>
              <a:rPr lang="en-US" dirty="0"/>
              <a:t>CPVA</a:t>
            </a:r>
            <a:r>
              <a:rPr lang="en-US" strike="sngStrike" dirty="0"/>
              <a:t> sex abuse </a:t>
            </a:r>
            <a:r>
              <a:rPr lang="en-US" strike="sngStrike" dirty="0" err="1"/>
              <a:t>russin</a:t>
            </a:r>
            <a:r>
              <a:rPr lang="en-US" strike="sngStrike" dirty="0"/>
              <a:t> soul workers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C3BA361-3D60-47BC-A12E-02A4172B96EA}"/>
              </a:ext>
            </a:extLst>
          </p:cNvPr>
          <p:cNvCxnSpPr/>
          <p:nvPr/>
        </p:nvCxnSpPr>
        <p:spPr>
          <a:xfrm>
            <a:off x="8279476" y="2028305"/>
            <a:ext cx="10141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5470F0D-EDE0-4545-82AA-F79AECB75CCA}"/>
              </a:ext>
            </a:extLst>
          </p:cNvPr>
          <p:cNvSpPr txBox="1"/>
          <p:nvPr/>
        </p:nvSpPr>
        <p:spPr>
          <a:xfrm>
            <a:off x="10373930" y="3930029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[x] no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4C7FAE8-0EE3-46DC-A075-2CF4DEFE9CCE}"/>
              </a:ext>
            </a:extLst>
          </p:cNvPr>
          <p:cNvSpPr/>
          <p:nvPr/>
        </p:nvSpPr>
        <p:spPr>
          <a:xfrm>
            <a:off x="6157098" y="6046376"/>
            <a:ext cx="5990331" cy="488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trike="sngStrike" dirty="0" err="1"/>
              <a:t>Sugerhill</a:t>
            </a:r>
            <a:r>
              <a:rPr lang="en-US" strike="sngStrike" dirty="0"/>
              <a:t>(</a:t>
            </a:r>
            <a:r>
              <a:rPr lang="en-US" strike="sngStrike" dirty="0" err="1"/>
              <a:t>tranl</a:t>
            </a:r>
            <a:r>
              <a:rPr lang="en-US" strike="sngStrike" dirty="0"/>
              <a:t>)Zuckerberg </a:t>
            </a:r>
            <a:r>
              <a:rPr lang="en-US" dirty="0"/>
              <a:t>Auschwitz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A774E31-6E14-4350-9FDF-D55F679CBE4A}"/>
              </a:ext>
            </a:extLst>
          </p:cNvPr>
          <p:cNvSpPr/>
          <p:nvPr/>
        </p:nvSpPr>
        <p:spPr>
          <a:xfrm>
            <a:off x="6324649" y="6310640"/>
            <a:ext cx="1303281" cy="42614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trike="sngStrike" dirty="0"/>
              <a:t>11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B3451FE-EA30-4AD9-BD19-F84742116D11}"/>
              </a:ext>
            </a:extLst>
          </p:cNvPr>
          <p:cNvSpPr/>
          <p:nvPr/>
        </p:nvSpPr>
        <p:spPr>
          <a:xfrm>
            <a:off x="7897356" y="6310639"/>
            <a:ext cx="1303281" cy="4005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trike="sngStrike" dirty="0"/>
              <a:t>DEAD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F7A26CF-B389-4F61-86A5-730071ABF34D}"/>
              </a:ext>
            </a:extLst>
          </p:cNvPr>
          <p:cNvSpPr/>
          <p:nvPr/>
        </p:nvSpPr>
        <p:spPr>
          <a:xfrm>
            <a:off x="9356527" y="6310638"/>
            <a:ext cx="1303281" cy="42614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trike="sngStrike" dirty="0"/>
              <a:t>HELL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C1C60E6-036D-4D06-AA66-4134158D8398}"/>
              </a:ext>
            </a:extLst>
          </p:cNvPr>
          <p:cNvSpPr/>
          <p:nvPr/>
        </p:nvSpPr>
        <p:spPr>
          <a:xfrm>
            <a:off x="10815698" y="6321418"/>
            <a:ext cx="1303281" cy="4261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trike="sngStrike" dirty="0"/>
              <a:t>HELLER</a:t>
            </a:r>
          </a:p>
          <a:p>
            <a:pPr algn="ctr"/>
            <a:r>
              <a:rPr lang="en-US" dirty="0"/>
              <a:t>KIT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A2D13AA-DEB4-4B04-8A29-779D640F6278}"/>
              </a:ext>
            </a:extLst>
          </p:cNvPr>
          <p:cNvSpPr/>
          <p:nvPr/>
        </p:nvSpPr>
        <p:spPr>
          <a:xfrm>
            <a:off x="11047879" y="6519620"/>
            <a:ext cx="877041" cy="23213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E59D46A-E8BD-45BE-97C8-BB0BC54AB779}"/>
              </a:ext>
            </a:extLst>
          </p:cNvPr>
          <p:cNvCxnSpPr/>
          <p:nvPr/>
        </p:nvCxnSpPr>
        <p:spPr>
          <a:xfrm flipV="1">
            <a:off x="5873058" y="6351388"/>
            <a:ext cx="6337145" cy="385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F67A5EA-B17C-45C5-A3A4-97975FDE4C38}"/>
              </a:ext>
            </a:extLst>
          </p:cNvPr>
          <p:cNvCxnSpPr/>
          <p:nvPr/>
        </p:nvCxnSpPr>
        <p:spPr>
          <a:xfrm flipH="1">
            <a:off x="5991135" y="6300064"/>
            <a:ext cx="6127844" cy="233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9F5542D-1322-41CB-AD48-0730D45EEDEC}"/>
              </a:ext>
            </a:extLst>
          </p:cNvPr>
          <p:cNvCxnSpPr/>
          <p:nvPr/>
        </p:nvCxnSpPr>
        <p:spPr>
          <a:xfrm flipH="1">
            <a:off x="7065818" y="3429000"/>
            <a:ext cx="1213658" cy="2922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>
            <a:extLst>
              <a:ext uri="{FF2B5EF4-FFF2-40B4-BE49-F238E27FC236}">
                <a16:creationId xmlns:a16="http://schemas.microsoft.com/office/drawing/2014/main" id="{523129E1-CCC1-4822-9DB2-EBB6B20C4E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9043" y="4893907"/>
            <a:ext cx="644114" cy="644114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09897278-52CA-4B80-9E26-227C493282AC}"/>
              </a:ext>
            </a:extLst>
          </p:cNvPr>
          <p:cNvSpPr/>
          <p:nvPr/>
        </p:nvSpPr>
        <p:spPr>
          <a:xfrm>
            <a:off x="7564582" y="4950787"/>
            <a:ext cx="1134830" cy="488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B378EF5-6705-4952-B29F-C2AF18227C04}"/>
              </a:ext>
            </a:extLst>
          </p:cNvPr>
          <p:cNvSpPr txBox="1"/>
          <p:nvPr/>
        </p:nvSpPr>
        <p:spPr>
          <a:xfrm>
            <a:off x="8620492" y="5017427"/>
            <a:ext cx="12025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/>
              <a:t>I will make you </a:t>
            </a:r>
            <a:r>
              <a:rPr lang="en-US" sz="800" strike="sngStrike" dirty="0" err="1"/>
              <a:t>ahot</a:t>
            </a:r>
            <a:r>
              <a:rPr lang="en-US" sz="800" strike="sngStrike" dirty="0"/>
              <a:t> dog</a:t>
            </a:r>
          </a:p>
          <a:p>
            <a:r>
              <a:rPr lang="en-US" sz="800" strike="sngStrike" dirty="0" err="1"/>
              <a:t>perttson</a:t>
            </a:r>
            <a:endParaRPr lang="en-US" sz="800" strike="sngStrike" dirty="0"/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C719D9A1-1290-4AB8-895F-AC665E7F7C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899" y="2678133"/>
            <a:ext cx="2288913" cy="1501733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89F86504-458B-446C-950B-DBF4DD8A29E3}"/>
              </a:ext>
            </a:extLst>
          </p:cNvPr>
          <p:cNvSpPr txBox="1"/>
          <p:nvPr/>
        </p:nvSpPr>
        <p:spPr>
          <a:xfrm>
            <a:off x="4818718" y="6046376"/>
            <a:ext cx="11988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IBM </a:t>
            </a:r>
          </a:p>
          <a:p>
            <a:r>
              <a:rPr lang="en-US" strike="sngStrike" dirty="0"/>
              <a:t>Client: visa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F2E9C57-9CF1-427E-9D94-B053F0752D58}"/>
              </a:ext>
            </a:extLst>
          </p:cNvPr>
          <p:cNvSpPr/>
          <p:nvPr/>
        </p:nvSpPr>
        <p:spPr>
          <a:xfrm>
            <a:off x="2965855" y="599837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IBM</a:t>
            </a:r>
          </a:p>
          <a:p>
            <a:r>
              <a:rPr lang="en-US" dirty="0"/>
              <a:t>Client: </a:t>
            </a:r>
            <a:r>
              <a:rPr lang="en-US" dirty="0" err="1"/>
              <a:t>cybbsrouce</a:t>
            </a:r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8A4117F-330A-45F7-969B-86BA84B58773}"/>
              </a:ext>
            </a:extLst>
          </p:cNvPr>
          <p:cNvSpPr txBox="1"/>
          <p:nvPr/>
        </p:nvSpPr>
        <p:spPr>
          <a:xfrm>
            <a:off x="3591098" y="5685905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2010	2014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36A0CC9-83A8-42AE-9763-6A2BB750D37E}"/>
              </a:ext>
            </a:extLst>
          </p:cNvPr>
          <p:cNvCxnSpPr/>
          <p:nvPr/>
        </p:nvCxnSpPr>
        <p:spPr>
          <a:xfrm>
            <a:off x="2277687" y="3930029"/>
            <a:ext cx="1695797" cy="1755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A1E240D-5811-4DA2-AF1E-3FD2B9A3FC81}"/>
              </a:ext>
            </a:extLst>
          </p:cNvPr>
          <p:cNvSpPr txBox="1"/>
          <p:nvPr/>
        </p:nvSpPr>
        <p:spPr>
          <a:xfrm>
            <a:off x="3840480" y="5355981"/>
            <a:ext cx="2004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IBM W/</a:t>
            </a:r>
            <a:r>
              <a:rPr lang="en-US" dirty="0" err="1"/>
              <a:t>sam</a:t>
            </a:r>
            <a:r>
              <a:rPr lang="en-US" dirty="0"/>
              <a:t> (</a:t>
            </a:r>
            <a:r>
              <a:rPr lang="en-US" dirty="0" err="1"/>
              <a:t>itcam</a:t>
            </a:r>
            <a:r>
              <a:rPr lang="en-US" dirty="0"/>
              <a:t>)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476C98AD-CAEB-4379-B1F1-9637A311AD33}"/>
              </a:ext>
            </a:extLst>
          </p:cNvPr>
          <p:cNvCxnSpPr/>
          <p:nvPr/>
        </p:nvCxnSpPr>
        <p:spPr>
          <a:xfrm>
            <a:off x="5167170" y="5439003"/>
            <a:ext cx="474546" cy="2469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B902900A-8E04-48B1-97FE-66E39DCD126A}"/>
              </a:ext>
            </a:extLst>
          </p:cNvPr>
          <p:cNvSpPr/>
          <p:nvPr/>
        </p:nvSpPr>
        <p:spPr>
          <a:xfrm>
            <a:off x="5706612" y="6644703"/>
            <a:ext cx="486932" cy="1978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394C9B8-4620-4AA8-B4E2-49DC9EC31770}"/>
              </a:ext>
            </a:extLst>
          </p:cNvPr>
          <p:cNvSpPr/>
          <p:nvPr/>
        </p:nvSpPr>
        <p:spPr>
          <a:xfrm>
            <a:off x="4931609" y="6600774"/>
            <a:ext cx="668075" cy="2279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00B2E0A-1820-4F10-8BA4-453028F7A9C0}"/>
              </a:ext>
            </a:extLst>
          </p:cNvPr>
          <p:cNvCxnSpPr/>
          <p:nvPr/>
        </p:nvCxnSpPr>
        <p:spPr>
          <a:xfrm flipV="1">
            <a:off x="4714291" y="5967044"/>
            <a:ext cx="992321" cy="3543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7930E10-6714-42F4-B35B-2F2D78C1EF23}"/>
              </a:ext>
            </a:extLst>
          </p:cNvPr>
          <p:cNvCxnSpPr>
            <a:endCxn id="64" idx="1"/>
          </p:cNvCxnSpPr>
          <p:nvPr/>
        </p:nvCxnSpPr>
        <p:spPr>
          <a:xfrm flipV="1">
            <a:off x="2676698" y="6369542"/>
            <a:ext cx="2142020" cy="1643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CAE0884-3A95-4A07-BB8D-CA441F7CE174}"/>
              </a:ext>
            </a:extLst>
          </p:cNvPr>
          <p:cNvCxnSpPr/>
          <p:nvPr/>
        </p:nvCxnSpPr>
        <p:spPr>
          <a:xfrm flipV="1">
            <a:off x="0" y="2548018"/>
            <a:ext cx="2277687" cy="197410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9ECCBA5B-52B3-4A9B-ADCD-B3D3B849EAC8}"/>
              </a:ext>
            </a:extLst>
          </p:cNvPr>
          <p:cNvCxnSpPr/>
          <p:nvPr/>
        </p:nvCxnSpPr>
        <p:spPr>
          <a:xfrm>
            <a:off x="6569826" y="1627801"/>
            <a:ext cx="0" cy="43392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8DE1E7FA-7787-4F34-A178-8A4BC7CA7B7B}"/>
              </a:ext>
            </a:extLst>
          </p:cNvPr>
          <p:cNvSpPr txBox="1"/>
          <p:nvPr/>
        </p:nvSpPr>
        <p:spPr>
          <a:xfrm>
            <a:off x="5481497" y="1696477"/>
            <a:ext cx="106471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err="1"/>
              <a:t>Aws;bezos</a:t>
            </a:r>
            <a:r>
              <a:rPr lang="en-US" sz="800" strike="sngStrike" dirty="0"/>
              <a:t>:;</a:t>
            </a:r>
            <a:r>
              <a:rPr lang="en-US" sz="800" strike="sngStrike" dirty="0" err="1"/>
              <a:t>alex</a:t>
            </a:r>
            <a:r>
              <a:rPr lang="en-US" sz="800" strike="sngStrike" dirty="0"/>
              <a:t>/</a:t>
            </a:r>
            <a:r>
              <a:rPr lang="en-US" sz="800" strike="sngStrike" dirty="0" err="1"/>
              <a:t>ivan</a:t>
            </a:r>
            <a:endParaRPr lang="en-US" sz="800" strike="sngStrike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4CF261A-0DD8-433D-AB87-AA29623F06C9}"/>
              </a:ext>
            </a:extLst>
          </p:cNvPr>
          <p:cNvSpPr/>
          <p:nvPr/>
        </p:nvSpPr>
        <p:spPr>
          <a:xfrm>
            <a:off x="3152068" y="6662678"/>
            <a:ext cx="1585481" cy="16604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D386417-16FF-4C7E-8DFC-7B1235C8260B}"/>
              </a:ext>
            </a:extLst>
          </p:cNvPr>
          <p:cNvSpPr txBox="1"/>
          <p:nvPr/>
        </p:nvSpPr>
        <p:spPr>
          <a:xfrm>
            <a:off x="330286" y="1026344"/>
            <a:ext cx="234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PENGON VIRGIN MARY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127F871-C3E7-41E7-8073-6D0B95277EE7}"/>
              </a:ext>
            </a:extLst>
          </p:cNvPr>
          <p:cNvSpPr txBox="1"/>
          <p:nvPr/>
        </p:nvSpPr>
        <p:spPr>
          <a:xfrm>
            <a:off x="3783659" y="1188526"/>
            <a:ext cx="32689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/>
              <a:t>Execl</a:t>
            </a:r>
            <a:r>
              <a:rPr lang="en-US" strike="sngStrike" dirty="0"/>
              <a:t> pub </a:t>
            </a:r>
            <a:r>
              <a:rPr lang="en-US" strike="sngStrike" dirty="0" err="1"/>
              <a:t>swedis-amercan</a:t>
            </a:r>
            <a:r>
              <a:rPr lang="en-US" strike="sngStrike" dirty="0"/>
              <a:t> family</a:t>
            </a:r>
          </a:p>
          <a:p>
            <a:r>
              <a:rPr lang="en-US" dirty="0"/>
              <a:t>PRICE, </a:t>
            </a:r>
            <a:r>
              <a:rPr lang="en-US" dirty="0" err="1"/>
              <a:t>piliki</a:t>
            </a:r>
            <a:r>
              <a:rPr lang="en-US" dirty="0"/>
              <a:t> </a:t>
            </a:r>
            <a:r>
              <a:rPr lang="en-US" strike="sngStrike" dirty="0"/>
              <a:t>(</a:t>
            </a:r>
            <a:r>
              <a:rPr lang="en-US" strike="sngStrike" dirty="0" err="1"/>
              <a:t>excel,!excel</a:t>
            </a:r>
            <a:r>
              <a:rPr lang="en-US" strike="sngStrike" dirty="0"/>
              <a:t>)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D46B4FB8-1DB4-4567-AB9F-1B8C420FEF48}"/>
              </a:ext>
            </a:extLst>
          </p:cNvPr>
          <p:cNvCxnSpPr>
            <a:cxnSpLocks/>
          </p:cNvCxnSpPr>
          <p:nvPr/>
        </p:nvCxnSpPr>
        <p:spPr>
          <a:xfrm>
            <a:off x="4465096" y="1828688"/>
            <a:ext cx="4068061" cy="849445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AFA3FBCE-9D60-4885-9E5E-61A46D226C9B}"/>
              </a:ext>
            </a:extLst>
          </p:cNvPr>
          <p:cNvCxnSpPr/>
          <p:nvPr/>
        </p:nvCxnSpPr>
        <p:spPr>
          <a:xfrm>
            <a:off x="6151141" y="1395676"/>
            <a:ext cx="4392574" cy="827047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" name="Picture 91">
            <a:extLst>
              <a:ext uri="{FF2B5EF4-FFF2-40B4-BE49-F238E27FC236}">
                <a16:creationId xmlns:a16="http://schemas.microsoft.com/office/drawing/2014/main" id="{4F6AC7FE-B3FC-44CC-BAA6-1612A4E58D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1609" y="4544581"/>
            <a:ext cx="370651" cy="555976"/>
          </a:xfrm>
          <a:prstGeom prst="rect">
            <a:avLst/>
          </a:prstGeom>
        </p:spPr>
      </p:pic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B958C68C-A32D-470A-844A-92076E018A6B}"/>
              </a:ext>
            </a:extLst>
          </p:cNvPr>
          <p:cNvCxnSpPr/>
          <p:nvPr/>
        </p:nvCxnSpPr>
        <p:spPr>
          <a:xfrm flipH="1" flipV="1">
            <a:off x="4714291" y="1879134"/>
            <a:ext cx="402643" cy="2300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7266EEB1-9718-4607-A261-8C6D6658F514}"/>
              </a:ext>
            </a:extLst>
          </p:cNvPr>
          <p:cNvSpPr txBox="1"/>
          <p:nvPr/>
        </p:nvSpPr>
        <p:spPr>
          <a:xfrm>
            <a:off x="4907769" y="4089964"/>
            <a:ext cx="679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CPVA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CC5FD542-70DA-4EA8-BD29-DFA8EE710088}"/>
              </a:ext>
            </a:extLst>
          </p:cNvPr>
          <p:cNvCxnSpPr>
            <a:cxnSpLocks/>
          </p:cNvCxnSpPr>
          <p:nvPr/>
        </p:nvCxnSpPr>
        <p:spPr>
          <a:xfrm flipH="1" flipV="1">
            <a:off x="4559268" y="1466124"/>
            <a:ext cx="710068" cy="2866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373F7D37-6931-4A14-A8BB-2F0E4B96269E}"/>
              </a:ext>
            </a:extLst>
          </p:cNvPr>
          <p:cNvCxnSpPr/>
          <p:nvPr/>
        </p:nvCxnSpPr>
        <p:spPr>
          <a:xfrm flipV="1">
            <a:off x="5586994" y="3428999"/>
            <a:ext cx="5072814" cy="1378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D4F98FEE-97AE-493E-AA0D-D82601A9DBE1}"/>
              </a:ext>
            </a:extLst>
          </p:cNvPr>
          <p:cNvCxnSpPr/>
          <p:nvPr/>
        </p:nvCxnSpPr>
        <p:spPr>
          <a:xfrm>
            <a:off x="4737549" y="4522124"/>
            <a:ext cx="849445" cy="42866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5EC1886B-E233-4E90-924B-F901C2478A32}"/>
              </a:ext>
            </a:extLst>
          </p:cNvPr>
          <p:cNvCxnSpPr/>
          <p:nvPr/>
        </p:nvCxnSpPr>
        <p:spPr>
          <a:xfrm flipV="1">
            <a:off x="4931609" y="6321418"/>
            <a:ext cx="655385" cy="536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252C7254-4B2B-4AAF-90AE-BCFDC3F9378A}"/>
              </a:ext>
            </a:extLst>
          </p:cNvPr>
          <p:cNvCxnSpPr>
            <a:stCxn id="72" idx="1"/>
            <a:endCxn id="47" idx="1"/>
          </p:cNvCxnSpPr>
          <p:nvPr/>
        </p:nvCxnSpPr>
        <p:spPr>
          <a:xfrm flipV="1">
            <a:off x="5706612" y="6290484"/>
            <a:ext cx="450486" cy="4531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5A717522-2257-4AF6-ABC9-C52AD17AEB8F}"/>
              </a:ext>
            </a:extLst>
          </p:cNvPr>
          <p:cNvCxnSpPr/>
          <p:nvPr/>
        </p:nvCxnSpPr>
        <p:spPr>
          <a:xfrm flipV="1">
            <a:off x="3308465" y="6533850"/>
            <a:ext cx="475194" cy="294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1205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F3AAF97-DE2C-43B2-A4F5-3CC98F35CA9F}"/>
              </a:ext>
            </a:extLst>
          </p:cNvPr>
          <p:cNvSpPr/>
          <p:nvPr/>
        </p:nvSpPr>
        <p:spPr>
          <a:xfrm>
            <a:off x="0" y="0"/>
            <a:ext cx="12192000" cy="85567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8FDEF1-A2B0-4835-A04B-8B826C8761F9}"/>
              </a:ext>
            </a:extLst>
          </p:cNvPr>
          <p:cNvSpPr/>
          <p:nvPr/>
        </p:nvSpPr>
        <p:spPr>
          <a:xfrm>
            <a:off x="0" y="855677"/>
            <a:ext cx="12192000" cy="1677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D386417-16FF-4C7E-8DFC-7B1235C8260B}"/>
              </a:ext>
            </a:extLst>
          </p:cNvPr>
          <p:cNvSpPr txBox="1"/>
          <p:nvPr/>
        </p:nvSpPr>
        <p:spPr>
          <a:xfrm>
            <a:off x="330286" y="1026344"/>
            <a:ext cx="67539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PENGON CHECKPIONT CHALRIE VIRGIN MARY JOEPSHE JESUES CHRIST</a:t>
            </a:r>
          </a:p>
          <a:p>
            <a:r>
              <a:rPr lang="en-US" dirty="0"/>
              <a:t>MARK[w]: </a:t>
            </a:r>
            <a:r>
              <a:rPr lang="en-US" strike="sngStrike" dirty="0" err="1"/>
              <a:t>Jeuse</a:t>
            </a:r>
            <a:r>
              <a:rPr lang="en-US" strike="sngStrike" dirty="0"/>
              <a:t> Christ, </a:t>
            </a:r>
            <a:r>
              <a:rPr lang="en-US" strike="sngStrike" dirty="0" err="1"/>
              <a:t>doent</a:t>
            </a:r>
            <a:r>
              <a:rPr lang="en-US" strike="sngStrike" dirty="0"/>
              <a:t> matter</a:t>
            </a:r>
          </a:p>
          <a:p>
            <a:r>
              <a:rPr lang="en-US" dirty="0"/>
              <a:t>MARK[w/o]: </a:t>
            </a:r>
            <a:r>
              <a:rPr lang="en-US" strike="sngStrike" dirty="0" err="1"/>
              <a:t>Jeuse</a:t>
            </a:r>
            <a:r>
              <a:rPr lang="en-US" strike="sngStrike" dirty="0"/>
              <a:t> </a:t>
            </a:r>
            <a:r>
              <a:rPr lang="en-US" strike="sngStrike" dirty="0" err="1"/>
              <a:t>Chriant</a:t>
            </a:r>
            <a:r>
              <a:rPr lang="en-US" strike="sngStrike" dirty="0"/>
              <a:t>, finally are they </a:t>
            </a:r>
            <a:r>
              <a:rPr lang="en-US" strike="sngStrike" dirty="0" err="1"/>
              <a:t>goin</a:t>
            </a:r>
            <a:r>
              <a:rPr lang="en-US" strike="sngStrike" dirty="0"/>
              <a:t> to do </a:t>
            </a:r>
            <a:r>
              <a:rPr lang="en-US" strike="sngStrike" dirty="0" err="1"/>
              <a:t>wimting</a:t>
            </a:r>
            <a:endParaRPr lang="en-US" strike="sngStrik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B5A5AA-E6D4-40A8-BB8F-E75F20C2B1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918" y="1430641"/>
            <a:ext cx="1236890" cy="115926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3CA059F-3A23-44F2-8EC0-354EC6CD6767}"/>
              </a:ext>
            </a:extLst>
          </p:cNvPr>
          <p:cNvSpPr/>
          <p:nvPr/>
        </p:nvSpPr>
        <p:spPr>
          <a:xfrm>
            <a:off x="3675808" y="1761620"/>
            <a:ext cx="6096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b="0" i="0" u="none" strike="noStrike" dirty="0">
                <a:solidFill>
                  <a:srgbClr val="337AB7"/>
                </a:solidFill>
                <a:effectLst/>
                <a:latin typeface="Menlo"/>
                <a:hlinkClick r:id="rId3"/>
              </a:rPr>
              <a:t>https://ics2wsa.ic3.com/commerce/1.x/transactionProcessor/CyberSourceTransaction_1.207.wsdl</a:t>
            </a:r>
            <a:endParaRPr lang="en-US" sz="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0EA163-0FC0-4162-B5D5-031338EDCC6B}"/>
              </a:ext>
            </a:extLst>
          </p:cNvPr>
          <p:cNvSpPr txBox="1"/>
          <p:nvPr/>
        </p:nvSpPr>
        <p:spPr>
          <a:xfrm>
            <a:off x="3786448" y="1430641"/>
            <a:ext cx="2853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1994 Windows, Web Service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046068-3255-4599-BE26-81FCFE695375}"/>
              </a:ext>
            </a:extLst>
          </p:cNvPr>
          <p:cNvSpPr/>
          <p:nvPr/>
        </p:nvSpPr>
        <p:spPr>
          <a:xfrm>
            <a:off x="3786448" y="2113250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b="1" i="0" dirty="0">
                <a:solidFill>
                  <a:srgbClr val="5F6368"/>
                </a:solidFill>
                <a:effectLst/>
                <a:latin typeface="Roboto"/>
              </a:rPr>
              <a:t>Web Services</a:t>
            </a:r>
            <a:r>
              <a:rPr lang="en-US" sz="800" b="0" i="0" dirty="0">
                <a:solidFill>
                  <a:srgbClr val="4D5156"/>
                </a:solidFill>
                <a:effectLst/>
                <a:latin typeface="Roboto"/>
              </a:rPr>
              <a:t> Description Language (</a:t>
            </a:r>
            <a:r>
              <a:rPr lang="en-US" sz="800" b="1" i="0" dirty="0">
                <a:solidFill>
                  <a:srgbClr val="5F6368"/>
                </a:solidFill>
                <a:effectLst/>
                <a:latin typeface="Roboto"/>
              </a:rPr>
              <a:t>WSDL</a:t>
            </a:r>
            <a:r>
              <a:rPr lang="en-US" sz="800" b="0" i="0" dirty="0">
                <a:solidFill>
                  <a:srgbClr val="4D5156"/>
                </a:solidFill>
                <a:effectLst/>
                <a:latin typeface="Roboto"/>
              </a:rPr>
              <a:t>) : It was developed together by IBM and Microsoft and identified on June 26, 2007 by the W3C.</a:t>
            </a:r>
            <a:endParaRPr lang="en-US" sz="8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0B2B1A3-9397-4192-9D97-51E67FD2BEAF}"/>
              </a:ext>
            </a:extLst>
          </p:cNvPr>
          <p:cNvSpPr/>
          <p:nvPr/>
        </p:nvSpPr>
        <p:spPr>
          <a:xfrm>
            <a:off x="5918200" y="2103431"/>
            <a:ext cx="1050694" cy="3601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0E3E17-3581-495B-8031-C5F11185129D}"/>
              </a:ext>
            </a:extLst>
          </p:cNvPr>
          <p:cNvSpPr/>
          <p:nvPr/>
        </p:nvSpPr>
        <p:spPr>
          <a:xfrm>
            <a:off x="4756586" y="4400734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4D5156"/>
                </a:solidFill>
                <a:latin typeface="Roboto"/>
              </a:rPr>
              <a:t>1985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E84C30-BF0D-4228-B451-E797EC8545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6680" y="4406197"/>
            <a:ext cx="1455768" cy="13498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33AC9D2-6FD0-40FB-BE5F-82AB112DE4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917" y="5375329"/>
            <a:ext cx="1990045" cy="120922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D3B212B-4488-425F-9C8F-8D0D052205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8406" y="4097942"/>
            <a:ext cx="1639887" cy="97491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2C6BE54-EABD-47B2-8A78-B0876BC0547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363" y="3077867"/>
            <a:ext cx="1454150" cy="102007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DEB4548-C1F9-423C-921B-6CE23488CBA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559" y="4106270"/>
            <a:ext cx="697627" cy="697627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BE9284A-F092-4617-8CEB-EA8827DC7987}"/>
              </a:ext>
            </a:extLst>
          </p:cNvPr>
          <p:cNvCxnSpPr/>
          <p:nvPr/>
        </p:nvCxnSpPr>
        <p:spPr>
          <a:xfrm>
            <a:off x="1784119" y="3587904"/>
            <a:ext cx="861067" cy="1839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0B69C1F-6640-4C8B-9073-7C504034883A}"/>
              </a:ext>
            </a:extLst>
          </p:cNvPr>
          <p:cNvSpPr txBox="1"/>
          <p:nvPr/>
        </p:nvSpPr>
        <p:spPr>
          <a:xfrm>
            <a:off x="6096000" y="3429000"/>
            <a:ext cx="2851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Omana</a:t>
            </a:r>
            <a:r>
              <a:rPr lang="en-US" dirty="0"/>
              <a:t>, MAINSTREET(jenny)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68E1FD8-3EEE-450D-9802-6675AC57EE74}"/>
              </a:ext>
            </a:extLst>
          </p:cNvPr>
          <p:cNvCxnSpPr/>
          <p:nvPr/>
        </p:nvCxnSpPr>
        <p:spPr>
          <a:xfrm>
            <a:off x="6096000" y="3429000"/>
            <a:ext cx="872894" cy="5024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6B8A6DE0-3DA4-4FB3-94E3-5EFF55BA7B2C}"/>
              </a:ext>
            </a:extLst>
          </p:cNvPr>
          <p:cNvSpPr/>
          <p:nvPr/>
        </p:nvSpPr>
        <p:spPr>
          <a:xfrm>
            <a:off x="6443547" y="2889766"/>
            <a:ext cx="1050694" cy="53923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6F3D34C-92BE-40F4-B765-13AB2B677C4D}"/>
              </a:ext>
            </a:extLst>
          </p:cNvPr>
          <p:cNvCxnSpPr>
            <a:stCxn id="28" idx="1"/>
          </p:cNvCxnSpPr>
          <p:nvPr/>
        </p:nvCxnSpPr>
        <p:spPr>
          <a:xfrm>
            <a:off x="6443547" y="3159383"/>
            <a:ext cx="1453437" cy="99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12E7A65-3C48-4E68-9C01-8096262A7551}"/>
              </a:ext>
            </a:extLst>
          </p:cNvPr>
          <p:cNvSpPr txBox="1"/>
          <p:nvPr/>
        </p:nvSpPr>
        <p:spPr>
          <a:xfrm>
            <a:off x="5748454" y="2878022"/>
            <a:ext cx="1424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ATOMICLOCK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F1099BB-42A2-427D-8B7E-82D6AB1B7468}"/>
              </a:ext>
            </a:extLst>
          </p:cNvPr>
          <p:cNvCxnSpPr/>
          <p:nvPr/>
        </p:nvCxnSpPr>
        <p:spPr>
          <a:xfrm>
            <a:off x="8293100" y="4400734"/>
            <a:ext cx="2438400" cy="1847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A3D7712-2810-4940-BE32-84205CF41B56}"/>
              </a:ext>
            </a:extLst>
          </p:cNvPr>
          <p:cNvSpPr txBox="1"/>
          <p:nvPr/>
        </p:nvSpPr>
        <p:spPr>
          <a:xfrm>
            <a:off x="9433594" y="409794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1994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6033E6A7-1B66-4B82-A9B7-67FB6D9CF6E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8275" y="3378224"/>
            <a:ext cx="716601" cy="1076859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7218DC97-0D96-46FC-87A0-B4B0E7F3AB3A}"/>
              </a:ext>
            </a:extLst>
          </p:cNvPr>
          <p:cNvSpPr/>
          <p:nvPr/>
        </p:nvSpPr>
        <p:spPr>
          <a:xfrm>
            <a:off x="10731500" y="4703526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1984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5E2AEB92-7579-430E-A319-CF5798842C4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3899" y="3638402"/>
            <a:ext cx="424909" cy="630474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BC51E238-4F18-486B-851B-8859C6C19E3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0393" y="3110740"/>
            <a:ext cx="296716" cy="296716"/>
          </a:xfrm>
          <a:prstGeom prst="rect">
            <a:avLst/>
          </a:prstGeom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99B3286-8115-4023-B3FD-9D02E6780311}"/>
              </a:ext>
            </a:extLst>
          </p:cNvPr>
          <p:cNvCxnSpPr>
            <a:cxnSpLocks/>
          </p:cNvCxnSpPr>
          <p:nvPr/>
        </p:nvCxnSpPr>
        <p:spPr>
          <a:xfrm>
            <a:off x="10303112" y="2922400"/>
            <a:ext cx="542688" cy="14783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DBA1AD0-C707-4C6D-AB85-3DB058982F41}"/>
              </a:ext>
            </a:extLst>
          </p:cNvPr>
          <p:cNvCxnSpPr/>
          <p:nvPr/>
        </p:nvCxnSpPr>
        <p:spPr>
          <a:xfrm>
            <a:off x="11022942" y="2889766"/>
            <a:ext cx="715472" cy="1617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B33A55F6-032C-4CA2-9FA9-6B8F2F245BED}"/>
              </a:ext>
            </a:extLst>
          </p:cNvPr>
          <p:cNvSpPr txBox="1"/>
          <p:nvPr/>
        </p:nvSpPr>
        <p:spPr>
          <a:xfrm>
            <a:off x="10330393" y="2282527"/>
            <a:ext cx="1444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Hired Micha..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838FDBC-893D-4026-9F74-9D142D8F459C}"/>
              </a:ext>
            </a:extLst>
          </p:cNvPr>
          <p:cNvSpPr txBox="1"/>
          <p:nvPr/>
        </p:nvSpPr>
        <p:spPr>
          <a:xfrm>
            <a:off x="10708808" y="2113250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9CC4ECAE-64BD-491C-A3AD-37DBF68D67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22469" y="5055357"/>
            <a:ext cx="652743" cy="605271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41DA4AF-4D80-40C9-ABEA-EAFA02A7C7E1}"/>
              </a:ext>
            </a:extLst>
          </p:cNvPr>
          <p:cNvCxnSpPr>
            <a:cxnSpLocks/>
          </p:cNvCxnSpPr>
          <p:nvPr/>
        </p:nvCxnSpPr>
        <p:spPr>
          <a:xfrm>
            <a:off x="11000876" y="5181448"/>
            <a:ext cx="755875" cy="4436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FC08DF7-A238-46E3-B192-2B6D88D3F271}"/>
              </a:ext>
            </a:extLst>
          </p:cNvPr>
          <p:cNvCxnSpPr/>
          <p:nvPr/>
        </p:nvCxnSpPr>
        <p:spPr>
          <a:xfrm>
            <a:off x="1947559" y="2922400"/>
            <a:ext cx="3506654" cy="9942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24329A7-FC66-4D1D-BC22-1262B91CA4E1}"/>
              </a:ext>
            </a:extLst>
          </p:cNvPr>
          <p:cNvCxnSpPr/>
          <p:nvPr/>
        </p:nvCxnSpPr>
        <p:spPr>
          <a:xfrm flipH="1" flipV="1">
            <a:off x="2590692" y="3886532"/>
            <a:ext cx="2165894" cy="14887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09427AC-96A2-48BA-B793-F94B7803D406}"/>
              </a:ext>
            </a:extLst>
          </p:cNvPr>
          <p:cNvCxnSpPr/>
          <p:nvPr/>
        </p:nvCxnSpPr>
        <p:spPr>
          <a:xfrm flipH="1" flipV="1">
            <a:off x="2365379" y="5357992"/>
            <a:ext cx="2261145" cy="1080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27000FA-542C-49A3-B401-CE6E79F30F33}"/>
              </a:ext>
            </a:extLst>
          </p:cNvPr>
          <p:cNvCxnSpPr/>
          <p:nvPr/>
        </p:nvCxnSpPr>
        <p:spPr>
          <a:xfrm flipH="1" flipV="1">
            <a:off x="8178800" y="3397140"/>
            <a:ext cx="675020" cy="4665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AB403221-10D2-403D-8C68-F874D773966F}"/>
              </a:ext>
            </a:extLst>
          </p:cNvPr>
          <p:cNvSpPr/>
          <p:nvPr/>
        </p:nvSpPr>
        <p:spPr>
          <a:xfrm>
            <a:off x="10086337" y="5795277"/>
            <a:ext cx="29764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MAINSTREET(</a:t>
            </a:r>
            <a:r>
              <a:rPr lang="en-US" strike="sngStrike" dirty="0" err="1"/>
              <a:t>jenny,rehouse</a:t>
            </a:r>
            <a:r>
              <a:rPr lang="en-US" dirty="0"/>
              <a:t>)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3EE12C7-E505-4EEF-9C02-ABE4EC8DBDBD}"/>
              </a:ext>
            </a:extLst>
          </p:cNvPr>
          <p:cNvSpPr txBox="1"/>
          <p:nvPr/>
        </p:nvSpPr>
        <p:spPr>
          <a:xfrm>
            <a:off x="9882448" y="1633583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JFK(berlin)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77C818C-91DB-4E0E-96BA-28F8B7B3F41F}"/>
              </a:ext>
            </a:extLst>
          </p:cNvPr>
          <p:cNvCxnSpPr/>
          <p:nvPr/>
        </p:nvCxnSpPr>
        <p:spPr>
          <a:xfrm>
            <a:off x="10303112" y="1430262"/>
            <a:ext cx="551730" cy="4844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F48C1E5D-C35C-4395-8F45-B303E7A7F3F1}"/>
              </a:ext>
            </a:extLst>
          </p:cNvPr>
          <p:cNvCxnSpPr/>
          <p:nvPr/>
        </p:nvCxnSpPr>
        <p:spPr>
          <a:xfrm flipH="1">
            <a:off x="10574456" y="1688733"/>
            <a:ext cx="52653" cy="2379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63908A31-4D93-4FB7-9590-EF179687AE3C}"/>
              </a:ext>
            </a:extLst>
          </p:cNvPr>
          <p:cNvSpPr/>
          <p:nvPr/>
        </p:nvSpPr>
        <p:spPr>
          <a:xfrm>
            <a:off x="9882449" y="2524791"/>
            <a:ext cx="972394" cy="44759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dublin</a:t>
            </a:r>
            <a:endParaRPr lang="en-US" dirty="0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D657B292-E5A3-44FB-8F3E-C5CFDB0F51ED}"/>
              </a:ext>
            </a:extLst>
          </p:cNvPr>
          <p:cNvCxnSpPr/>
          <p:nvPr/>
        </p:nvCxnSpPr>
        <p:spPr>
          <a:xfrm>
            <a:off x="9771808" y="2781300"/>
            <a:ext cx="11764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4F44D882-5379-4AEF-A71C-A22F85112105}"/>
              </a:ext>
            </a:extLst>
          </p:cNvPr>
          <p:cNvSpPr txBox="1"/>
          <p:nvPr/>
        </p:nvSpPr>
        <p:spPr>
          <a:xfrm>
            <a:off x="9148900" y="2607505"/>
            <a:ext cx="5693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/>
              <a:t>If </a:t>
            </a:r>
            <a:r>
              <a:rPr lang="en-US" sz="800" strike="sngStrike" dirty="0" err="1"/>
              <a:t>redhair</a:t>
            </a:r>
            <a:endParaRPr lang="en-US" sz="800" strike="sngStrike" dirty="0"/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91084D52-1169-4AA5-A637-6262A525AA0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7599" y="5319217"/>
            <a:ext cx="1475994" cy="1105571"/>
          </a:xfrm>
          <a:prstGeom prst="rect">
            <a:avLst/>
          </a:prstGeom>
        </p:spPr>
      </p:pic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F3CF3C3-77CC-4605-8B3B-DBC318791CA6}"/>
              </a:ext>
            </a:extLst>
          </p:cNvPr>
          <p:cNvCxnSpPr/>
          <p:nvPr/>
        </p:nvCxnSpPr>
        <p:spPr>
          <a:xfrm>
            <a:off x="7658100" y="4770066"/>
            <a:ext cx="1663700" cy="1478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B318BA22-E1F5-48B1-A485-4F521F2B3F45}"/>
              </a:ext>
            </a:extLst>
          </p:cNvPr>
          <p:cNvSpPr txBox="1"/>
          <p:nvPr/>
        </p:nvSpPr>
        <p:spPr>
          <a:xfrm>
            <a:off x="6360768" y="4711352"/>
            <a:ext cx="46413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JESUES CHRIST</a:t>
            </a:r>
            <a:r>
              <a:rPr lang="en-US" strike="sngStrike" dirty="0"/>
              <a:t>(</a:t>
            </a:r>
            <a:r>
              <a:rPr lang="en-US" strike="sngStrike" dirty="0" err="1"/>
              <a:t>ghoceh</a:t>
            </a:r>
            <a:r>
              <a:rPr lang="en-US" strike="sngStrike" dirty="0"/>
              <a:t>(</a:t>
            </a:r>
            <a:r>
              <a:rPr lang="en-US" strike="sngStrike" dirty="0" err="1"/>
              <a:t>heger</a:t>
            </a:r>
            <a:r>
              <a:rPr lang="en-US" strike="sngStrike" dirty="0"/>
              <a:t>),</a:t>
            </a:r>
            <a:r>
              <a:rPr lang="en-US" strike="sngStrike" dirty="0" err="1"/>
              <a:t>nes</a:t>
            </a:r>
            <a:r>
              <a:rPr lang="en-US" strike="sngStrike" dirty="0"/>
              <a:t> Cristian</a:t>
            </a:r>
          </a:p>
          <a:p>
            <a:r>
              <a:rPr lang="en-US" dirty="0"/>
              <a:t>IPX</a:t>
            </a:r>
          </a:p>
          <a:p>
            <a:r>
              <a:rPr lang="en-US" dirty="0"/>
              <a:t>VIRIGINA </a:t>
            </a:r>
            <a:r>
              <a:rPr lang="en-US" strike="sngStrike" dirty="0"/>
              <a:t>(</a:t>
            </a:r>
            <a:r>
              <a:rPr lang="en-US" strike="sngStrike" dirty="0" err="1"/>
              <a:t>hgoche</a:t>
            </a:r>
            <a:r>
              <a:rPr lang="en-US" strike="sngStrike" dirty="0"/>
              <a:t>(</a:t>
            </a:r>
            <a:r>
              <a:rPr lang="en-US" strike="sngStrike" dirty="0" err="1"/>
              <a:t>micheals</a:t>
            </a:r>
            <a:r>
              <a:rPr lang="en-US" strike="sngStrike" dirty="0"/>
              <a:t> </a:t>
            </a:r>
            <a:r>
              <a:rPr lang="en-US" strike="sngStrike" dirty="0" err="1"/>
              <a:t>boyfriend,chrisitan</a:t>
            </a:r>
            <a:r>
              <a:rPr lang="en-US" strike="sngStrike" dirty="0"/>
              <a:t>)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5B7D8E5C-52FF-4A1E-B1DC-AA740DC69874}"/>
              </a:ext>
            </a:extLst>
          </p:cNvPr>
          <p:cNvCxnSpPr/>
          <p:nvPr/>
        </p:nvCxnSpPr>
        <p:spPr>
          <a:xfrm>
            <a:off x="6261100" y="4585400"/>
            <a:ext cx="1397000" cy="469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E1ECA59B-3E05-42A0-A3BA-BF60A1877688}"/>
              </a:ext>
            </a:extLst>
          </p:cNvPr>
          <p:cNvCxnSpPr>
            <a:cxnSpLocks/>
          </p:cNvCxnSpPr>
          <p:nvPr/>
        </p:nvCxnSpPr>
        <p:spPr>
          <a:xfrm>
            <a:off x="3786448" y="2231727"/>
            <a:ext cx="59853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51AF0867-3E76-407F-B48A-034B27411694}"/>
              </a:ext>
            </a:extLst>
          </p:cNvPr>
          <p:cNvSpPr txBox="1"/>
          <p:nvPr/>
        </p:nvSpPr>
        <p:spPr>
          <a:xfrm>
            <a:off x="294126" y="2448427"/>
            <a:ext cx="57112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1945 </a:t>
            </a:r>
            <a:r>
              <a:rPr lang="en-US" strike="sngStrike" dirty="0"/>
              <a:t>Daimler </a:t>
            </a:r>
            <a:r>
              <a:rPr lang="en-US" strike="sngStrike" dirty="0" err="1"/>
              <a:t>finlly</a:t>
            </a:r>
            <a:r>
              <a:rPr lang="en-US" strike="sngStrike" dirty="0"/>
              <a:t> </a:t>
            </a:r>
            <a:r>
              <a:rPr lang="en-US" strike="sngStrike" dirty="0" err="1"/>
              <a:t>goin</a:t>
            </a:r>
            <a:r>
              <a:rPr lang="en-US" strike="sngStrike" dirty="0"/>
              <a:t> to do </a:t>
            </a:r>
            <a:r>
              <a:rPr lang="en-US" strike="sngStrike" dirty="0" err="1"/>
              <a:t>womthing</a:t>
            </a:r>
            <a:r>
              <a:rPr lang="en-US" strike="sngStrike" dirty="0"/>
              <a:t>; did no do </a:t>
            </a:r>
            <a:r>
              <a:rPr lang="en-US" strike="sngStrike" dirty="0" err="1"/>
              <a:t>antyibg</a:t>
            </a:r>
            <a:endParaRPr lang="en-US" strike="sngStrike" dirty="0"/>
          </a:p>
          <a:p>
            <a:r>
              <a:rPr lang="en-US" dirty="0"/>
              <a:t>Alg.</a:t>
            </a:r>
          </a:p>
        </p:txBody>
      </p:sp>
    </p:spTree>
    <p:extLst>
      <p:ext uri="{BB962C8B-B14F-4D97-AF65-F5344CB8AC3E}">
        <p14:creationId xmlns:p14="http://schemas.microsoft.com/office/powerpoint/2010/main" val="1233071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F3AAF97-DE2C-43B2-A4F5-3CC98F35CA9F}"/>
              </a:ext>
            </a:extLst>
          </p:cNvPr>
          <p:cNvSpPr/>
          <p:nvPr/>
        </p:nvSpPr>
        <p:spPr>
          <a:xfrm>
            <a:off x="0" y="0"/>
            <a:ext cx="12192000" cy="85567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8FDEF1-A2B0-4835-A04B-8B826C8761F9}"/>
              </a:ext>
            </a:extLst>
          </p:cNvPr>
          <p:cNvSpPr/>
          <p:nvPr/>
        </p:nvSpPr>
        <p:spPr>
          <a:xfrm>
            <a:off x="0" y="855677"/>
            <a:ext cx="12192000" cy="1677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D386417-16FF-4C7E-8DFC-7B1235C8260B}"/>
              </a:ext>
            </a:extLst>
          </p:cNvPr>
          <p:cNvSpPr txBox="1"/>
          <p:nvPr/>
        </p:nvSpPr>
        <p:spPr>
          <a:xfrm>
            <a:off x="330286" y="1026344"/>
            <a:ext cx="234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PENGON VIRGIN MARY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DFC6923-4E45-4BB7-A982-617B0B4EE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9527" y="3033057"/>
            <a:ext cx="3852952" cy="179058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1B77B20-901F-4AA3-B0FA-D6FB077967E5}"/>
              </a:ext>
            </a:extLst>
          </p:cNvPr>
          <p:cNvSpPr txBox="1"/>
          <p:nvPr/>
        </p:nvSpPr>
        <p:spPr>
          <a:xfrm>
            <a:off x="2767607" y="2578474"/>
            <a:ext cx="5493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 CHANGE</a:t>
            </a:r>
            <a:r>
              <a:rPr lang="en-US" strike="sngStrike" dirty="0"/>
              <a:t>(free/</a:t>
            </a:r>
            <a:r>
              <a:rPr lang="en-US" strike="sngStrike" dirty="0" err="1"/>
              <a:t>pzza</a:t>
            </a:r>
            <a:r>
              <a:rPr lang="en-US" strike="sngStrike" dirty="0"/>
              <a:t>)</a:t>
            </a:r>
            <a:r>
              <a:rPr lang="en-US" dirty="0"/>
              <a:t>.</a:t>
            </a:r>
            <a:r>
              <a:rPr lang="en-US" dirty="0" err="1"/>
              <a:t>nonPoliceTRX.</a:t>
            </a:r>
            <a:r>
              <a:rPr lang="en-US" strike="sngStrike" dirty="0" err="1"/>
              <a:t>phil</a:t>
            </a:r>
            <a:r>
              <a:rPr lang="en-US" strike="sngStrike" dirty="0"/>
              <a:t>(Kimberly)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8D9E8D1-6144-44AE-9066-5B93E8E8A554}"/>
              </a:ext>
            </a:extLst>
          </p:cNvPr>
          <p:cNvCxnSpPr/>
          <p:nvPr/>
        </p:nvCxnSpPr>
        <p:spPr>
          <a:xfrm>
            <a:off x="4573851" y="2865277"/>
            <a:ext cx="2508593" cy="693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F64E25F-885E-4845-9D81-658500D4E7AF}"/>
              </a:ext>
            </a:extLst>
          </p:cNvPr>
          <p:cNvSpPr txBox="1"/>
          <p:nvPr/>
        </p:nvSpPr>
        <p:spPr>
          <a:xfrm>
            <a:off x="4256116" y="3033057"/>
            <a:ext cx="28167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Merkel</a:t>
            </a:r>
          </a:p>
          <a:p>
            <a:r>
              <a:rPr lang="en-US" strike="sngStrike" dirty="0"/>
              <a:t>Uncle: what is the </a:t>
            </a:r>
            <a:r>
              <a:rPr lang="en-US" strike="sngStrike" dirty="0" err="1"/>
              <a:t>apssword</a:t>
            </a:r>
            <a:endParaRPr lang="en-US" strike="sngStrike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5FAE8EF-C44A-4734-9C9D-8E2CDE00C05D}"/>
              </a:ext>
            </a:extLst>
          </p:cNvPr>
          <p:cNvCxnSpPr/>
          <p:nvPr/>
        </p:nvCxnSpPr>
        <p:spPr>
          <a:xfrm flipV="1">
            <a:off x="3923607" y="3212147"/>
            <a:ext cx="1230284" cy="2168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CE6F93E-0F18-4E05-9935-5470E9C5ECC7}"/>
              </a:ext>
            </a:extLst>
          </p:cNvPr>
          <p:cNvSpPr txBox="1"/>
          <p:nvPr/>
        </p:nvSpPr>
        <p:spPr>
          <a:xfrm>
            <a:off x="8812135" y="1600653"/>
            <a:ext cx="1778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FBI:KIDNAPPING</a:t>
            </a:r>
          </a:p>
          <a:p>
            <a:r>
              <a:rPr lang="en-US" dirty="0"/>
              <a:t>FBI:TERRIROM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1554EBB-F803-458C-A7AC-EF7E8863544A}"/>
              </a:ext>
            </a:extLst>
          </p:cNvPr>
          <p:cNvCxnSpPr>
            <a:cxnSpLocks/>
          </p:cNvCxnSpPr>
          <p:nvPr/>
        </p:nvCxnSpPr>
        <p:spPr>
          <a:xfrm flipV="1">
            <a:off x="6467302" y="2214286"/>
            <a:ext cx="2344833" cy="32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7737AB7-22C2-48E2-A775-0374543374DB}"/>
              </a:ext>
            </a:extLst>
          </p:cNvPr>
          <p:cNvSpPr txBox="1"/>
          <p:nvPr/>
        </p:nvSpPr>
        <p:spPr>
          <a:xfrm rot="21129096">
            <a:off x="7215507" y="2031540"/>
            <a:ext cx="10358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/>
              <a:t>nonPolicInitLgoical</a:t>
            </a:r>
            <a:r>
              <a:rPr lang="en-US" sz="800" dirty="0"/>
              <a:t>[]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790E13E-D132-4445-835B-3FDB995FBF97}"/>
              </a:ext>
            </a:extLst>
          </p:cNvPr>
          <p:cNvCxnSpPr>
            <a:cxnSpLocks/>
          </p:cNvCxnSpPr>
          <p:nvPr/>
        </p:nvCxnSpPr>
        <p:spPr>
          <a:xfrm flipH="1">
            <a:off x="6467302" y="2353614"/>
            <a:ext cx="2211185" cy="100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A93F18D-CD90-4C93-BA16-183A0F3B119E}"/>
              </a:ext>
            </a:extLst>
          </p:cNvPr>
          <p:cNvCxnSpPr/>
          <p:nvPr/>
        </p:nvCxnSpPr>
        <p:spPr>
          <a:xfrm>
            <a:off x="2711950" y="1600653"/>
            <a:ext cx="83293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71A6169-AE0B-46E3-AD84-D4600AB07298}"/>
              </a:ext>
            </a:extLst>
          </p:cNvPr>
          <p:cNvCxnSpPr/>
          <p:nvPr/>
        </p:nvCxnSpPr>
        <p:spPr>
          <a:xfrm>
            <a:off x="2535225" y="5356167"/>
            <a:ext cx="83293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DFF123B-2593-4275-9289-CDA34BF37A50}"/>
              </a:ext>
            </a:extLst>
          </p:cNvPr>
          <p:cNvSpPr txBox="1"/>
          <p:nvPr/>
        </p:nvSpPr>
        <p:spPr>
          <a:xfrm>
            <a:off x="3262592" y="1163782"/>
            <a:ext cx="3741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nonPoliceRTAlogical</a:t>
            </a:r>
            <a:r>
              <a:rPr lang="en-US" b="1" dirty="0"/>
              <a:t>: 5/2023  1;38PM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C1E2B92-815E-4EBA-AC89-186A0D342E83}"/>
              </a:ext>
            </a:extLst>
          </p:cNvPr>
          <p:cNvSpPr txBox="1"/>
          <p:nvPr/>
        </p:nvSpPr>
        <p:spPr>
          <a:xfrm>
            <a:off x="7004514" y="1266261"/>
            <a:ext cx="12218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INIT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E3B5F87-9D67-4CE0-B577-2D310CB02B72}"/>
              </a:ext>
            </a:extLst>
          </p:cNvPr>
          <p:cNvSpPr/>
          <p:nvPr/>
        </p:nvSpPr>
        <p:spPr>
          <a:xfrm>
            <a:off x="232756" y="2694630"/>
            <a:ext cx="731520" cy="646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DBE956D-B487-48CE-8258-E81215BB0B96}"/>
              </a:ext>
            </a:extLst>
          </p:cNvPr>
          <p:cNvSpPr/>
          <p:nvPr/>
        </p:nvSpPr>
        <p:spPr>
          <a:xfrm>
            <a:off x="232756" y="3356222"/>
            <a:ext cx="731520" cy="646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73823F8-61CE-4E9B-93FD-A612578F37A4}"/>
              </a:ext>
            </a:extLst>
          </p:cNvPr>
          <p:cNvSpPr/>
          <p:nvPr/>
        </p:nvSpPr>
        <p:spPr>
          <a:xfrm>
            <a:off x="964276" y="2709891"/>
            <a:ext cx="731520" cy="646331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73F1C1F-3325-4CE2-B321-908491CE89F5}"/>
              </a:ext>
            </a:extLst>
          </p:cNvPr>
          <p:cNvSpPr/>
          <p:nvPr/>
        </p:nvSpPr>
        <p:spPr>
          <a:xfrm>
            <a:off x="1613064" y="2888981"/>
            <a:ext cx="731520" cy="646331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FB00E0E-F1F7-482E-A130-AD05504BC547}"/>
              </a:ext>
            </a:extLst>
          </p:cNvPr>
          <p:cNvSpPr/>
          <p:nvPr/>
        </p:nvSpPr>
        <p:spPr>
          <a:xfrm>
            <a:off x="1014152" y="3340961"/>
            <a:ext cx="731520" cy="646331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22F35BD-5B34-414A-8EEC-943FB9DAC3D8}"/>
              </a:ext>
            </a:extLst>
          </p:cNvPr>
          <p:cNvSpPr/>
          <p:nvPr/>
        </p:nvSpPr>
        <p:spPr>
          <a:xfrm>
            <a:off x="1679464" y="3513235"/>
            <a:ext cx="731520" cy="646331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D9C73DC-038A-4193-8E30-6F7D8DF2BD85}"/>
              </a:ext>
            </a:extLst>
          </p:cNvPr>
          <p:cNvSpPr/>
          <p:nvPr/>
        </p:nvSpPr>
        <p:spPr>
          <a:xfrm>
            <a:off x="2394460" y="3538913"/>
            <a:ext cx="731520" cy="646331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A99857B-B020-4808-8B11-0A9EA808E850}"/>
              </a:ext>
            </a:extLst>
          </p:cNvPr>
          <p:cNvSpPr/>
          <p:nvPr/>
        </p:nvSpPr>
        <p:spPr>
          <a:xfrm>
            <a:off x="2396087" y="2875528"/>
            <a:ext cx="731520" cy="646331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FD4A7A0-B1F7-42C4-B35B-FD2C9C4CDC33}"/>
              </a:ext>
            </a:extLst>
          </p:cNvPr>
          <p:cNvCxnSpPr/>
          <p:nvPr/>
        </p:nvCxnSpPr>
        <p:spPr>
          <a:xfrm>
            <a:off x="7205648" y="1681759"/>
            <a:ext cx="527789" cy="252448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4C65AB8-B85A-4931-8E60-768880CCE8DB}"/>
              </a:ext>
            </a:extLst>
          </p:cNvPr>
          <p:cNvCxnSpPr>
            <a:cxnSpLocks/>
            <a:endCxn id="36" idx="1"/>
          </p:cNvCxnSpPr>
          <p:nvPr/>
        </p:nvCxnSpPr>
        <p:spPr>
          <a:xfrm flipH="1" flipV="1">
            <a:off x="2503216" y="2970181"/>
            <a:ext cx="5136502" cy="130036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72ABA65-359A-4CC2-926A-5DF1A336FD3C}"/>
              </a:ext>
            </a:extLst>
          </p:cNvPr>
          <p:cNvSpPr txBox="1"/>
          <p:nvPr/>
        </p:nvSpPr>
        <p:spPr>
          <a:xfrm>
            <a:off x="7355656" y="2829361"/>
            <a:ext cx="2833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nonPoliceQOS.1D8723.COW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982360D-228D-4867-83D4-3AE1A7F31D49}"/>
              </a:ext>
            </a:extLst>
          </p:cNvPr>
          <p:cNvSpPr txBox="1"/>
          <p:nvPr/>
        </p:nvSpPr>
        <p:spPr>
          <a:xfrm>
            <a:off x="2161308" y="1923818"/>
            <a:ext cx="3588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FBI:WMD(</a:t>
            </a:r>
            <a:r>
              <a:rPr lang="en-US" strike="sngStrike" dirty="0" err="1"/>
              <a:t>apple,dabomb;aftermath</a:t>
            </a:r>
            <a:r>
              <a:rPr lang="en-US" strike="sngStrike" dirty="0"/>
              <a:t>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9F50821-5C60-494E-A6F1-34AB4EE6B3F4}"/>
              </a:ext>
            </a:extLst>
          </p:cNvPr>
          <p:cNvSpPr txBox="1"/>
          <p:nvPr/>
        </p:nvSpPr>
        <p:spPr>
          <a:xfrm>
            <a:off x="2412951" y="2141602"/>
            <a:ext cx="18822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/>
              <a:t>Free/pizza, password </a:t>
            </a:r>
            <a:r>
              <a:rPr lang="en-US" sz="800" dirty="0" err="1"/>
              <a:t>Austchitz</a:t>
            </a:r>
            <a:r>
              <a:rPr lang="en-US" sz="800" dirty="0"/>
              <a:t>(</a:t>
            </a:r>
            <a:r>
              <a:rPr lang="en-US" sz="800" strike="sngStrike" dirty="0" err="1"/>
              <a:t>petsnick</a:t>
            </a:r>
            <a:r>
              <a:rPr lang="en-US" sz="800" strike="sngStrike" dirty="0"/>
              <a:t>)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D489209-1CDC-471E-81ED-C680756F6ED1}"/>
              </a:ext>
            </a:extLst>
          </p:cNvPr>
          <p:cNvCxnSpPr/>
          <p:nvPr/>
        </p:nvCxnSpPr>
        <p:spPr>
          <a:xfrm flipH="1">
            <a:off x="6754532" y="1236865"/>
            <a:ext cx="1961001" cy="676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AC5DCD4B-93F7-45C8-9BE9-70798243AE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6116" y="5771356"/>
            <a:ext cx="7085714" cy="86666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0A4CD1D-E51D-4259-84A9-E0018FC15E76}"/>
              </a:ext>
            </a:extLst>
          </p:cNvPr>
          <p:cNvCxnSpPr/>
          <p:nvPr/>
        </p:nvCxnSpPr>
        <p:spPr>
          <a:xfrm>
            <a:off x="6604000" y="4851643"/>
            <a:ext cx="892003" cy="115068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0B12612A-B04A-4AEF-87BC-C35A8E8DAB40}"/>
              </a:ext>
            </a:extLst>
          </p:cNvPr>
          <p:cNvSpPr/>
          <p:nvPr/>
        </p:nvSpPr>
        <p:spPr>
          <a:xfrm>
            <a:off x="-17616" y="5461348"/>
            <a:ext cx="6096000" cy="144655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/>
              <a:t>	alone</a:t>
            </a:r>
          </a:p>
          <a:p>
            <a:r>
              <a:rPr lang="en-US" sz="800" dirty="0"/>
              <a:t>	The context of </a:t>
            </a:r>
            <a:r>
              <a:rPr lang="en-US" sz="800" dirty="0" err="1"/>
              <a:t>leanign</a:t>
            </a:r>
            <a:r>
              <a:rPr lang="en-US" sz="800" dirty="0"/>
              <a:t> assembly with thick </a:t>
            </a:r>
            <a:r>
              <a:rPr lang="en-US" sz="800" dirty="0" err="1"/>
              <a:t>glases</a:t>
            </a:r>
            <a:r>
              <a:rPr lang="en-US" sz="800" dirty="0"/>
              <a:t>, alone</a:t>
            </a:r>
          </a:p>
          <a:p>
            <a:endParaRPr lang="en-US" sz="800" dirty="0"/>
          </a:p>
          <a:p>
            <a:r>
              <a:rPr lang="en-US" sz="800" dirty="0"/>
              <a:t>	A person programming at </a:t>
            </a:r>
            <a:r>
              <a:rPr lang="en-US" sz="800" dirty="0" err="1"/>
              <a:t>unvierity</a:t>
            </a:r>
            <a:r>
              <a:rPr lang="en-US" sz="800" dirty="0"/>
              <a:t>; </a:t>
            </a:r>
            <a:r>
              <a:rPr lang="en-US" sz="800" dirty="0" err="1"/>
              <a:t>comptuer</a:t>
            </a:r>
            <a:r>
              <a:rPr lang="en-US" sz="800" dirty="0"/>
              <a:t> 13 (14-r;hm)</a:t>
            </a:r>
          </a:p>
          <a:p>
            <a:r>
              <a:rPr lang="en-US" sz="800" dirty="0"/>
              <a:t>	  &lt;s&gt;of course a </a:t>
            </a:r>
            <a:r>
              <a:rPr lang="en-US" sz="800" dirty="0" err="1"/>
              <a:t>perosn</a:t>
            </a:r>
            <a:r>
              <a:rPr lang="en-US" sz="800" dirty="0"/>
              <a:t> want to talk to </a:t>
            </a:r>
            <a:r>
              <a:rPr lang="en-US" sz="800" dirty="0" err="1"/>
              <a:t>anoterh</a:t>
            </a:r>
            <a:r>
              <a:rPr lang="en-US" sz="800" dirty="0"/>
              <a:t> child </a:t>
            </a:r>
            <a:r>
              <a:rPr lang="en-US" sz="800" dirty="0" err="1"/>
              <a:t>moletor</a:t>
            </a:r>
            <a:r>
              <a:rPr lang="en-US" sz="800" dirty="0"/>
              <a:t> while jacking off&lt;/s&gt;</a:t>
            </a:r>
          </a:p>
          <a:p>
            <a:r>
              <a:rPr lang="en-US" sz="800" dirty="0"/>
              <a:t>	   &lt;s&gt;</a:t>
            </a:r>
            <a:r>
              <a:rPr lang="en-US" sz="800" dirty="0" err="1"/>
              <a:t>peron</a:t>
            </a:r>
            <a:r>
              <a:rPr lang="en-US" sz="800" dirty="0"/>
              <a:t> is </a:t>
            </a:r>
            <a:r>
              <a:rPr lang="en-US" sz="800" dirty="0" err="1"/>
              <a:t>isloated</a:t>
            </a:r>
            <a:r>
              <a:rPr lang="en-US" sz="800" dirty="0"/>
              <a:t> during </a:t>
            </a:r>
            <a:r>
              <a:rPr lang="en-US" sz="800" dirty="0" err="1"/>
              <a:t>ornanieren</a:t>
            </a:r>
            <a:r>
              <a:rPr lang="en-US" sz="800" dirty="0"/>
              <a:t> 0.1 </a:t>
            </a:r>
            <a:r>
              <a:rPr lang="en-US" sz="800" dirty="0" err="1"/>
              <a:t>HOCMEP:CHAN:TRALATE.nonPocleiINteruptLogia</a:t>
            </a:r>
            <a:r>
              <a:rPr lang="en-US" sz="800" dirty="0"/>
              <a:t> &lt;&gt;</a:t>
            </a:r>
          </a:p>
          <a:p>
            <a:r>
              <a:rPr lang="en-US" sz="800" dirty="0"/>
              <a:t>	</a:t>
            </a:r>
          </a:p>
          <a:p>
            <a:endParaRPr lang="en-US" sz="800" dirty="0"/>
          </a:p>
          <a:p>
            <a:r>
              <a:rPr lang="en-US" sz="800" dirty="0"/>
              <a:t>	</a:t>
            </a:r>
            <a:r>
              <a:rPr lang="en-US" sz="800" dirty="0" err="1"/>
              <a:t>KING.CPVA.assmebly</a:t>
            </a:r>
            <a:r>
              <a:rPr lang="en-US" sz="800" dirty="0"/>
              <a:t>: I want to be alone </a:t>
            </a:r>
            <a:r>
              <a:rPr lang="en-US" sz="800" dirty="0" err="1"/>
              <a:t>atlak</a:t>
            </a:r>
            <a:r>
              <a:rPr lang="en-US" sz="800" dirty="0"/>
              <a:t> to you about this</a:t>
            </a:r>
          </a:p>
          <a:p>
            <a:r>
              <a:rPr lang="en-US" sz="800" dirty="0"/>
              <a:t>		  Yellow	LAKE TAHOE</a:t>
            </a:r>
          </a:p>
          <a:p>
            <a:r>
              <a:rPr lang="en-US" sz="800" dirty="0"/>
              <a:t>				&lt;s&gt;sex ring&lt;/s&gt;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266D64A-A04D-4BBD-9579-5105D7E6EDD2}"/>
              </a:ext>
            </a:extLst>
          </p:cNvPr>
          <p:cNvCxnSpPr/>
          <p:nvPr/>
        </p:nvCxnSpPr>
        <p:spPr>
          <a:xfrm>
            <a:off x="598516" y="5207000"/>
            <a:ext cx="3657600" cy="1431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537D1E6-44C7-45A6-8023-FA3305195D30}"/>
              </a:ext>
            </a:extLst>
          </p:cNvPr>
          <p:cNvSpPr txBox="1"/>
          <p:nvPr/>
        </p:nvSpPr>
        <p:spPr>
          <a:xfrm>
            <a:off x="330286" y="1432873"/>
            <a:ext cx="2275046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TO EXPLAIN THE IDIOT</a:t>
            </a:r>
          </a:p>
          <a:p>
            <a:r>
              <a:rPr lang="en-US" sz="800" strike="sngStrike" dirty="0"/>
              <a:t> - apple </a:t>
            </a:r>
            <a:r>
              <a:rPr lang="en-US" sz="800" strike="sngStrike" dirty="0" err="1"/>
              <a:t>nokia</a:t>
            </a:r>
            <a:r>
              <a:rPr lang="en-US" sz="800" strike="sngStrike" dirty="0"/>
              <a:t> silent treatment</a:t>
            </a:r>
          </a:p>
          <a:p>
            <a:r>
              <a:rPr lang="en-US" sz="800" strike="sngStrike" dirty="0"/>
              <a:t> - apple </a:t>
            </a:r>
            <a:r>
              <a:rPr lang="en-US" sz="800" strike="sngStrike" dirty="0" err="1"/>
              <a:t>smasun</a:t>
            </a:r>
            <a:r>
              <a:rPr lang="en-US" sz="800" strike="sngStrike" dirty="0"/>
              <a:t> </a:t>
            </a:r>
            <a:r>
              <a:rPr lang="en-US" sz="800" strike="sngStrike" dirty="0" err="1"/>
              <a:t>sieltn</a:t>
            </a:r>
            <a:r>
              <a:rPr lang="en-US" sz="800" strike="sngStrike" dirty="0"/>
              <a:t> </a:t>
            </a:r>
            <a:r>
              <a:rPr lang="en-US" sz="800" strike="sngStrike" dirty="0" err="1"/>
              <a:t>treament</a:t>
            </a:r>
            <a:endParaRPr lang="en-US" sz="800" strike="sngStrike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A8F8732-A0D0-4F9C-9703-1793ADFD9C42}"/>
              </a:ext>
            </a:extLst>
          </p:cNvPr>
          <p:cNvCxnSpPr/>
          <p:nvPr/>
        </p:nvCxnSpPr>
        <p:spPr>
          <a:xfrm>
            <a:off x="1978824" y="1600653"/>
            <a:ext cx="6936576" cy="139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1CE1D86-7B43-4979-8F47-45D3C6ECC254}"/>
              </a:ext>
            </a:extLst>
          </p:cNvPr>
          <p:cNvCxnSpPr/>
          <p:nvPr/>
        </p:nvCxnSpPr>
        <p:spPr>
          <a:xfrm>
            <a:off x="2161308" y="1699170"/>
            <a:ext cx="6766792" cy="278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B71C1C7-71E2-4CAD-A932-2F25118D2B54}"/>
              </a:ext>
            </a:extLst>
          </p:cNvPr>
          <p:cNvSpPr txBox="1"/>
          <p:nvPr/>
        </p:nvSpPr>
        <p:spPr>
          <a:xfrm>
            <a:off x="330286" y="2214286"/>
            <a:ext cx="581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Avg.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9E7FCB6-CF3D-41A6-9534-BE6D71DC9C92}"/>
              </a:ext>
            </a:extLst>
          </p:cNvPr>
          <p:cNvCxnSpPr/>
          <p:nvPr/>
        </p:nvCxnSpPr>
        <p:spPr>
          <a:xfrm>
            <a:off x="784664" y="2526850"/>
            <a:ext cx="6297780" cy="3244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533AD6CC-A2F0-4E1C-A76E-04153689E3B1}"/>
              </a:ext>
            </a:extLst>
          </p:cNvPr>
          <p:cNvSpPr txBox="1"/>
          <p:nvPr/>
        </p:nvSpPr>
        <p:spPr>
          <a:xfrm>
            <a:off x="695437" y="2213385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Phil(</a:t>
            </a:r>
            <a:r>
              <a:rPr lang="en-US" strike="sngStrike" dirty="0" err="1"/>
              <a:t>kim</a:t>
            </a:r>
            <a:r>
              <a:rPr lang="en-US" strike="sngStrike" dirty="0"/>
              <a:t>)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3A65988-9E6F-4392-A1A0-995E8EE07065}"/>
              </a:ext>
            </a:extLst>
          </p:cNvPr>
          <p:cNvCxnSpPr/>
          <p:nvPr/>
        </p:nvCxnSpPr>
        <p:spPr>
          <a:xfrm>
            <a:off x="1745672" y="2526850"/>
            <a:ext cx="299552" cy="2680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ube 57">
            <a:extLst>
              <a:ext uri="{FF2B5EF4-FFF2-40B4-BE49-F238E27FC236}">
                <a16:creationId xmlns:a16="http://schemas.microsoft.com/office/drawing/2014/main" id="{86C9BA50-33A7-427A-A4DE-85AAD14AD950}"/>
              </a:ext>
            </a:extLst>
          </p:cNvPr>
          <p:cNvSpPr/>
          <p:nvPr/>
        </p:nvSpPr>
        <p:spPr>
          <a:xfrm>
            <a:off x="1852801" y="4809575"/>
            <a:ext cx="682424" cy="66541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38B408E-0A62-47A4-B952-3C6B8162CEB7}"/>
              </a:ext>
            </a:extLst>
          </p:cNvPr>
          <p:cNvSpPr txBox="1"/>
          <p:nvPr/>
        </p:nvSpPr>
        <p:spPr>
          <a:xfrm>
            <a:off x="2041027" y="4496270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1994-2005</a:t>
            </a:r>
          </a:p>
        </p:txBody>
      </p:sp>
    </p:spTree>
    <p:extLst>
      <p:ext uri="{BB962C8B-B14F-4D97-AF65-F5344CB8AC3E}">
        <p14:creationId xmlns:p14="http://schemas.microsoft.com/office/powerpoint/2010/main" val="1277370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F3AAF97-DE2C-43B2-A4F5-3CC98F35CA9F}"/>
              </a:ext>
            </a:extLst>
          </p:cNvPr>
          <p:cNvSpPr/>
          <p:nvPr/>
        </p:nvSpPr>
        <p:spPr>
          <a:xfrm>
            <a:off x="0" y="0"/>
            <a:ext cx="12192000" cy="85567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8FDEF1-A2B0-4835-A04B-8B826C8761F9}"/>
              </a:ext>
            </a:extLst>
          </p:cNvPr>
          <p:cNvSpPr/>
          <p:nvPr/>
        </p:nvSpPr>
        <p:spPr>
          <a:xfrm>
            <a:off x="0" y="855677"/>
            <a:ext cx="12192000" cy="1677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CA846A-80EC-484A-8658-DB8E8D30BEE3}"/>
              </a:ext>
            </a:extLst>
          </p:cNvPr>
          <p:cNvSpPr txBox="1"/>
          <p:nvPr/>
        </p:nvSpPr>
        <p:spPr>
          <a:xfrm>
            <a:off x="2603500" y="2705100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blond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1F9337-5835-4A86-9886-FEFDF39F388D}"/>
              </a:ext>
            </a:extLst>
          </p:cNvPr>
          <p:cNvSpPr txBox="1"/>
          <p:nvPr/>
        </p:nvSpPr>
        <p:spPr>
          <a:xfrm>
            <a:off x="1854200" y="2222500"/>
            <a:ext cx="1643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2010 </a:t>
            </a:r>
            <a:r>
              <a:rPr lang="en-US" strike="sngStrike" dirty="0"/>
              <a:t>Moving I</a:t>
            </a:r>
            <a:r>
              <a:rPr lang="en-US" dirty="0"/>
              <a:t>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36F374-A3F5-4D31-941F-70F3D6BEC370}"/>
              </a:ext>
            </a:extLst>
          </p:cNvPr>
          <p:cNvSpPr txBox="1"/>
          <p:nvPr/>
        </p:nvSpPr>
        <p:spPr>
          <a:xfrm>
            <a:off x="350262" y="1314787"/>
            <a:ext cx="1503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Phil(Kimberly)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EBAA00-DCD6-4ED2-89ED-93527FFF2A24}"/>
              </a:ext>
            </a:extLst>
          </p:cNvPr>
          <p:cNvSpPr/>
          <p:nvPr/>
        </p:nvSpPr>
        <p:spPr>
          <a:xfrm>
            <a:off x="2362200" y="2591832"/>
            <a:ext cx="1135976" cy="482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610C31-DCE9-4865-BF13-B5780ECB7E41}"/>
              </a:ext>
            </a:extLst>
          </p:cNvPr>
          <p:cNvSpPr txBox="1"/>
          <p:nvPr/>
        </p:nvSpPr>
        <p:spPr>
          <a:xfrm>
            <a:off x="1626578" y="1931170"/>
            <a:ext cx="2391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Mouvain</a:t>
            </a:r>
            <a:r>
              <a:rPr lang="en-US" dirty="0"/>
              <a:t> View, </a:t>
            </a:r>
            <a:r>
              <a:rPr lang="en-US" dirty="0" err="1"/>
              <a:t>Calfiroai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9F277C-6762-4492-857A-F0918C34929B}"/>
              </a:ext>
            </a:extLst>
          </p:cNvPr>
          <p:cNvSpPr txBox="1"/>
          <p:nvPr/>
        </p:nvSpPr>
        <p:spPr>
          <a:xfrm>
            <a:off x="5872072" y="2154198"/>
            <a:ext cx="1626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2014 moving in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6BA6F03-2A9A-4C26-ADC6-98B60CE559B8}"/>
              </a:ext>
            </a:extLst>
          </p:cNvPr>
          <p:cNvSpPr/>
          <p:nvPr/>
        </p:nvSpPr>
        <p:spPr>
          <a:xfrm>
            <a:off x="5822276" y="2908300"/>
            <a:ext cx="1135976" cy="482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3BE2700-0CC9-4A22-9703-87DE083EE15B}"/>
              </a:ext>
            </a:extLst>
          </p:cNvPr>
          <p:cNvSpPr/>
          <p:nvPr/>
        </p:nvSpPr>
        <p:spPr>
          <a:xfrm>
            <a:off x="1626578" y="2508429"/>
            <a:ext cx="2802131" cy="1459468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208E3D0-5B42-45BC-9388-93ED7802A5F3}"/>
              </a:ext>
            </a:extLst>
          </p:cNvPr>
          <p:cNvSpPr/>
          <p:nvPr/>
        </p:nvSpPr>
        <p:spPr>
          <a:xfrm>
            <a:off x="5538178" y="2502426"/>
            <a:ext cx="3403600" cy="1459468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9A13A33-7C78-45D4-8E4D-7BADEAE54EBA}"/>
              </a:ext>
            </a:extLst>
          </p:cNvPr>
          <p:cNvSpPr/>
          <p:nvPr/>
        </p:nvSpPr>
        <p:spPr>
          <a:xfrm>
            <a:off x="5907466" y="3015228"/>
            <a:ext cx="7777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trike="sngStrike" dirty="0"/>
              <a:t> </a:t>
            </a:r>
            <a:r>
              <a:rPr lang="en-US" strike="sngStrike" dirty="0" err="1"/>
              <a:t>blodn</a:t>
            </a:r>
            <a:endParaRPr lang="en-US" dirty="0"/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56B8D0AA-F0FB-4932-89AA-7ECF48DDFB64}"/>
              </a:ext>
            </a:extLst>
          </p:cNvPr>
          <p:cNvSpPr/>
          <p:nvPr/>
        </p:nvSpPr>
        <p:spPr>
          <a:xfrm>
            <a:off x="4292600" y="2705100"/>
            <a:ext cx="1256667" cy="901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D1A30B0-93BC-4861-9A20-005D4F5F275E}"/>
              </a:ext>
            </a:extLst>
          </p:cNvPr>
          <p:cNvSpPr txBox="1"/>
          <p:nvPr/>
        </p:nvSpPr>
        <p:spPr>
          <a:xfrm>
            <a:off x="366609" y="1529064"/>
            <a:ext cx="1401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nonPoliceCfg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00DAD2A-DAED-4E99-B091-484514B2C3E1}"/>
              </a:ext>
            </a:extLst>
          </p:cNvPr>
          <p:cNvSpPr txBox="1"/>
          <p:nvPr/>
        </p:nvSpPr>
        <p:spPr>
          <a:xfrm>
            <a:off x="2016951" y="3575397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$2000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8481525-BBCA-4E2E-A9D9-A3CAC881817E}"/>
              </a:ext>
            </a:extLst>
          </p:cNvPr>
          <p:cNvSpPr txBox="1"/>
          <p:nvPr/>
        </p:nvSpPr>
        <p:spPr>
          <a:xfrm>
            <a:off x="-36325" y="1063604"/>
            <a:ext cx="2711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PENTAGON VIGINIA MARY</a:t>
            </a:r>
          </a:p>
        </p:txBody>
      </p:sp>
    </p:spTree>
    <p:extLst>
      <p:ext uri="{BB962C8B-B14F-4D97-AF65-F5344CB8AC3E}">
        <p14:creationId xmlns:p14="http://schemas.microsoft.com/office/powerpoint/2010/main" val="1707610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915</Words>
  <Application>Microsoft Office PowerPoint</Application>
  <PresentationFormat>Widescreen</PresentationFormat>
  <Paragraphs>199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Menlo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Custom-tc-cen14</dc:creator>
  <cp:lastModifiedBy>Custom-tc-cen14</cp:lastModifiedBy>
  <cp:revision>14</cp:revision>
  <dcterms:created xsi:type="dcterms:W3CDTF">2023-05-27T17:55:48Z</dcterms:created>
  <dcterms:modified xsi:type="dcterms:W3CDTF">2023-05-27T20:00:30Z</dcterms:modified>
</cp:coreProperties>
</file>