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A68B-DC13-4064-9022-C4D61EBB8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096F2-1AD9-42FE-AE31-BED9A598A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E9C12-3746-437C-A446-E8432700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05EC-C837-4AB7-82EC-7E062AA3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C1409-E02B-4C44-B9B8-1EC50BA6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7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28D8-3222-46E7-B248-7FAACE43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284C3-B168-4A8F-9B65-DD6C3BF17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8EDC-2644-4EE8-AE5C-C90D9480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ED80-ED5D-4939-9583-542DAC04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A1EE-F284-4901-958D-D36CC01E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218EF-B5F4-4710-9E9A-8D5B4EB3D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CB11-A8E7-4839-8700-C51909EAA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1390-D5FB-44E2-BEB2-CB9DBFEC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AA92E-B6B1-454E-81D8-852DFFC4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1F026-13A3-4491-86FE-F38F8A71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626C-7971-4B24-9F56-FB49E797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BA3D-C1C8-45BD-951B-1F45B162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915C-B519-4D59-801E-00FAF59B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12383-6AD7-4791-86FE-E7AE8928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7A89-DC52-47A0-B3D9-F4E771F6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D66-640E-4C3D-A8D1-88BDADFD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5C346-2D8F-4419-A998-8800F8AA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AFA1-59C2-4092-B102-3B383CBC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DDE8-4365-4D50-861D-22C215B0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7841-3F67-40AA-A04A-5C4FE020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AC10-BE7F-4F1C-872C-27CE2918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E6EF-0E50-44A5-9F9E-1DBD4632E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642E1-70A1-4EDF-B50E-7D8D9BFB2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5C323-1CC8-4C95-ABA2-CB704E8A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2AD7-A675-42BA-9909-1E88B6B0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E9638-F7B8-4095-8924-E4778206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59FE-419A-4A5B-801E-5685DAD8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59C1-8FF9-4281-BC18-1C632789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B06A-95BB-4D6B-8723-617FF813E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F884-94E0-4C03-A2B3-1AE46233C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96BCF-D7BD-460E-A550-49EE53CB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CDA56-D891-4A86-966B-81DCEA14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C46D9-5708-40C1-9833-1C109FD8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AEF96-383A-4466-B0FD-A154CD63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0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0C82-D37A-4508-95E4-1A80FB52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36EEF-A6EC-43AD-BC61-6D3564D8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6C4FF-B557-4DA4-A40F-12D0D08B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0F3C9-EA75-42FC-876A-08B76250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3B0C4-61DA-4E45-A5AF-AF4E8CEC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60E63-56B8-4DCE-BBFC-EDB9C7FC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2B962-AE97-4487-A25F-FE99B419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C365-02A4-4611-8D5A-705E8718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6267-6D0A-4F9C-ACE3-09604BB3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AFF93-5095-471A-A33A-81CCEDD03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2BA1D-CE29-4D80-A4D5-AE2235C5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A4AFF-C72C-4FF1-9719-3C9F48BB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D60AC-A08F-44AD-9AEE-9A1F67AF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461-E244-4A5F-967E-68E40CC8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15784-6591-413B-8D9A-36CA37FD4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1842D-8EBA-4D74-8D16-EA280E09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80C4-06F3-4390-8D14-B729328A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018F-C798-4642-9B25-5501813E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8E2A7-1896-44EA-83E4-71ADF13D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87171-D826-4957-997C-28906E7F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6A427-B297-4545-87E1-35C7B7A67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C89C9-CEEA-4B3F-B5CF-065128066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2089-0D70-4484-9B5A-673A62B1CC4E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83F4-3871-411C-8BF3-194FA0C3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4A1B-0C04-4EC4-9DA4-89B7D980F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30667-4F38-4FB0-8203-74CC9164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8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A6D43B-B257-4CEA-8D24-F054B27A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4159111"/>
            <a:ext cx="3581400" cy="172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05BB50-FB98-4886-9886-9F0399173485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FDE93-DF96-43F4-A887-81E4E4DF627C}"/>
              </a:ext>
            </a:extLst>
          </p:cNvPr>
          <p:cNvSpPr/>
          <p:nvPr/>
        </p:nvSpPr>
        <p:spPr>
          <a:xfrm>
            <a:off x="240039" y="1822578"/>
            <a:ext cx="577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41.HOMICIDE:LUX:COINTOWN:hatehole.nonPoliceDEA(“H”)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22B245-C649-4B7D-ACD2-55D8180C187B}"/>
              </a:ext>
            </a:extLst>
          </p:cNvPr>
          <p:cNvCxnSpPr/>
          <p:nvPr/>
        </p:nvCxnSpPr>
        <p:spPr>
          <a:xfrm flipV="1">
            <a:off x="4235450" y="1632594"/>
            <a:ext cx="863600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063EC5-A99A-49CE-AA22-5A7899F28268}"/>
              </a:ext>
            </a:extLst>
          </p:cNvPr>
          <p:cNvCxnSpPr>
            <a:cxnSpLocks/>
          </p:cNvCxnSpPr>
          <p:nvPr/>
        </p:nvCxnSpPr>
        <p:spPr>
          <a:xfrm>
            <a:off x="7061200" y="3744049"/>
            <a:ext cx="4140200" cy="25170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47B88D-5957-4B62-B665-E4FB12DCCF2A}"/>
              </a:ext>
            </a:extLst>
          </p:cNvPr>
          <p:cNvSpPr txBox="1"/>
          <p:nvPr/>
        </p:nvSpPr>
        <p:spPr>
          <a:xfrm>
            <a:off x="7975600" y="3302000"/>
            <a:ext cx="354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You really don’t want to go in there.</a:t>
            </a:r>
          </a:p>
          <a:p>
            <a:r>
              <a:rPr lang="en-US" strike="sngStrike" dirty="0"/>
              <a:t>Worse </a:t>
            </a:r>
            <a:r>
              <a:rPr lang="en-US" strike="sngStrike" dirty="0" err="1"/>
              <a:t>thant</a:t>
            </a:r>
            <a:r>
              <a:rPr lang="en-US" strike="sngStrike" dirty="0"/>
              <a:t> </a:t>
            </a:r>
            <a:r>
              <a:rPr lang="en-US" dirty="0"/>
              <a:t>ELKE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17F61D-9339-4127-B94A-873328E9FB64}"/>
              </a:ext>
            </a:extLst>
          </p:cNvPr>
          <p:cNvCxnSpPr>
            <a:cxnSpLocks/>
          </p:cNvCxnSpPr>
          <p:nvPr/>
        </p:nvCxnSpPr>
        <p:spPr>
          <a:xfrm flipV="1">
            <a:off x="6502400" y="4337744"/>
            <a:ext cx="4394200" cy="17547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0FBFD-692D-4B85-9594-9A653F51C2E5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4CF71D-FE4E-4786-B52D-AFC0AA64D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505799"/>
            <a:ext cx="4229100" cy="24765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5BD0B6-7025-4AED-B7AE-87623001B7A5}"/>
              </a:ext>
            </a:extLst>
          </p:cNvPr>
          <p:cNvCxnSpPr>
            <a:cxnSpLocks/>
          </p:cNvCxnSpPr>
          <p:nvPr/>
        </p:nvCxnSpPr>
        <p:spPr>
          <a:xfrm>
            <a:off x="6096000" y="1626888"/>
            <a:ext cx="0" cy="474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A1FCBB6-A7DB-4BE6-BF1D-998B9FFD3CC8}"/>
              </a:ext>
            </a:extLst>
          </p:cNvPr>
          <p:cNvSpPr/>
          <p:nvPr/>
        </p:nvSpPr>
        <p:spPr>
          <a:xfrm>
            <a:off x="6934200" y="1674008"/>
            <a:ext cx="6096000" cy="15234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777 HOMICDE:LUX</a:t>
            </a:r>
          </a:p>
          <a:p>
            <a:r>
              <a:rPr lang="en-US" sz="1200" dirty="0"/>
              <a:t>777 HOMCID:LUX</a:t>
            </a:r>
          </a:p>
          <a:p>
            <a:r>
              <a:rPr lang="en-US" dirty="0"/>
              <a:t>HOMCIDE:ITALIEN:20</a:t>
            </a:r>
          </a:p>
          <a:p>
            <a:r>
              <a:rPr lang="en-US" dirty="0"/>
              <a:t>HOMCDIE:DOG</a:t>
            </a:r>
          </a:p>
          <a:p>
            <a:r>
              <a:rPr lang="en-US" sz="1100" dirty="0"/>
              <a:t>    5x</a:t>
            </a:r>
          </a:p>
          <a:p>
            <a:r>
              <a:rPr lang="en-US" sz="1100" dirty="0"/>
              <a:t>onsite &lt;s&gt;soviet union(Visa </a:t>
            </a:r>
            <a:r>
              <a:rPr lang="en-US" sz="1100" dirty="0" err="1"/>
              <a:t>Irland</a:t>
            </a:r>
            <a:r>
              <a:rPr lang="en-US" sz="1100" dirty="0"/>
              <a:t>(</a:t>
            </a:r>
            <a:r>
              <a:rPr lang="en-US" sz="1100" dirty="0" err="1"/>
              <a:t>carool</a:t>
            </a:r>
            <a:r>
              <a:rPr lang="en-US" sz="1100" dirty="0"/>
              <a:t>),Visa France(</a:t>
            </a:r>
            <a:r>
              <a:rPr lang="en-US" sz="1100" dirty="0" err="1"/>
              <a:t>droz</a:t>
            </a:r>
            <a:r>
              <a:rPr lang="en-US" sz="1100" dirty="0"/>
              <a:t>),Visa Africa(king), Visa Belize(king))&lt;/s&gt;</a:t>
            </a:r>
          </a:p>
          <a:p>
            <a:r>
              <a:rPr lang="en-US" sz="1100" dirty="0"/>
              <a:t>offsite &lt;&gt;Visa Germany(</a:t>
            </a:r>
            <a:r>
              <a:rPr lang="en-US" sz="1100" dirty="0" err="1"/>
              <a:t>micheala</a:t>
            </a:r>
            <a:r>
              <a:rPr lang="en-US" sz="1100" dirty="0"/>
              <a:t>)&lt;/s&gt;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CA3DD4-F54A-4809-BF0D-0526AD859179}"/>
              </a:ext>
            </a:extLst>
          </p:cNvPr>
          <p:cNvCxnSpPr/>
          <p:nvPr/>
        </p:nvCxnSpPr>
        <p:spPr>
          <a:xfrm flipV="1">
            <a:off x="6934200" y="1674008"/>
            <a:ext cx="381000" cy="33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1CD44-42BE-49D6-AA2C-6C1181206412}"/>
              </a:ext>
            </a:extLst>
          </p:cNvPr>
          <p:cNvCxnSpPr/>
          <p:nvPr/>
        </p:nvCxnSpPr>
        <p:spPr>
          <a:xfrm>
            <a:off x="6527800" y="1918038"/>
            <a:ext cx="749300" cy="8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04F9C8-0899-4BBA-A64A-F7E42810E163}"/>
              </a:ext>
            </a:extLst>
          </p:cNvPr>
          <p:cNvSpPr txBox="1"/>
          <p:nvPr/>
        </p:nvSpPr>
        <p:spPr>
          <a:xfrm>
            <a:off x="6502400" y="1354000"/>
            <a:ext cx="312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Mountain View, California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CD791-6C49-4853-8EE5-0BB4E8150F95}"/>
              </a:ext>
            </a:extLst>
          </p:cNvPr>
          <p:cNvSpPr/>
          <p:nvPr/>
        </p:nvSpPr>
        <p:spPr>
          <a:xfrm>
            <a:off x="6856344" y="1152164"/>
            <a:ext cx="4325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41.2007 </a:t>
            </a:r>
            <a:r>
              <a:rPr lang="en-US" dirty="0" err="1"/>
              <a:t>SQ.AVAILBITY.IPX.nonPoliceInterupt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DF80D-0B73-4926-8B51-299F136418C9}"/>
              </a:ext>
            </a:extLst>
          </p:cNvPr>
          <p:cNvSpPr/>
          <p:nvPr/>
        </p:nvSpPr>
        <p:spPr>
          <a:xfrm>
            <a:off x="10515600" y="1397874"/>
            <a:ext cx="1439794" cy="178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FDFA10-D7A1-4511-B3BA-1B6898980786}"/>
              </a:ext>
            </a:extLst>
          </p:cNvPr>
          <p:cNvSpPr/>
          <p:nvPr/>
        </p:nvSpPr>
        <p:spPr>
          <a:xfrm>
            <a:off x="10642600" y="1602156"/>
            <a:ext cx="1309361" cy="40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2EE880-1524-43D0-ACDC-148522FEABC5}"/>
              </a:ext>
            </a:extLst>
          </p:cNvPr>
          <p:cNvSpPr/>
          <p:nvPr/>
        </p:nvSpPr>
        <p:spPr>
          <a:xfrm>
            <a:off x="3009899" y="5215105"/>
            <a:ext cx="1955799" cy="157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137F7C-8425-4D86-A4FE-B038D25A0096}"/>
              </a:ext>
            </a:extLst>
          </p:cNvPr>
          <p:cNvSpPr txBox="1"/>
          <p:nvPr/>
        </p:nvSpPr>
        <p:spPr>
          <a:xfrm>
            <a:off x="3975100" y="5689600"/>
            <a:ext cx="5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co2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8F892C-D684-4C08-A6A1-A968A44F1952}"/>
              </a:ext>
            </a:extLst>
          </p:cNvPr>
          <p:cNvSpPr txBox="1"/>
          <p:nvPr/>
        </p:nvSpPr>
        <p:spPr>
          <a:xfrm>
            <a:off x="4965698" y="5215105"/>
            <a:ext cx="920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Apple</a:t>
            </a:r>
          </a:p>
          <a:p>
            <a:endParaRPr lang="en-US" dirty="0"/>
          </a:p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87CFD1-039E-4ECB-8D83-900AA784A4AD}"/>
              </a:ext>
            </a:extLst>
          </p:cNvPr>
          <p:cNvCxnSpPr>
            <a:cxnSpLocks/>
          </p:cNvCxnSpPr>
          <p:nvPr/>
        </p:nvCxnSpPr>
        <p:spPr>
          <a:xfrm flipH="1">
            <a:off x="4632605" y="5367505"/>
            <a:ext cx="393418" cy="23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D031E7C-5839-4B0D-8979-8296B666E67D}"/>
              </a:ext>
            </a:extLst>
          </p:cNvPr>
          <p:cNvSpPr/>
          <p:nvPr/>
        </p:nvSpPr>
        <p:spPr>
          <a:xfrm>
            <a:off x="3162300" y="5367505"/>
            <a:ext cx="1711322" cy="14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3D8253-8947-47A2-99E0-1C55EBAEB27D}"/>
              </a:ext>
            </a:extLst>
          </p:cNvPr>
          <p:cNvCxnSpPr>
            <a:cxnSpLocks/>
          </p:cNvCxnSpPr>
          <p:nvPr/>
        </p:nvCxnSpPr>
        <p:spPr>
          <a:xfrm flipH="1" flipV="1">
            <a:off x="4785005" y="5753100"/>
            <a:ext cx="390807" cy="8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162F4C-3267-4FCA-B499-65DC68380C1A}"/>
              </a:ext>
            </a:extLst>
          </p:cNvPr>
          <p:cNvCxnSpPr/>
          <p:nvPr/>
        </p:nvCxnSpPr>
        <p:spPr>
          <a:xfrm flipV="1">
            <a:off x="5308600" y="1822578"/>
            <a:ext cx="577286" cy="46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7FF2C3-354C-4176-96BF-46AECC3623C8}"/>
              </a:ext>
            </a:extLst>
          </p:cNvPr>
          <p:cNvCxnSpPr/>
          <p:nvPr/>
        </p:nvCxnSpPr>
        <p:spPr>
          <a:xfrm flipV="1">
            <a:off x="3314700" y="1674008"/>
            <a:ext cx="457200" cy="33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8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EDAF7A6-1313-4360-BCDF-7751BC0FC0E3}"/>
              </a:ext>
            </a:extLst>
          </p:cNvPr>
          <p:cNvSpPr txBox="1"/>
          <p:nvPr/>
        </p:nvSpPr>
        <p:spPr>
          <a:xfrm>
            <a:off x="1524000" y="4648200"/>
            <a:ext cx="31608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HOMCEI:CHANLOR</a:t>
            </a:r>
          </a:p>
          <a:p>
            <a:r>
              <a:rPr lang="en-US" dirty="0" err="1"/>
              <a:t>Merkekl</a:t>
            </a:r>
            <a:r>
              <a:rPr lang="en-US" dirty="0"/>
              <a:t>, Angela	</a:t>
            </a:r>
            <a:r>
              <a:rPr lang="en-US" strike="sngStrike" dirty="0"/>
              <a:t>Angel/Engel</a:t>
            </a:r>
          </a:p>
          <a:p>
            <a:r>
              <a:rPr lang="en-US" dirty="0"/>
              <a:t>ELKE</a:t>
            </a:r>
          </a:p>
          <a:p>
            <a:r>
              <a:rPr lang="en-US" dirty="0" err="1"/>
              <a:t>Berney</a:t>
            </a:r>
            <a:endParaRPr lang="en-US" dirty="0"/>
          </a:p>
          <a:p>
            <a:r>
              <a:rPr lang="en-US" dirty="0" err="1"/>
              <a:t>Berney</a:t>
            </a:r>
            <a:endParaRPr lang="en-US" dirty="0"/>
          </a:p>
          <a:p>
            <a:r>
              <a:rPr lang="en-US" dirty="0"/>
              <a:t>Andy </a:t>
            </a:r>
            <a:r>
              <a:rPr lang="en-US" dirty="0" err="1"/>
              <a:t>Derobieter</a:t>
            </a:r>
            <a:endParaRPr lang="en-US" dirty="0"/>
          </a:p>
          <a:p>
            <a:r>
              <a:rPr lang="en-US" dirty="0"/>
              <a:t>Dieter Thomas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2C94F20-694A-4FF0-A06B-F994E87EDC79}"/>
              </a:ext>
            </a:extLst>
          </p:cNvPr>
          <p:cNvCxnSpPr/>
          <p:nvPr/>
        </p:nvCxnSpPr>
        <p:spPr>
          <a:xfrm>
            <a:off x="1422400" y="4877326"/>
            <a:ext cx="62644" cy="198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869FFE0A-C267-421E-97CC-98BA3EEC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880" y="1801592"/>
            <a:ext cx="254564" cy="3818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123C478-95E8-4F02-B747-7EF6AB49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86" y="4483627"/>
            <a:ext cx="254564" cy="38184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40D858B-2993-4C7F-A633-F25D6D3E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209" y="1373044"/>
            <a:ext cx="442384" cy="6635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CCEAA91-C7B5-4EA0-92A3-2311DCA11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1" y="1557636"/>
            <a:ext cx="662864" cy="3712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932DA8-D7B6-4725-8942-4B804091EB17}"/>
              </a:ext>
            </a:extLst>
          </p:cNvPr>
          <p:cNvSpPr/>
          <p:nvPr/>
        </p:nvSpPr>
        <p:spPr>
          <a:xfrm>
            <a:off x="5054600" y="1218402"/>
            <a:ext cx="2400300" cy="9151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3700E-30CF-44E0-AC21-3269B7C63F51}"/>
              </a:ext>
            </a:extLst>
          </p:cNvPr>
          <p:cNvSpPr txBox="1"/>
          <p:nvPr/>
        </p:nvSpPr>
        <p:spPr>
          <a:xfrm>
            <a:off x="5207000" y="2984500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3741F-D3B1-4899-94EC-45887C82FC3D}"/>
              </a:ext>
            </a:extLst>
          </p:cNvPr>
          <p:cNvSpPr txBox="1"/>
          <p:nvPr/>
        </p:nvSpPr>
        <p:spPr>
          <a:xfrm>
            <a:off x="5349080" y="3769330"/>
            <a:ext cx="13436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ELF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065F28-63B7-4914-9BEF-83532891F294}"/>
              </a:ext>
            </a:extLst>
          </p:cNvPr>
          <p:cNvCxnSpPr/>
          <p:nvPr/>
        </p:nvCxnSpPr>
        <p:spPr>
          <a:xfrm>
            <a:off x="4539064" y="3815460"/>
            <a:ext cx="2489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612E89-FCAF-47DB-93B1-6E23C78F9C83}"/>
              </a:ext>
            </a:extLst>
          </p:cNvPr>
          <p:cNvSpPr txBox="1"/>
          <p:nvPr/>
        </p:nvSpPr>
        <p:spPr>
          <a:xfrm>
            <a:off x="4953000" y="2806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2BF332-BBBD-459E-B35F-8FBDCB527F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396" y="2133600"/>
            <a:ext cx="3057525" cy="285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DCD277-A509-4E70-AFB9-9D6503F78173}"/>
              </a:ext>
            </a:extLst>
          </p:cNvPr>
          <p:cNvSpPr txBox="1"/>
          <p:nvPr/>
        </p:nvSpPr>
        <p:spPr>
          <a:xfrm>
            <a:off x="5589290" y="1334512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TANGO</a:t>
            </a:r>
          </a:p>
          <a:p>
            <a:r>
              <a:rPr lang="en-US" dirty="0"/>
              <a:t>Phil(</a:t>
            </a:r>
            <a:r>
              <a:rPr lang="en-US" dirty="0" err="1"/>
              <a:t>kim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F9329F-8DEC-4991-9BD9-5556D84F95E5}"/>
              </a:ext>
            </a:extLst>
          </p:cNvPr>
          <p:cNvCxnSpPr/>
          <p:nvPr/>
        </p:nvCxnSpPr>
        <p:spPr>
          <a:xfrm flipV="1">
            <a:off x="5486400" y="1657677"/>
            <a:ext cx="1574800" cy="17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97D601-D0CB-44EF-91BB-B2A91DA97E73}"/>
              </a:ext>
            </a:extLst>
          </p:cNvPr>
          <p:cNvCxnSpPr/>
          <p:nvPr/>
        </p:nvCxnSpPr>
        <p:spPr>
          <a:xfrm flipV="1">
            <a:off x="5486400" y="1334512"/>
            <a:ext cx="927100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9CDF181-B358-4329-8177-5B5E2C1D17FC}"/>
              </a:ext>
            </a:extLst>
          </p:cNvPr>
          <p:cNvSpPr/>
          <p:nvPr/>
        </p:nvSpPr>
        <p:spPr>
          <a:xfrm>
            <a:off x="4064000" y="5334000"/>
            <a:ext cx="495300" cy="379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5744A0-003C-473B-9542-2293087069B3}"/>
              </a:ext>
            </a:extLst>
          </p:cNvPr>
          <p:cNvSpPr/>
          <p:nvPr/>
        </p:nvSpPr>
        <p:spPr>
          <a:xfrm>
            <a:off x="4017314" y="5688230"/>
            <a:ext cx="588671" cy="5454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7C3FA6-C985-40CF-932D-9B67A8A9A257}"/>
              </a:ext>
            </a:extLst>
          </p:cNvPr>
          <p:cNvSpPr/>
          <p:nvPr/>
        </p:nvSpPr>
        <p:spPr>
          <a:xfrm>
            <a:off x="3924300" y="5232400"/>
            <a:ext cx="760502" cy="10922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B4787C-1411-456D-8312-914B3F1B7141}"/>
              </a:ext>
            </a:extLst>
          </p:cNvPr>
          <p:cNvCxnSpPr/>
          <p:nvPr/>
        </p:nvCxnSpPr>
        <p:spPr>
          <a:xfrm flipH="1" flipV="1">
            <a:off x="3708400" y="5334000"/>
            <a:ext cx="1498600" cy="124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F95BD9-A564-4528-8402-81B9ADDC9A90}"/>
              </a:ext>
            </a:extLst>
          </p:cNvPr>
          <p:cNvSpPr txBox="1"/>
          <p:nvPr/>
        </p:nvSpPr>
        <p:spPr>
          <a:xfrm>
            <a:off x="4953000" y="5283200"/>
            <a:ext cx="2298001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WhiteHosue.pentagon</a:t>
            </a:r>
            <a:endParaRPr lang="en-US" dirty="0"/>
          </a:p>
          <a:p>
            <a:r>
              <a:rPr lang="en-US" sz="900" dirty="0"/>
              <a:t>.</a:t>
            </a:r>
            <a:r>
              <a:rPr lang="en-US" sz="900" strike="sngStrike" dirty="0" err="1"/>
              <a:t>marx</a:t>
            </a:r>
            <a:r>
              <a:rPr lang="en-US" sz="900" strike="sngStrike" dirty="0"/>
              <a:t>(take house under/</a:t>
            </a:r>
            <a:r>
              <a:rPr lang="en-US" sz="900" strike="sngStrike" dirty="0" err="1"/>
              <a:t>unterhuaous</a:t>
            </a:r>
            <a:r>
              <a:rPr lang="en-US" sz="900" strike="sngStrike" dirty="0"/>
              <a:t>)</a:t>
            </a:r>
          </a:p>
          <a:p>
            <a:r>
              <a:rPr lang="en-US" sz="3200" strike="sngStrike" dirty="0"/>
              <a:t>Title: Angel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695A61-A4DA-4C32-BBCF-50F932D406A5}"/>
              </a:ext>
            </a:extLst>
          </p:cNvPr>
          <p:cNvCxnSpPr/>
          <p:nvPr/>
        </p:nvCxnSpPr>
        <p:spPr>
          <a:xfrm flipH="1" flipV="1">
            <a:off x="2628900" y="5108158"/>
            <a:ext cx="3784600" cy="112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4191F4-79DD-4BD0-893C-251C84076C66}"/>
              </a:ext>
            </a:extLst>
          </p:cNvPr>
          <p:cNvCxnSpPr/>
          <p:nvPr/>
        </p:nvCxnSpPr>
        <p:spPr>
          <a:xfrm flipH="1" flipV="1">
            <a:off x="2403598" y="3909198"/>
            <a:ext cx="352302" cy="114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9EBCCA-9F2C-4706-A9B7-CADB2DD291BF}"/>
              </a:ext>
            </a:extLst>
          </p:cNvPr>
          <p:cNvSpPr txBox="1"/>
          <p:nvPr/>
        </p:nvSpPr>
        <p:spPr>
          <a:xfrm>
            <a:off x="1962902" y="3531919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Jealosuoe</a:t>
            </a:r>
            <a:r>
              <a:rPr lang="en-US" strike="sngStrike" dirty="0"/>
              <a:t>: </a:t>
            </a:r>
            <a:r>
              <a:rPr lang="en-US" strike="sngStrike" dirty="0" err="1"/>
              <a:t>jesus</a:t>
            </a:r>
            <a:r>
              <a:rPr lang="en-US" strike="sngStrike" dirty="0"/>
              <a:t>/Jason</a:t>
            </a:r>
          </a:p>
          <a:p>
            <a:r>
              <a:rPr lang="en-US" dirty="0"/>
              <a:t>DL:CA:16 </a:t>
            </a:r>
            <a:r>
              <a:rPr lang="en-US" strike="sngStrike" dirty="0" err="1"/>
              <a:t>ricardo</a:t>
            </a:r>
            <a:endParaRPr lang="en-US" strike="sngStrike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CEB705-8831-4991-8D42-017F0656D4ED}"/>
              </a:ext>
            </a:extLst>
          </p:cNvPr>
          <p:cNvCxnSpPr/>
          <p:nvPr/>
        </p:nvCxnSpPr>
        <p:spPr>
          <a:xfrm flipH="1" flipV="1">
            <a:off x="2222500" y="2984500"/>
            <a:ext cx="533400" cy="67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4B8F26-1955-42E2-8E3E-1796D3C0353B}"/>
              </a:ext>
            </a:extLst>
          </p:cNvPr>
          <p:cNvSpPr txBox="1"/>
          <p:nvPr/>
        </p:nvSpPr>
        <p:spPr>
          <a:xfrm>
            <a:off x="269555" y="1815083"/>
            <a:ext cx="398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CHANGE (GOD.KING(</a:t>
            </a:r>
            <a:r>
              <a:rPr lang="en-US" strike="sngStrike" dirty="0" err="1"/>
              <a:t>freee</a:t>
            </a:r>
            <a:r>
              <a:rPr lang="en-US" strike="sngStrike" dirty="0"/>
              <a:t>/pizza))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516B3D-DDA4-4A31-A70A-48BF864CAF79}"/>
              </a:ext>
            </a:extLst>
          </p:cNvPr>
          <p:cNvCxnSpPr/>
          <p:nvPr/>
        </p:nvCxnSpPr>
        <p:spPr>
          <a:xfrm>
            <a:off x="1422400" y="4787900"/>
            <a:ext cx="1333500" cy="207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A68770-047E-4F3F-8A2E-2ECA36C34FFA}"/>
              </a:ext>
            </a:extLst>
          </p:cNvPr>
          <p:cNvCxnSpPr/>
          <p:nvPr/>
        </p:nvCxnSpPr>
        <p:spPr>
          <a:xfrm>
            <a:off x="1001802" y="5523984"/>
            <a:ext cx="977900" cy="1155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F48460A-FA8C-4DCF-9115-4512595BBE7E}"/>
              </a:ext>
            </a:extLst>
          </p:cNvPr>
          <p:cNvSpPr/>
          <p:nvPr/>
        </p:nvSpPr>
        <p:spPr>
          <a:xfrm rot="9165399">
            <a:off x="6299847" y="1982270"/>
            <a:ext cx="2171700" cy="2495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E0C5369-BB54-49E0-8AA1-A0554E82ECC2}"/>
              </a:ext>
            </a:extLst>
          </p:cNvPr>
          <p:cNvSpPr/>
          <p:nvPr/>
        </p:nvSpPr>
        <p:spPr>
          <a:xfrm rot="2486650">
            <a:off x="2819396" y="1818928"/>
            <a:ext cx="2171700" cy="2495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0ACA59B-2DFE-4683-998B-8C06FF6FEA69}"/>
              </a:ext>
            </a:extLst>
          </p:cNvPr>
          <p:cNvSpPr/>
          <p:nvPr/>
        </p:nvSpPr>
        <p:spPr>
          <a:xfrm rot="20015563">
            <a:off x="3044435" y="3664891"/>
            <a:ext cx="2171700" cy="2495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70ABA21-04B8-42DC-8524-BB9899B8AD06}"/>
              </a:ext>
            </a:extLst>
          </p:cNvPr>
          <p:cNvSpPr/>
          <p:nvPr/>
        </p:nvSpPr>
        <p:spPr>
          <a:xfrm rot="11896319">
            <a:off x="6728442" y="4084572"/>
            <a:ext cx="2171700" cy="2495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5FCB45-4DD9-4B73-856A-D237013A1196}"/>
              </a:ext>
            </a:extLst>
          </p:cNvPr>
          <p:cNvSpPr/>
          <p:nvPr/>
        </p:nvSpPr>
        <p:spPr>
          <a:xfrm>
            <a:off x="9372775" y="1395191"/>
            <a:ext cx="1336765" cy="267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3993ED-FE02-46B6-B783-9798CBFA2714}"/>
              </a:ext>
            </a:extLst>
          </p:cNvPr>
          <p:cNvSpPr/>
          <p:nvPr/>
        </p:nvSpPr>
        <p:spPr>
          <a:xfrm>
            <a:off x="9350713" y="1492108"/>
            <a:ext cx="1336765" cy="717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400D9BA-39C1-4246-BF98-001CE09C8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012" y="1743238"/>
            <a:ext cx="488301" cy="4883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5A785D-9F24-49CB-923A-9E3E97A8E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042" y="1750634"/>
            <a:ext cx="484566" cy="48456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BA3F3F4-A561-4000-A3FC-A2DEACC807AB}"/>
              </a:ext>
            </a:extLst>
          </p:cNvPr>
          <p:cNvSpPr/>
          <p:nvPr/>
        </p:nvSpPr>
        <p:spPr>
          <a:xfrm>
            <a:off x="9291930" y="1910318"/>
            <a:ext cx="1447304" cy="9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22909E-3ED7-4B05-BE75-CD6B43515F00}"/>
              </a:ext>
            </a:extLst>
          </p:cNvPr>
          <p:cNvSpPr/>
          <p:nvPr/>
        </p:nvSpPr>
        <p:spPr>
          <a:xfrm>
            <a:off x="9306038" y="1605972"/>
            <a:ext cx="1447304" cy="94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642C3E-D83E-440C-A11C-97847A3AEAEB}"/>
              </a:ext>
            </a:extLst>
          </p:cNvPr>
          <p:cNvSpPr txBox="1"/>
          <p:nvPr/>
        </p:nvSpPr>
        <p:spPr>
          <a:xfrm>
            <a:off x="10739234" y="1350953"/>
            <a:ext cx="28596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41:MATHEW: </a:t>
            </a:r>
            <a:r>
              <a:rPr lang="en-US" sz="800" strike="sngStrike" dirty="0"/>
              <a:t>sad, sad mother fucker, sad; </a:t>
            </a:r>
            <a:r>
              <a:rPr lang="en-US" sz="800" strike="sngStrike" dirty="0" err="1"/>
              <a:t>asi</a:t>
            </a:r>
            <a:r>
              <a:rPr lang="en-US" sz="800" strike="sngStrike" dirty="0"/>
              <a:t> c</a:t>
            </a:r>
          </a:p>
          <a:p>
            <a:r>
              <a:rPr lang="en-US" sz="800" strike="sngStrike" dirty="0" err="1"/>
              <a:t>annot</a:t>
            </a:r>
            <a:r>
              <a:rPr lang="en-US" sz="800" strike="sngStrike" dirty="0"/>
              <a:t> or am retarded; as a person; S-A-D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329491-35DA-440C-B2CB-81726014D266}"/>
              </a:ext>
            </a:extLst>
          </p:cNvPr>
          <p:cNvSpPr txBox="1"/>
          <p:nvPr/>
        </p:nvSpPr>
        <p:spPr>
          <a:xfrm>
            <a:off x="10878086" y="1838629"/>
            <a:ext cx="253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Happy: there is a train</a:t>
            </a:r>
          </a:p>
          <a:p>
            <a:r>
              <a:rPr lang="en-US" strike="sngStrike" dirty="0"/>
              <a:t>Finally leaving 2015 </a:t>
            </a:r>
            <a:r>
              <a:rPr lang="en-US" strike="sngStrike" dirty="0" err="1"/>
              <a:t>Juyly</a:t>
            </a:r>
            <a:endParaRPr lang="en-US" strike="sngStrik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B3F5F4-E10B-4D04-A8C5-5E34F5483D29}"/>
              </a:ext>
            </a:extLst>
          </p:cNvPr>
          <p:cNvSpPr txBox="1"/>
          <p:nvPr/>
        </p:nvSpPr>
        <p:spPr>
          <a:xfrm>
            <a:off x="10739234" y="2372121"/>
            <a:ext cx="352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Phil(</a:t>
            </a:r>
            <a:r>
              <a:rPr lang="en-US" strike="sngStrike" dirty="0" err="1"/>
              <a:t>kim</a:t>
            </a:r>
            <a:r>
              <a:rPr lang="en-US" strike="sngStrike" dirty="0"/>
              <a:t>) family room visa projector</a:t>
            </a:r>
          </a:p>
          <a:p>
            <a:r>
              <a:rPr lang="en-US" dirty="0"/>
              <a:t>	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3DBA7B-9545-4B84-83A9-8B54E7285498}"/>
              </a:ext>
            </a:extLst>
          </p:cNvPr>
          <p:cNvSpPr txBox="1"/>
          <p:nvPr/>
        </p:nvSpPr>
        <p:spPr>
          <a:xfrm>
            <a:off x="9628881" y="52324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HOMCIE: t-</a:t>
            </a:r>
            <a:r>
              <a:rPr lang="en-US" dirty="0" err="1"/>
              <a:t>shrit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1D7C16-9396-4D58-AC14-1B513910CEB1}"/>
              </a:ext>
            </a:extLst>
          </p:cNvPr>
          <p:cNvCxnSpPr/>
          <p:nvPr/>
        </p:nvCxnSpPr>
        <p:spPr>
          <a:xfrm flipH="1" flipV="1">
            <a:off x="10618608" y="5334000"/>
            <a:ext cx="839313" cy="18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F5ED542-293E-43DB-9922-7E19C7BE5A2E}"/>
              </a:ext>
            </a:extLst>
          </p:cNvPr>
          <p:cNvSpPr txBox="1"/>
          <p:nvPr/>
        </p:nvSpPr>
        <p:spPr>
          <a:xfrm>
            <a:off x="9589289" y="5666030"/>
            <a:ext cx="2420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strike="sngStrike" dirty="0"/>
              <a:t>I got this t-</a:t>
            </a:r>
            <a:r>
              <a:rPr lang="en-US" strike="sngStrike" dirty="0" err="1"/>
              <a:t>shrit</a:t>
            </a:r>
            <a:endParaRPr lang="en-US" strike="sngStrike" dirty="0"/>
          </a:p>
          <a:p>
            <a:r>
              <a:rPr lang="en-US" strike="sngStrike" dirty="0"/>
              <a:t>For </a:t>
            </a:r>
            <a:r>
              <a:rPr lang="en-US" strike="sngStrike" dirty="0" err="1"/>
              <a:t>logicallgy</a:t>
            </a:r>
            <a:r>
              <a:rPr lang="en-US" strike="sngStrike" dirty="0"/>
              <a:t> </a:t>
            </a:r>
            <a:r>
              <a:rPr lang="en-US" strike="sngStrike" dirty="0" err="1"/>
              <a:t>partpatice</a:t>
            </a:r>
            <a:endParaRPr lang="en-US" strike="sngStrike" dirty="0"/>
          </a:p>
          <a:p>
            <a:r>
              <a:rPr lang="en-US" strike="sngStrike" dirty="0"/>
              <a:t>In homicide, ~87</a:t>
            </a:r>
            <a:r>
              <a:rPr lang="en-US" dirty="0"/>
              <a:t>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AAF231-FACA-4DE6-B63A-2D6B5410DACA}"/>
              </a:ext>
            </a:extLst>
          </p:cNvPr>
          <p:cNvCxnSpPr/>
          <p:nvPr/>
        </p:nvCxnSpPr>
        <p:spPr>
          <a:xfrm flipV="1">
            <a:off x="5849023" y="1750634"/>
            <a:ext cx="3740266" cy="23514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8FE676BA-BAEC-416D-BEA0-8D6A9EEA5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564" y="1377498"/>
            <a:ext cx="541838" cy="8068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7ADB66E-F78D-4C7B-ACC0-309FB7F87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81" y="1331700"/>
            <a:ext cx="363754" cy="363754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32D31DA-E6BB-426B-BEE0-03E6796BC6BE}"/>
              </a:ext>
            </a:extLst>
          </p:cNvPr>
          <p:cNvCxnSpPr/>
          <p:nvPr/>
        </p:nvCxnSpPr>
        <p:spPr>
          <a:xfrm>
            <a:off x="8547100" y="1218402"/>
            <a:ext cx="758938" cy="1153719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9DA8DC-A158-4882-9E08-5B9B0C894652}"/>
              </a:ext>
            </a:extLst>
          </p:cNvPr>
          <p:cNvCxnSpPr>
            <a:cxnSpLocks/>
          </p:cNvCxnSpPr>
          <p:nvPr/>
        </p:nvCxnSpPr>
        <p:spPr>
          <a:xfrm flipH="1">
            <a:off x="8622769" y="1264443"/>
            <a:ext cx="570379" cy="815104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E010A0E-2B8C-439C-90A1-B4CF4B87D8EE}"/>
              </a:ext>
            </a:extLst>
          </p:cNvPr>
          <p:cNvSpPr txBox="1"/>
          <p:nvPr/>
        </p:nvSpPr>
        <p:spPr>
          <a:xfrm>
            <a:off x="7506032" y="1122799"/>
            <a:ext cx="1100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PENGON</a:t>
            </a:r>
          </a:p>
          <a:p>
            <a:r>
              <a:rPr lang="en-US" strike="sngStrike" dirty="0"/>
              <a:t>(</a:t>
            </a:r>
            <a:r>
              <a:rPr lang="en-US" strike="sngStrike" dirty="0" err="1"/>
              <a:t>deere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.</a:t>
            </a:r>
            <a:r>
              <a:rPr lang="en-US" strike="sngStrike" dirty="0" err="1"/>
              <a:t>jeff</a:t>
            </a:r>
            <a:r>
              <a:rPr lang="en-US" strike="sngStrike" dirty="0"/>
              <a:t>(tank</a:t>
            </a:r>
            <a:r>
              <a:rPr lang="en-US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86A486-9860-496D-B089-F052AF75DB5F}"/>
              </a:ext>
            </a:extLst>
          </p:cNvPr>
          <p:cNvSpPr txBox="1"/>
          <p:nvPr/>
        </p:nvSpPr>
        <p:spPr>
          <a:xfrm>
            <a:off x="9156261" y="1107311"/>
            <a:ext cx="37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HOMCIDE:LUX:HOUSE</a:t>
            </a:r>
            <a:r>
              <a:rPr lang="en-US" sz="800" dirty="0"/>
              <a:t>(</a:t>
            </a:r>
            <a:r>
              <a:rPr lang="en-US" sz="800" strike="sngStrike" dirty="0"/>
              <a:t>7473=777</a:t>
            </a:r>
            <a:r>
              <a:rPr lang="en-US" strike="sngStrike" dirty="0"/>
              <a:t>)ATOCLOCK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ED33F1-711C-4641-BCA2-3C3DBBF49949}"/>
              </a:ext>
            </a:extLst>
          </p:cNvPr>
          <p:cNvSpPr txBox="1"/>
          <p:nvPr/>
        </p:nvSpPr>
        <p:spPr>
          <a:xfrm>
            <a:off x="1434" y="925935"/>
            <a:ext cx="34708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FBI:WMD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35F0A7E-0007-4057-8EF8-18B518B18ABA}"/>
              </a:ext>
            </a:extLst>
          </p:cNvPr>
          <p:cNvCxnSpPr/>
          <p:nvPr/>
        </p:nvCxnSpPr>
        <p:spPr>
          <a:xfrm flipV="1">
            <a:off x="5672106" y="4082915"/>
            <a:ext cx="1125166" cy="10947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1DCE73A7-D8DC-44B8-ABE9-404C47D7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05" y="4992313"/>
            <a:ext cx="154459" cy="23168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D42BBBE-2FC2-4720-8ECB-F72DC61D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15" y="5270443"/>
            <a:ext cx="154459" cy="23168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A021372-AC18-4D10-826A-9AD796A50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95" y="5548573"/>
            <a:ext cx="154459" cy="23168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EFCC845B-962C-4B93-AEDB-5A94271D8D9B}"/>
              </a:ext>
            </a:extLst>
          </p:cNvPr>
          <p:cNvSpPr/>
          <p:nvPr/>
        </p:nvSpPr>
        <p:spPr>
          <a:xfrm flipH="1">
            <a:off x="1450341" y="4836812"/>
            <a:ext cx="45719" cy="1155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62185-0AD0-4041-BF5F-EB30982D4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65" y="1778000"/>
            <a:ext cx="4198512" cy="41985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0569F0-397F-4E16-885C-7F8C87814F05}"/>
              </a:ext>
            </a:extLst>
          </p:cNvPr>
          <p:cNvSpPr/>
          <p:nvPr/>
        </p:nvSpPr>
        <p:spPr>
          <a:xfrm>
            <a:off x="939800" y="1981200"/>
            <a:ext cx="5473700" cy="359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424B1-72F8-4603-8325-66D2B994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32" y="1697060"/>
            <a:ext cx="403594" cy="61426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01EE24-DBA5-400D-9208-60D8532D6C74}"/>
              </a:ext>
            </a:extLst>
          </p:cNvPr>
          <p:cNvCxnSpPr/>
          <p:nvPr/>
        </p:nvCxnSpPr>
        <p:spPr>
          <a:xfrm>
            <a:off x="8697013" y="1593850"/>
            <a:ext cx="1036426" cy="774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3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62185-0AD0-4041-BF5F-EB30982D4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23" y="2600874"/>
            <a:ext cx="642138" cy="642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424B1-72F8-4603-8325-66D2B9944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32" y="1797050"/>
            <a:ext cx="2415168" cy="36758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D6BA53-4DB2-4514-8C32-91BE680DD83D}"/>
              </a:ext>
            </a:extLst>
          </p:cNvPr>
          <p:cNvCxnSpPr/>
          <p:nvPr/>
        </p:nvCxnSpPr>
        <p:spPr>
          <a:xfrm>
            <a:off x="8857523" y="2635037"/>
            <a:ext cx="1036426" cy="7747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10569F0-397F-4E16-885C-7F8C87814F05}"/>
              </a:ext>
            </a:extLst>
          </p:cNvPr>
          <p:cNvSpPr/>
          <p:nvPr/>
        </p:nvSpPr>
        <p:spPr>
          <a:xfrm rot="2164352">
            <a:off x="1563974" y="2850937"/>
            <a:ext cx="54737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3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A3C24-5A00-44BC-A775-34E823DE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42" y="2854947"/>
            <a:ext cx="2722457" cy="2768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BC787-3ECA-4C85-9E0B-E3D3E94D1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43" y="4132620"/>
            <a:ext cx="742114" cy="1129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295629-507D-4229-9834-0B28997B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31" y="4055222"/>
            <a:ext cx="642138" cy="6421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A2B208A-66BA-4E1B-BBAF-488877CA8B02}"/>
              </a:ext>
            </a:extLst>
          </p:cNvPr>
          <p:cNvCxnSpPr/>
          <p:nvPr/>
        </p:nvCxnSpPr>
        <p:spPr>
          <a:xfrm>
            <a:off x="5633516" y="3921839"/>
            <a:ext cx="1227242" cy="11294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EC793E-24B8-4DF7-BAEC-522872B54AAD}"/>
              </a:ext>
            </a:extLst>
          </p:cNvPr>
          <p:cNvSpPr txBox="1"/>
          <p:nvPr/>
        </p:nvSpPr>
        <p:spPr>
          <a:xfrm>
            <a:off x="3530600" y="2603500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 Gov </a:t>
            </a:r>
            <a:r>
              <a:rPr lang="en-US" dirty="0" err="1"/>
              <a:t>Swqnaegger</a:t>
            </a:r>
            <a:r>
              <a:rPr lang="en-US" dirty="0"/>
              <a:t>(</a:t>
            </a:r>
            <a:r>
              <a:rPr lang="en-US" sz="900" strike="sngStrike" dirty="0" err="1"/>
              <a:t>tiwn</a:t>
            </a:r>
            <a:r>
              <a:rPr lang="en-US" sz="900" strike="sngStrike" dirty="0"/>
              <a:t> pizza </a:t>
            </a:r>
            <a:r>
              <a:rPr lang="en-US" sz="900" strike="sngStrike" dirty="0" err="1"/>
              <a:t>bbq</a:t>
            </a:r>
            <a:r>
              <a:rPr lang="en-US" sz="900" strike="sngStrik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EC5A8-9EFC-4BF8-BC87-F63B1C42B599}"/>
              </a:ext>
            </a:extLst>
          </p:cNvPr>
          <p:cNvSpPr txBox="1"/>
          <p:nvPr/>
        </p:nvSpPr>
        <p:spPr>
          <a:xfrm>
            <a:off x="3746500" y="3098800"/>
            <a:ext cx="19495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GAS(</a:t>
            </a:r>
            <a:r>
              <a:rPr lang="en-US" dirty="0" err="1"/>
              <a:t>r</a:t>
            </a:r>
            <a:r>
              <a:rPr lang="en-US" strike="sngStrike" dirty="0" err="1"/>
              <a:t>udold</a:t>
            </a:r>
            <a:r>
              <a:rPr lang="en-US" strike="sngStrike" dirty="0"/>
              <a:t>-diesel</a:t>
            </a:r>
            <a:r>
              <a:rPr lang="en-US" dirty="0"/>
              <a:t>)</a:t>
            </a:r>
          </a:p>
          <a:p>
            <a:r>
              <a:rPr lang="en-US" sz="800" strike="sngStrike" dirty="0" err="1"/>
              <a:t>Smamefully</a:t>
            </a:r>
            <a:r>
              <a:rPr lang="en-US" sz="800" strike="sngStrike" dirty="0"/>
              <a:t> put pizza on </a:t>
            </a:r>
            <a:r>
              <a:rPr lang="en-US" sz="800" strike="sngStrike" dirty="0" err="1"/>
              <a:t>bba</a:t>
            </a:r>
            <a:endParaRPr lang="en-US" sz="800" strike="sngStrike" dirty="0"/>
          </a:p>
          <a:p>
            <a:r>
              <a:rPr lang="en-US" sz="800" strike="sngStrike" dirty="0"/>
              <a:t>Apple </a:t>
            </a:r>
            <a:r>
              <a:rPr lang="en-US" sz="800" strike="sngStrike" dirty="0" err="1"/>
              <a:t>enrico</a:t>
            </a:r>
            <a:r>
              <a:rPr lang="en-US" sz="800" strike="sngStrike" dirty="0"/>
              <a:t> complained</a:t>
            </a:r>
          </a:p>
          <a:p>
            <a:r>
              <a:rPr lang="en-US" sz="800" strike="sngStrike" dirty="0"/>
              <a:t>To impress others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8B32DA-C7E9-4FB6-BA79-B2A7EA699478}"/>
              </a:ext>
            </a:extLst>
          </p:cNvPr>
          <p:cNvCxnSpPr/>
          <p:nvPr/>
        </p:nvCxnSpPr>
        <p:spPr>
          <a:xfrm>
            <a:off x="4279900" y="3187700"/>
            <a:ext cx="292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3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3271D-02A7-40B8-A639-64B32074FDC4}"/>
              </a:ext>
            </a:extLst>
          </p:cNvPr>
          <p:cNvSpPr/>
          <p:nvPr/>
        </p:nvSpPr>
        <p:spPr>
          <a:xfrm>
            <a:off x="4895850" y="1980402"/>
            <a:ext cx="2400300" cy="9151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CA461-5CC0-4E2E-BFCE-288D3FC7FD2D}"/>
              </a:ext>
            </a:extLst>
          </p:cNvPr>
          <p:cNvSpPr/>
          <p:nvPr/>
        </p:nvSpPr>
        <p:spPr>
          <a:xfrm>
            <a:off x="6096000" y="2747911"/>
            <a:ext cx="2400300" cy="9151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B848D-5B4D-4BB1-8C5F-D539F698F690}"/>
              </a:ext>
            </a:extLst>
          </p:cNvPr>
          <p:cNvSpPr/>
          <p:nvPr/>
        </p:nvSpPr>
        <p:spPr>
          <a:xfrm>
            <a:off x="7296150" y="3429000"/>
            <a:ext cx="2400300" cy="9151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19E4AA-E924-4512-A24B-94F3CA742BEE}"/>
              </a:ext>
            </a:extLst>
          </p:cNvPr>
          <p:cNvCxnSpPr/>
          <p:nvPr/>
        </p:nvCxnSpPr>
        <p:spPr>
          <a:xfrm>
            <a:off x="6438900" y="2197100"/>
            <a:ext cx="2159000" cy="196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EEB3FF-C600-4BC2-A03C-58624CEE5529}"/>
              </a:ext>
            </a:extLst>
          </p:cNvPr>
          <p:cNvSpPr txBox="1"/>
          <p:nvPr/>
        </p:nvSpPr>
        <p:spPr>
          <a:xfrm>
            <a:off x="7797800" y="2565400"/>
            <a:ext cx="369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0.00001 </a:t>
            </a:r>
            <a:r>
              <a:rPr lang="en-US" dirty="0" err="1"/>
              <a:t>Tranparnte</a:t>
            </a:r>
            <a:r>
              <a:rPr lang="en-US" dirty="0"/>
              <a:t>; transient </a:t>
            </a:r>
            <a:r>
              <a:rPr lang="en-US" b="1" dirty="0"/>
              <a:t>ROUTE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056D9-7BED-46B4-B86D-5C35DD573B6D}"/>
              </a:ext>
            </a:extLst>
          </p:cNvPr>
          <p:cNvSpPr txBox="1"/>
          <p:nvPr/>
        </p:nvSpPr>
        <p:spPr>
          <a:xfrm>
            <a:off x="9080500" y="3205510"/>
            <a:ext cx="321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</a:t>
            </a:r>
            <a:r>
              <a:rPr lang="en-US" dirty="0" err="1"/>
              <a:t>Tranparnte</a:t>
            </a:r>
            <a:r>
              <a:rPr lang="en-US" dirty="0"/>
              <a:t>; transient </a:t>
            </a:r>
            <a:r>
              <a:rPr lang="en-US" b="1" dirty="0"/>
              <a:t>ROUTE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078683-3DFD-4931-BDA7-661DE6822399}"/>
              </a:ext>
            </a:extLst>
          </p:cNvPr>
          <p:cNvSpPr txBox="1"/>
          <p:nvPr/>
        </p:nvSpPr>
        <p:spPr>
          <a:xfrm>
            <a:off x="4895850" y="1506915"/>
            <a:ext cx="114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dirty="0"/>
              <a:t>: x/y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CEBD96-9525-4190-ADAF-75A7EFC72CEB}"/>
              </a:ext>
            </a:extLst>
          </p:cNvPr>
          <p:cNvCxnSpPr>
            <a:stCxn id="11" idx="0"/>
          </p:cNvCxnSpPr>
          <p:nvPr/>
        </p:nvCxnSpPr>
        <p:spPr>
          <a:xfrm>
            <a:off x="5467513" y="1506915"/>
            <a:ext cx="571663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1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46D02-12C0-402F-9A72-5D359763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50" y="2996923"/>
            <a:ext cx="4229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0AF5DD1-07AB-48DD-81D2-EA03806B9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1" y="3714565"/>
            <a:ext cx="1711941" cy="10498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E2DF5-5E6A-4507-A7E7-090CBDC6C255}"/>
              </a:ext>
            </a:extLst>
          </p:cNvPr>
          <p:cNvSpPr/>
          <p:nvPr/>
        </p:nvSpPr>
        <p:spPr>
          <a:xfrm>
            <a:off x="2497086" y="3244334"/>
            <a:ext cx="7678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41.HOMICIDE:LUX:COINTOWN:COMPOIUN_INTRESTTOWN:hatehole.nonPoliceDEA(“H”)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05D5D-8372-460A-9FC1-8C73843F24C2}"/>
              </a:ext>
            </a:extLst>
          </p:cNvPr>
          <p:cNvSpPr txBox="1"/>
          <p:nvPr/>
        </p:nvSpPr>
        <p:spPr>
          <a:xfrm>
            <a:off x="8309803" y="1436314"/>
            <a:ext cx="17171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41.Onsite: 2010 Moni bier drunk</a:t>
            </a:r>
          </a:p>
          <a:p>
            <a:r>
              <a:rPr lang="en-US" sz="800" dirty="0" err="1"/>
              <a:t>nonPoicdEA</a:t>
            </a:r>
            <a:r>
              <a:rPr lang="en-US" sz="800" dirty="0"/>
              <a:t>(</a:t>
            </a:r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stofper</a:t>
            </a:r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dandera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B6F8CC-7F90-434B-894F-5B1B8351A000}"/>
              </a:ext>
            </a:extLst>
          </p:cNvPr>
          <p:cNvCxnSpPr>
            <a:cxnSpLocks/>
          </p:cNvCxnSpPr>
          <p:nvPr/>
        </p:nvCxnSpPr>
        <p:spPr>
          <a:xfrm flipH="1">
            <a:off x="9245600" y="2286000"/>
            <a:ext cx="142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BE7AA9-111B-46B3-A306-4A80E28C9F72}"/>
              </a:ext>
            </a:extLst>
          </p:cNvPr>
          <p:cNvCxnSpPr/>
          <p:nvPr/>
        </p:nvCxnSpPr>
        <p:spPr>
          <a:xfrm flipV="1">
            <a:off x="9029700" y="3124200"/>
            <a:ext cx="53340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6AEFC4-EFF5-4D1D-A5CF-50C4C5A2C47D}"/>
              </a:ext>
            </a:extLst>
          </p:cNvPr>
          <p:cNvSpPr txBox="1"/>
          <p:nvPr/>
        </p:nvSpPr>
        <p:spPr>
          <a:xfrm>
            <a:off x="2550258" y="2335937"/>
            <a:ext cx="674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 VP GERMANY, NAME CHANGE.INT.IPX(</a:t>
            </a:r>
            <a:r>
              <a:rPr lang="en-US" strike="sngStrike" dirty="0"/>
              <a:t>free/pizza) Khan</a:t>
            </a:r>
            <a:r>
              <a:rPr lang="en-US" dirty="0"/>
              <a:t> CHINA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6064E2-34EC-40B8-BCAB-34B46D502DF7}"/>
              </a:ext>
            </a:extLst>
          </p:cNvPr>
          <p:cNvCxnSpPr/>
          <p:nvPr/>
        </p:nvCxnSpPr>
        <p:spPr>
          <a:xfrm>
            <a:off x="7088601" y="2364854"/>
            <a:ext cx="863600" cy="51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0BA96-F582-401B-A2D0-FE2E26A1299E}"/>
              </a:ext>
            </a:extLst>
          </p:cNvPr>
          <p:cNvSpPr/>
          <p:nvPr/>
        </p:nvSpPr>
        <p:spPr>
          <a:xfrm>
            <a:off x="2946400" y="4437530"/>
            <a:ext cx="1439794" cy="178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D3103-8837-4A8C-855F-AEE6C5FCF1FD}"/>
              </a:ext>
            </a:extLst>
          </p:cNvPr>
          <p:cNvSpPr/>
          <p:nvPr/>
        </p:nvSpPr>
        <p:spPr>
          <a:xfrm>
            <a:off x="3073400" y="4641812"/>
            <a:ext cx="1309361" cy="40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D6E311-78A8-4853-9D27-0F4C377FFCBA}"/>
              </a:ext>
            </a:extLst>
          </p:cNvPr>
          <p:cNvSpPr/>
          <p:nvPr/>
        </p:nvSpPr>
        <p:spPr>
          <a:xfrm>
            <a:off x="5207000" y="4431142"/>
            <a:ext cx="1439794" cy="178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0DE29F-BD38-4303-9F83-F3CD6F61E918}"/>
              </a:ext>
            </a:extLst>
          </p:cNvPr>
          <p:cNvSpPr/>
          <p:nvPr/>
        </p:nvSpPr>
        <p:spPr>
          <a:xfrm>
            <a:off x="5334000" y="4635424"/>
            <a:ext cx="1309361" cy="40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E50C52-6003-4E7B-BB00-273971C56F04}"/>
              </a:ext>
            </a:extLst>
          </p:cNvPr>
          <p:cNvSpPr/>
          <p:nvPr/>
        </p:nvSpPr>
        <p:spPr>
          <a:xfrm>
            <a:off x="7589906" y="4463179"/>
            <a:ext cx="1439794" cy="178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3DA6B4-9962-46CE-B197-7EA051718EE1}"/>
              </a:ext>
            </a:extLst>
          </p:cNvPr>
          <p:cNvSpPr/>
          <p:nvPr/>
        </p:nvSpPr>
        <p:spPr>
          <a:xfrm>
            <a:off x="7716906" y="4667461"/>
            <a:ext cx="1309361" cy="40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75B2C6-95DF-48E4-92D6-A38053EEC231}"/>
              </a:ext>
            </a:extLst>
          </p:cNvPr>
          <p:cNvSpPr txBox="1"/>
          <p:nvPr/>
        </p:nvSpPr>
        <p:spPr>
          <a:xfrm>
            <a:off x="6643361" y="3848100"/>
            <a:ext cx="269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Sin(s)</a:t>
            </a:r>
            <a:r>
              <a:rPr lang="en-US" strike="sngStrike" dirty="0" err="1"/>
              <a:t>heim</a:t>
            </a:r>
            <a:r>
              <a:rPr lang="en-US" strike="sngStrike" dirty="0"/>
              <a:t>: (as in) </a:t>
            </a:r>
            <a:r>
              <a:rPr lang="en-US" strike="sngStrike" dirty="0" err="1"/>
              <a:t>zizeszins</a:t>
            </a:r>
            <a:endParaRPr lang="en-US" strike="sngStrik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BFED85-E070-4783-871B-3CDCDE797A1D}"/>
              </a:ext>
            </a:extLst>
          </p:cNvPr>
          <p:cNvCxnSpPr/>
          <p:nvPr/>
        </p:nvCxnSpPr>
        <p:spPr>
          <a:xfrm>
            <a:off x="6096000" y="3613666"/>
            <a:ext cx="1003300" cy="2344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3F0DF5-E623-4F4B-835E-E6BB93481A11}"/>
              </a:ext>
            </a:extLst>
          </p:cNvPr>
          <p:cNvSpPr txBox="1"/>
          <p:nvPr/>
        </p:nvSpPr>
        <p:spPr>
          <a:xfrm>
            <a:off x="3556000" y="4025900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		</a:t>
            </a:r>
            <a:r>
              <a:rPr lang="en-US" dirty="0" err="1"/>
              <a:t>ibm</a:t>
            </a:r>
            <a:r>
              <a:rPr lang="en-US" dirty="0"/>
              <a:t>			</a:t>
            </a:r>
            <a:r>
              <a:rPr lang="en-US" dirty="0" err="1"/>
              <a:t>daimler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E37F35-5703-4B95-99DE-3C229E0E69C2}"/>
              </a:ext>
            </a:extLst>
          </p:cNvPr>
          <p:cNvSpPr txBox="1"/>
          <p:nvPr/>
        </p:nvSpPr>
        <p:spPr>
          <a:xfrm>
            <a:off x="3307955" y="463542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COMPOUND</a:t>
            </a:r>
          </a:p>
          <a:p>
            <a:r>
              <a:rPr lang="en-US" sz="800" dirty="0"/>
              <a:t>INTEREST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CEFA0E-3BCA-43E4-9599-2BA1C13D170C}"/>
              </a:ext>
            </a:extLst>
          </p:cNvPr>
          <p:cNvSpPr/>
          <p:nvPr/>
        </p:nvSpPr>
        <p:spPr>
          <a:xfrm>
            <a:off x="5403455" y="45797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COMPOUND</a:t>
            </a:r>
          </a:p>
          <a:p>
            <a:r>
              <a:rPr lang="en-US" sz="900" dirty="0"/>
              <a:t>INTEREST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7BBAB0-BCDC-4027-9958-C667CFC0BC02}"/>
              </a:ext>
            </a:extLst>
          </p:cNvPr>
          <p:cNvSpPr/>
          <p:nvPr/>
        </p:nvSpPr>
        <p:spPr>
          <a:xfrm>
            <a:off x="7716906" y="46296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COMPOUND</a:t>
            </a:r>
          </a:p>
          <a:p>
            <a:r>
              <a:rPr lang="en-US" sz="900" dirty="0"/>
              <a:t>INTEREST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19AE2E-98F2-46CC-9C9F-2A8CDDA74973}"/>
              </a:ext>
            </a:extLst>
          </p:cNvPr>
          <p:cNvSpPr/>
          <p:nvPr/>
        </p:nvSpPr>
        <p:spPr>
          <a:xfrm>
            <a:off x="5168209" y="2698572"/>
            <a:ext cx="1439794" cy="178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28B038-E49F-46D2-9AE5-0AC55B93470E}"/>
              </a:ext>
            </a:extLst>
          </p:cNvPr>
          <p:cNvSpPr/>
          <p:nvPr/>
        </p:nvSpPr>
        <p:spPr>
          <a:xfrm>
            <a:off x="5295209" y="2902854"/>
            <a:ext cx="1309361" cy="405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A18CF-55CF-47B8-A056-5BE5A562C670}"/>
              </a:ext>
            </a:extLst>
          </p:cNvPr>
          <p:cNvSpPr txBox="1"/>
          <p:nvPr/>
        </p:nvSpPr>
        <p:spPr>
          <a:xfrm>
            <a:off x="5529764" y="2896466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nonPolcieTRX</a:t>
            </a:r>
            <a:endParaRPr lang="en-US" sz="8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2C0332B-74FB-48F7-85A3-F5416BC45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190" y="2669195"/>
            <a:ext cx="1090361" cy="53426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44A00E-D70C-4EB9-999E-FB44B7AD7A76}"/>
              </a:ext>
            </a:extLst>
          </p:cNvPr>
          <p:cNvCxnSpPr/>
          <p:nvPr/>
        </p:nvCxnSpPr>
        <p:spPr>
          <a:xfrm>
            <a:off x="8451455" y="2787888"/>
            <a:ext cx="2076845" cy="52005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CAF699-117E-450B-AC61-97864253E92C}"/>
              </a:ext>
            </a:extLst>
          </p:cNvPr>
          <p:cNvSpPr txBox="1"/>
          <p:nvPr/>
        </p:nvSpPr>
        <p:spPr>
          <a:xfrm>
            <a:off x="3073400" y="1682535"/>
            <a:ext cx="524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FBI:WAR CRIEMS: GNEOCIDE NAMECHANE</a:t>
            </a:r>
            <a:r>
              <a:rPr lang="en-US" strike="sngStrike" dirty="0"/>
              <a:t>(free/pizza)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ABA521F-D1C8-4D4A-BF0C-E47304349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998" y="2650005"/>
            <a:ext cx="950640" cy="5342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5931265-C79C-412D-87C4-18804ADAB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06" y="2648977"/>
            <a:ext cx="608766" cy="59535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B064A0-A010-4686-A692-21D729033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943" y="2578343"/>
            <a:ext cx="1131421" cy="74318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E0C4622-F9EE-4A41-94FD-252C97883964}"/>
              </a:ext>
            </a:extLst>
          </p:cNvPr>
          <p:cNvSpPr/>
          <p:nvPr/>
        </p:nvSpPr>
        <p:spPr>
          <a:xfrm>
            <a:off x="7424376" y="2801322"/>
            <a:ext cx="3718537" cy="232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8A40D1-39FE-4B4F-8F05-06C9BD92580E}"/>
              </a:ext>
            </a:extLst>
          </p:cNvPr>
          <p:cNvCxnSpPr/>
          <p:nvPr/>
        </p:nvCxnSpPr>
        <p:spPr>
          <a:xfrm>
            <a:off x="520700" y="3429000"/>
            <a:ext cx="1394512" cy="1643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80FC013-1DDA-478C-9616-968E3933FED4}"/>
              </a:ext>
            </a:extLst>
          </p:cNvPr>
          <p:cNvSpPr/>
          <p:nvPr/>
        </p:nvSpPr>
        <p:spPr>
          <a:xfrm>
            <a:off x="507345" y="1139953"/>
            <a:ext cx="3048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Genocide and War Crimes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51C88F-5216-42E6-AE63-9E4C288E244A}"/>
              </a:ext>
            </a:extLst>
          </p:cNvPr>
          <p:cNvSpPr/>
          <p:nvPr/>
        </p:nvSpPr>
        <p:spPr>
          <a:xfrm>
            <a:off x="150228" y="1427540"/>
            <a:ext cx="5846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https://www.fbi.gov/news/stories/genocide-and-war-crimes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6E6AD2A-2F93-4F60-801B-89A0EFB020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9" y="1790512"/>
            <a:ext cx="1866452" cy="1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8E6B8-52E6-40F0-A4FB-ABBEA30DF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50" y="3879850"/>
            <a:ext cx="1790700" cy="255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37E2B5-70D2-49C2-B467-2805ED7C56D0}"/>
              </a:ext>
            </a:extLst>
          </p:cNvPr>
          <p:cNvSpPr/>
          <p:nvPr/>
        </p:nvSpPr>
        <p:spPr>
          <a:xfrm>
            <a:off x="4292600" y="4394200"/>
            <a:ext cx="38354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C1054-3450-49F8-BF9C-C5326DC2FDCD}"/>
              </a:ext>
            </a:extLst>
          </p:cNvPr>
          <p:cNvSpPr txBox="1"/>
          <p:nvPr/>
        </p:nvSpPr>
        <p:spPr>
          <a:xfrm>
            <a:off x="8508720" y="3533458"/>
            <a:ext cx="203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41.WAR</a:t>
            </a:r>
            <a:r>
              <a:rPr lang="en-US" strike="sngStrike" dirty="0"/>
              <a:t>(</a:t>
            </a:r>
            <a:r>
              <a:rPr lang="en-US" strike="sngStrike" dirty="0" err="1"/>
              <a:t>kristastree</a:t>
            </a:r>
            <a:r>
              <a:rPr lang="en-US" strike="sngStrike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BD94A-1CEA-4CD8-8590-734F46779D19}"/>
              </a:ext>
            </a:extLst>
          </p:cNvPr>
          <p:cNvSpPr txBox="1"/>
          <p:nvPr/>
        </p:nvSpPr>
        <p:spPr>
          <a:xfrm>
            <a:off x="9309100" y="4890928"/>
            <a:ext cx="15047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 </a:t>
            </a:r>
            <a:r>
              <a:rPr lang="en-US" sz="800" strike="sngStrike" dirty="0"/>
              <a:t>pre-</a:t>
            </a:r>
            <a:r>
              <a:rPr lang="en-US" sz="800" strike="sngStrike" dirty="0" err="1"/>
              <a:t>brken</a:t>
            </a:r>
            <a:r>
              <a:rPr lang="en-US" sz="800" strike="sngStrike" dirty="0"/>
              <a:t> window</a:t>
            </a:r>
          </a:p>
          <a:p>
            <a:r>
              <a:rPr lang="en-US" sz="800" strike="sngStrike" dirty="0"/>
              <a:t>Old tv, </a:t>
            </a:r>
            <a:r>
              <a:rPr lang="en-US" sz="800" strike="sngStrike" dirty="0" err="1"/>
              <a:t>adad</a:t>
            </a:r>
            <a:r>
              <a:rPr lang="en-US" sz="800" strike="sngStrike" dirty="0"/>
              <a:t> smith </a:t>
            </a:r>
            <a:r>
              <a:rPr lang="en-US" sz="800" strike="sngStrike" dirty="0" err="1"/>
              <a:t>gemran</a:t>
            </a:r>
            <a:r>
              <a:rPr lang="en-US" sz="800" strike="sngStrike" dirty="0"/>
              <a:t> tv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3F33A9-A957-4DDC-8299-5C3C37F35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281" y="1660347"/>
            <a:ext cx="1962328" cy="1962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9FCBD5-D5B1-4FD3-BA86-EE07A6B53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96409"/>
            <a:ext cx="1292340" cy="19669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426461-D6D1-49C2-8662-6C09F8BB5683}"/>
              </a:ext>
            </a:extLst>
          </p:cNvPr>
          <p:cNvSpPr/>
          <p:nvPr/>
        </p:nvSpPr>
        <p:spPr>
          <a:xfrm rot="19879023">
            <a:off x="3429000" y="2116674"/>
            <a:ext cx="3835400" cy="60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IPX.INT.GOD.PETERSSON.NAMCANGE(</a:t>
            </a:r>
            <a:r>
              <a:rPr lang="en-US" strike="sngStrike" dirty="0" err="1"/>
              <a:t>ree</a:t>
            </a:r>
            <a:r>
              <a:rPr lang="en-US" strike="sngStrike" dirty="0"/>
              <a:t>/pizza</a:t>
            </a:r>
            <a:r>
              <a:rPr lang="en-US" dirty="0"/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0C8E2D-EC01-427E-B73F-D7CDF4B879A3}"/>
              </a:ext>
            </a:extLst>
          </p:cNvPr>
          <p:cNvSpPr/>
          <p:nvPr/>
        </p:nvSpPr>
        <p:spPr>
          <a:xfrm>
            <a:off x="473358" y="2077501"/>
            <a:ext cx="1711322" cy="14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2599B9-6DCE-4F7A-95D8-C2BBB95FA9CB}"/>
              </a:ext>
            </a:extLst>
          </p:cNvPr>
          <p:cNvCxnSpPr/>
          <p:nvPr/>
        </p:nvCxnSpPr>
        <p:spPr>
          <a:xfrm flipV="1">
            <a:off x="2184680" y="635000"/>
            <a:ext cx="2196820" cy="194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9E398CB-243D-4A52-B1B7-4B7B6BCF3BF0}"/>
              </a:ext>
            </a:extLst>
          </p:cNvPr>
          <p:cNvSpPr/>
          <p:nvPr/>
        </p:nvSpPr>
        <p:spPr>
          <a:xfrm>
            <a:off x="3595156" y="1227077"/>
            <a:ext cx="577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41.HOMICIDE:LUX:COINTOWN:hatehole.nonPoliceDEA(“H”)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FF90DA-A120-4C75-BD79-EC477F89E500}"/>
              </a:ext>
            </a:extLst>
          </p:cNvPr>
          <p:cNvCxnSpPr/>
          <p:nvPr/>
        </p:nvCxnSpPr>
        <p:spPr>
          <a:xfrm flipV="1">
            <a:off x="4975620" y="2017972"/>
            <a:ext cx="526260" cy="62353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C827C9-8C21-4A09-AC04-43D4EBFABBDB}"/>
              </a:ext>
            </a:extLst>
          </p:cNvPr>
          <p:cNvSpPr txBox="1"/>
          <p:nvPr/>
        </p:nvSpPr>
        <p:spPr>
          <a:xfrm>
            <a:off x="3542679" y="3526421"/>
            <a:ext cx="33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SAP OLI / HCNA	VISA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0419C2-17A5-4379-960C-8F8E0A268B5D}"/>
              </a:ext>
            </a:extLst>
          </p:cNvPr>
          <p:cNvCxnSpPr/>
          <p:nvPr/>
        </p:nvCxnSpPr>
        <p:spPr>
          <a:xfrm flipH="1" flipV="1">
            <a:off x="5727700" y="3563322"/>
            <a:ext cx="1993900" cy="31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510397-7BA5-46F9-A582-63B069E9FCD4}"/>
              </a:ext>
            </a:extLst>
          </p:cNvPr>
          <p:cNvCxnSpPr/>
          <p:nvPr/>
        </p:nvCxnSpPr>
        <p:spPr>
          <a:xfrm flipH="1" flipV="1">
            <a:off x="5930900" y="2579865"/>
            <a:ext cx="1981821" cy="107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029292-E31D-461E-9D66-FEFD6BF48EFB}"/>
              </a:ext>
            </a:extLst>
          </p:cNvPr>
          <p:cNvCxnSpPr/>
          <p:nvPr/>
        </p:nvCxnSpPr>
        <p:spPr>
          <a:xfrm flipH="1" flipV="1">
            <a:off x="4289115" y="3653165"/>
            <a:ext cx="759144" cy="579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5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D9494-8C52-4FC0-B257-6EE440CC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42" y="2854947"/>
            <a:ext cx="2722457" cy="2768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3B44F-F18B-44AF-B835-78C6A06BF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445543"/>
            <a:ext cx="1292340" cy="1966913"/>
          </a:xfrm>
          <a:prstGeom prst="rect">
            <a:avLst/>
          </a:prstGeom>
        </p:spPr>
      </p:pic>
      <p:sp>
        <p:nvSpPr>
          <p:cNvPr id="2" name="Teardrop 1">
            <a:extLst>
              <a:ext uri="{FF2B5EF4-FFF2-40B4-BE49-F238E27FC236}">
                <a16:creationId xmlns:a16="http://schemas.microsoft.com/office/drawing/2014/main" id="{5A1956AC-2598-4A0E-B7EE-CE93B0E42331}"/>
              </a:ext>
            </a:extLst>
          </p:cNvPr>
          <p:cNvSpPr/>
          <p:nvPr/>
        </p:nvSpPr>
        <p:spPr>
          <a:xfrm flipH="1">
            <a:off x="1275621" y="4084294"/>
            <a:ext cx="1502620" cy="1224306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Do you </a:t>
            </a:r>
            <a:r>
              <a:rPr lang="en-US" strike="sngStrike" dirty="0" err="1"/>
              <a:t>wna</a:t>
            </a:r>
            <a:r>
              <a:rPr lang="en-US" strike="sngStrike" dirty="0"/>
              <a:t> my pizza?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256D39-0041-488F-9175-B704D3DB529E}"/>
              </a:ext>
            </a:extLst>
          </p:cNvPr>
          <p:cNvCxnSpPr>
            <a:cxnSpLocks/>
          </p:cNvCxnSpPr>
          <p:nvPr/>
        </p:nvCxnSpPr>
        <p:spPr>
          <a:xfrm>
            <a:off x="444500" y="2514283"/>
            <a:ext cx="1473200" cy="1511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8C7A452-C1B2-4E06-BBA9-D61B30143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36" y="2366790"/>
            <a:ext cx="1962328" cy="1962328"/>
          </a:xfrm>
          <a:prstGeom prst="rect">
            <a:avLst/>
          </a:prstGeom>
        </p:spPr>
      </p:pic>
      <p:sp>
        <p:nvSpPr>
          <p:cNvPr id="11" name="Teardrop 10">
            <a:extLst>
              <a:ext uri="{FF2B5EF4-FFF2-40B4-BE49-F238E27FC236}">
                <a16:creationId xmlns:a16="http://schemas.microsoft.com/office/drawing/2014/main" id="{425E1424-F073-41CD-BFF1-B2A3C12CD3BE}"/>
              </a:ext>
            </a:extLst>
          </p:cNvPr>
          <p:cNvSpPr/>
          <p:nvPr/>
        </p:nvSpPr>
        <p:spPr>
          <a:xfrm flipH="1">
            <a:off x="3932937" y="3472141"/>
            <a:ext cx="1502620" cy="1224306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Do you </a:t>
            </a:r>
            <a:r>
              <a:rPr lang="en-US" strike="sngStrike" dirty="0" err="1"/>
              <a:t>wna</a:t>
            </a:r>
            <a:r>
              <a:rPr lang="en-US" strike="sngStrike" dirty="0"/>
              <a:t> my pizza?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FFCA0D-6BFD-4165-BFED-A6BF8B34DBBD}"/>
              </a:ext>
            </a:extLst>
          </p:cNvPr>
          <p:cNvCxnSpPr/>
          <p:nvPr/>
        </p:nvCxnSpPr>
        <p:spPr>
          <a:xfrm>
            <a:off x="2616200" y="2070100"/>
            <a:ext cx="2068047" cy="23423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C6B58E-E97D-49EA-AE9F-B3D78F106DCE}"/>
              </a:ext>
            </a:extLst>
          </p:cNvPr>
          <p:cNvSpPr txBox="1"/>
          <p:nvPr/>
        </p:nvSpPr>
        <p:spPr>
          <a:xfrm>
            <a:off x="465383" y="2144951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JESUS CHRIST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DA0E0-8521-471E-AAA2-7C96838DB750}"/>
              </a:ext>
            </a:extLst>
          </p:cNvPr>
          <p:cNvSpPr txBox="1"/>
          <p:nvPr/>
        </p:nvSpPr>
        <p:spPr>
          <a:xfrm>
            <a:off x="901700" y="1803400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4DD647-6E15-4050-8DB3-BE65689B3816}"/>
              </a:ext>
            </a:extLst>
          </p:cNvPr>
          <p:cNvCxnSpPr/>
          <p:nvPr/>
        </p:nvCxnSpPr>
        <p:spPr>
          <a:xfrm>
            <a:off x="660400" y="1988066"/>
            <a:ext cx="96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847410-1FDC-4071-9A61-1A206AB7C18B}"/>
              </a:ext>
            </a:extLst>
          </p:cNvPr>
          <p:cNvSpPr txBox="1"/>
          <p:nvPr/>
        </p:nvSpPr>
        <p:spPr>
          <a:xfrm>
            <a:off x="362606" y="154461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D02882-666F-463D-A978-084714D966AC}"/>
              </a:ext>
            </a:extLst>
          </p:cNvPr>
          <p:cNvCxnSpPr>
            <a:cxnSpLocks/>
          </p:cNvCxnSpPr>
          <p:nvPr/>
        </p:nvCxnSpPr>
        <p:spPr>
          <a:xfrm>
            <a:off x="730221" y="2361896"/>
            <a:ext cx="1473200" cy="1511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5D3850-01CE-4CB1-8A21-34080DD45B26}"/>
              </a:ext>
            </a:extLst>
          </p:cNvPr>
          <p:cNvCxnSpPr>
            <a:cxnSpLocks/>
          </p:cNvCxnSpPr>
          <p:nvPr/>
        </p:nvCxnSpPr>
        <p:spPr>
          <a:xfrm>
            <a:off x="3380664" y="2445543"/>
            <a:ext cx="1473200" cy="1511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618115-978D-42BD-A834-74EC9F1ECD1C}"/>
              </a:ext>
            </a:extLst>
          </p:cNvPr>
          <p:cNvCxnSpPr>
            <a:cxnSpLocks/>
          </p:cNvCxnSpPr>
          <p:nvPr/>
        </p:nvCxnSpPr>
        <p:spPr>
          <a:xfrm>
            <a:off x="596900" y="2666683"/>
            <a:ext cx="1473200" cy="1511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C33A79-0EC3-4E09-BC3E-B5895D691EEF}"/>
              </a:ext>
            </a:extLst>
          </p:cNvPr>
          <p:cNvSpPr txBox="1"/>
          <p:nvPr/>
        </p:nvSpPr>
        <p:spPr>
          <a:xfrm>
            <a:off x="2527300" y="1729278"/>
            <a:ext cx="14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 as in Horse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E463A-C3A6-4512-B8F6-2DD06DE96C68}"/>
              </a:ext>
            </a:extLst>
          </p:cNvPr>
          <p:cNvSpPr txBox="1"/>
          <p:nvPr/>
        </p:nvSpPr>
        <p:spPr>
          <a:xfrm>
            <a:off x="1019227" y="1327483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  <a:r>
              <a:rPr lang="en-US" strike="sngStrike" dirty="0"/>
              <a:t>FEDAR GERMAN HERION </a:t>
            </a:r>
          </a:p>
        </p:txBody>
      </p:sp>
    </p:spTree>
    <p:extLst>
      <p:ext uri="{BB962C8B-B14F-4D97-AF65-F5344CB8AC3E}">
        <p14:creationId xmlns:p14="http://schemas.microsoft.com/office/powerpoint/2010/main" val="37453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79886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3044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06501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EA86C5-98C7-4B7D-B328-73C6153395C6}"/>
              </a:ext>
            </a:extLst>
          </p:cNvPr>
          <p:cNvSpPr/>
          <p:nvPr/>
        </p:nvSpPr>
        <p:spPr>
          <a:xfrm>
            <a:off x="0" y="0"/>
            <a:ext cx="12192000" cy="976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1C032-BDEC-4972-B2B8-4920E01E977C}"/>
              </a:ext>
            </a:extLst>
          </p:cNvPr>
          <p:cNvSpPr/>
          <p:nvPr/>
        </p:nvSpPr>
        <p:spPr>
          <a:xfrm>
            <a:off x="0" y="976314"/>
            <a:ext cx="12192000" cy="210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794561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493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Custom-tc-cen11</dc:creator>
  <cp:lastModifiedBy>Custom-tc-cen11</cp:lastModifiedBy>
  <cp:revision>9</cp:revision>
  <dcterms:created xsi:type="dcterms:W3CDTF">2023-05-27T16:19:54Z</dcterms:created>
  <dcterms:modified xsi:type="dcterms:W3CDTF">2023-05-27T17:27:09Z</dcterms:modified>
</cp:coreProperties>
</file>