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10" Type="http://schemas.openxmlformats.org/officeDocument/2006/relationships/image" Target="../media/image11.jp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123" y="1312985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FBI:WHITE:COLOAR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8185" y="1781908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3477" y="2403231"/>
            <a:ext cx="81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Jax-ws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727950" y="2403231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Axis2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00246" y="2151240"/>
            <a:ext cx="11723" cy="420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34760" y="2151240"/>
            <a:ext cx="11723" cy="420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07068" y="2151240"/>
            <a:ext cx="11723" cy="420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17" y="1463410"/>
            <a:ext cx="499668" cy="499668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704492" y="1337415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32731" y="1567543"/>
            <a:ext cx="3038666" cy="218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0"/>
          </p:cNvCxnSpPr>
          <p:nvPr/>
        </p:nvCxnSpPr>
        <p:spPr>
          <a:xfrm flipH="1">
            <a:off x="3899005" y="1939334"/>
            <a:ext cx="275844" cy="46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81166" y="189540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Guy defines </a:t>
            </a:r>
            <a:r>
              <a:rPr lang="en-US" sz="800" dirty="0" smtClean="0"/>
              <a:t>PINK </a:t>
            </a:r>
            <a:r>
              <a:rPr lang="en-US" sz="800" strike="sngStrike" dirty="0" err="1" smtClean="0"/>
              <a:t>nakced</a:t>
            </a:r>
            <a:r>
              <a:rPr lang="en-US" sz="800" strike="sngStrike" dirty="0" smtClean="0"/>
              <a:t> se and city shower</a:t>
            </a:r>
          </a:p>
          <a:p>
            <a:r>
              <a:rPr lang="en-US" sz="800" strike="sngStrike" dirty="0"/>
              <a:t>	</a:t>
            </a:r>
            <a:r>
              <a:rPr lang="en-US" sz="800" strike="sngStrike" dirty="0" err="1" smtClean="0"/>
              <a:t>ith</a:t>
            </a:r>
            <a:r>
              <a:rPr lang="en-US" sz="800" strike="sngStrike" dirty="0" smtClean="0"/>
              <a:t> jack teller in </a:t>
            </a:r>
            <a:r>
              <a:rPr lang="en-US" sz="800" strike="sngStrike" dirty="0" err="1" smtClean="0"/>
              <a:t>mothech</a:t>
            </a:r>
            <a:r>
              <a:rPr lang="en-US" sz="800" strike="sngStrike" dirty="0" smtClean="0"/>
              <a:t> gay porn</a:t>
            </a:r>
          </a:p>
          <a:p>
            <a:r>
              <a:rPr lang="en-US" sz="800" strike="sngStrike" dirty="0" smtClean="0"/>
              <a:t>At </a:t>
            </a:r>
            <a:r>
              <a:rPr lang="en-US" sz="800" strike="sngStrike" dirty="0" err="1" smtClean="0"/>
              <a:t>homelles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peron</a:t>
            </a:r>
            <a:r>
              <a:rPr lang="en-US" sz="800" strike="sngStrike" dirty="0" smtClean="0"/>
              <a:t> house.</a:t>
            </a:r>
            <a:endParaRPr lang="en-US" sz="800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4168193" y="227489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61138" y="2772563"/>
            <a:ext cx="531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1285" y="4252574"/>
            <a:ext cx="531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53891" y="5694513"/>
            <a:ext cx="531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28492" y="1312985"/>
            <a:ext cx="227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FBI:KIDNAPPIGN</a:t>
            </a:r>
          </a:p>
          <a:p>
            <a:r>
              <a:rPr lang="en-US" dirty="0" smtClean="0"/>
              <a:t>FBI:MISSING PERSONS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13991" y="1337414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23490" y="1347756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79" y="2982251"/>
            <a:ext cx="767623" cy="884302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272172" y="3048891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80" y="4415231"/>
            <a:ext cx="1055972" cy="619888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3184100" y="4399948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83005" y="4327483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26107" y="4739753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32025" y="3178226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81" y="2228111"/>
            <a:ext cx="20859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29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05" y="3629852"/>
            <a:ext cx="2729945" cy="31448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79" y="1131895"/>
            <a:ext cx="4159028" cy="24414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99539" y="1392347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35838" y="4023028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20200" y="5708492"/>
            <a:ext cx="2732314" cy="790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58414" y="5758934"/>
            <a:ext cx="3326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flipped the boxes added console</a:t>
            </a:r>
          </a:p>
          <a:p>
            <a:r>
              <a:rPr lang="en-US" strike="sngStrike" dirty="0" smtClean="0"/>
              <a:t>Make box smaller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10003972" y="6286430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Chinea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asshsoems</a:t>
            </a:r>
            <a:r>
              <a:rPr lang="en-US" sz="800" strike="sngStrike" dirty="0" smtClean="0"/>
              <a:t> must put in little box</a:t>
            </a:r>
            <a:endParaRPr lang="en-US" sz="800" strike="sngStrik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8" y="1091549"/>
            <a:ext cx="2305050" cy="2409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087" y="5015387"/>
            <a:ext cx="583222" cy="6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4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123" y="1312985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FBI:WHITE:COLOAR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002" y="1381721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" y="1628736"/>
            <a:ext cx="2085975" cy="21621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2" y="3534189"/>
            <a:ext cx="288510" cy="33236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2" y="4062992"/>
            <a:ext cx="369545" cy="21693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939735" y="4088368"/>
            <a:ext cx="510222" cy="1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35" y="2590582"/>
            <a:ext cx="686576" cy="686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1341" y="2590582"/>
            <a:ext cx="230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Consutatn</a:t>
            </a:r>
            <a:r>
              <a:rPr lang="en-US" dirty="0" smtClean="0"/>
              <a:t> $180/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Whole Day$</a:t>
            </a:r>
          </a:p>
          <a:p>
            <a:r>
              <a:rPr lang="en-US" dirty="0" smtClean="0"/>
              <a:t>$1440 per </a:t>
            </a:r>
            <a:r>
              <a:rPr lang="en-US" dirty="0" err="1" smtClean="0"/>
              <a:t>consutaiotn</a:t>
            </a:r>
            <a:endParaRPr lang="en-US" dirty="0" smtClean="0"/>
          </a:p>
          <a:p>
            <a:r>
              <a:rPr lang="en-US" dirty="0" smtClean="0"/>
              <a:t>24-100 </a:t>
            </a:r>
            <a:r>
              <a:rPr lang="en-US" dirty="0" err="1" smtClean="0"/>
              <a:t>consutlatins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71341" y="2438400"/>
            <a:ext cx="2496967" cy="16245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" idx="1"/>
          </p:cNvCxnSpPr>
          <p:nvPr/>
        </p:nvCxnSpPr>
        <p:spPr>
          <a:xfrm>
            <a:off x="3878026" y="2519622"/>
            <a:ext cx="893315" cy="671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74794" y="2494684"/>
            <a:ext cx="893315" cy="671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77" y="4443615"/>
            <a:ext cx="1535370" cy="159145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90" y="4215174"/>
            <a:ext cx="1558114" cy="161503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344461" y="4662720"/>
            <a:ext cx="1329662" cy="1668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51" y="5890979"/>
            <a:ext cx="1998487" cy="880990"/>
          </a:xfrm>
          <a:prstGeom prst="rect">
            <a:avLst/>
          </a:prstGeom>
        </p:spPr>
      </p:pic>
      <p:sp>
        <p:nvSpPr>
          <p:cNvPr id="57" name="Right Arrow 56"/>
          <p:cNvSpPr/>
          <p:nvPr/>
        </p:nvSpPr>
        <p:spPr>
          <a:xfrm>
            <a:off x="7320391" y="4254550"/>
            <a:ext cx="1329662" cy="1668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73" y="6165292"/>
            <a:ext cx="288510" cy="332364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898436" y="3586984"/>
            <a:ext cx="510222" cy="1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03566" y="6248383"/>
            <a:ext cx="510222" cy="1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00" y="6035072"/>
            <a:ext cx="1140553" cy="7589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534" y="4254550"/>
            <a:ext cx="1461162" cy="15145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87662" y="1497651"/>
            <a:ext cx="3067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Working at </a:t>
            </a:r>
            <a:r>
              <a:rPr lang="en-US" strike="sngStrike" dirty="0" err="1" smtClean="0"/>
              <a:t>harldy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davsion</a:t>
            </a:r>
            <a:endParaRPr lang="en-US" strike="sngStrike" dirty="0" smtClean="0"/>
          </a:p>
          <a:p>
            <a:r>
              <a:rPr lang="en-US" strike="sngStrike" dirty="0" smtClean="0"/>
              <a:t>Working at </a:t>
            </a:r>
            <a:r>
              <a:rPr lang="en-US" strike="sngStrike" dirty="0" err="1" smtClean="0"/>
              <a:t>daelth</a:t>
            </a:r>
            <a:r>
              <a:rPr lang="en-US" strike="sngStrike" dirty="0" smtClean="0"/>
              <a:t> row </a:t>
            </a:r>
            <a:r>
              <a:rPr lang="en-US" strike="sngStrike" dirty="0" err="1" smtClean="0"/>
              <a:t>rocdord</a:t>
            </a:r>
            <a:endParaRPr lang="en-US" strike="sngStrike" dirty="0" smtClean="0"/>
          </a:p>
          <a:p>
            <a:r>
              <a:rPr lang="en-US" strike="sngStrike" dirty="0" smtClean="0"/>
              <a:t>Working at sons of </a:t>
            </a:r>
            <a:r>
              <a:rPr lang="en-US" strike="sngStrike" dirty="0" err="1" smtClean="0"/>
              <a:t>ancy</a:t>
            </a:r>
            <a:r>
              <a:rPr lang="en-US" strike="sngStrike" dirty="0" smtClean="0"/>
              <a:t> </a:t>
            </a:r>
            <a:endParaRPr lang="en-US" strike="sngStrike" dirty="0"/>
          </a:p>
        </p:txBody>
      </p:sp>
      <p:sp>
        <p:nvSpPr>
          <p:cNvPr id="19" name="Rectangle 18"/>
          <p:cNvSpPr/>
          <p:nvPr/>
        </p:nvSpPr>
        <p:spPr>
          <a:xfrm>
            <a:off x="10093569" y="1628736"/>
            <a:ext cx="1031631" cy="890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J</a:t>
            </a:r>
            <a:endParaRPr lang="en-US" sz="4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694985" y="1312985"/>
            <a:ext cx="1863969" cy="14419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16690" y="1206874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Gov.Schwaegger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138" y="1830086"/>
            <a:ext cx="533400" cy="533400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11424138" y="1722509"/>
            <a:ext cx="693712" cy="7751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690838" y="26359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400" y="1578896"/>
            <a:ext cx="332275" cy="332275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11701155" y="1497651"/>
            <a:ext cx="693712" cy="7751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0" y="5477988"/>
            <a:ext cx="2771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[x]no</a:t>
            </a:r>
            <a:endParaRPr lang="en-US" sz="9600" dirty="0"/>
          </a:p>
        </p:txBody>
      </p:sp>
      <p:cxnSp>
        <p:nvCxnSpPr>
          <p:cNvPr id="69" name="Straight Arrow Connector 68"/>
          <p:cNvCxnSpPr>
            <a:endCxn id="19" idx="1"/>
          </p:cNvCxnSpPr>
          <p:nvPr/>
        </p:nvCxnSpPr>
        <p:spPr>
          <a:xfrm>
            <a:off x="8978534" y="1206874"/>
            <a:ext cx="1115035" cy="86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97802" y="1062171"/>
            <a:ext cx="607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DEA</a:t>
            </a:r>
            <a:r>
              <a:rPr lang="en-US" dirty="0" smtClean="0"/>
              <a:t>(</a:t>
            </a:r>
            <a:r>
              <a:rPr lang="en-US" strike="sngStrike" dirty="0" err="1" smtClean="0"/>
              <a:t>herioin</a:t>
            </a:r>
            <a:r>
              <a:rPr lang="en-US" strike="sngStrike" dirty="0" smtClean="0"/>
              <a:t>).</a:t>
            </a:r>
            <a:r>
              <a:rPr lang="en-US" strike="sngStrike" dirty="0" err="1" smtClean="0"/>
              <a:t>likedin</a:t>
            </a:r>
            <a:r>
              <a:rPr lang="en-US" strike="sngStrike" dirty="0" smtClean="0"/>
              <a:t> Christ tree IMPOT §422.6 hate crime(</a:t>
            </a:r>
            <a:r>
              <a:rPr lang="en-US" strike="sngStrike" dirty="0" err="1" smtClean="0"/>
              <a:t>hass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smtClean="0"/>
              <a:t>HOCME:LUX:COINTIE:INTERSTOW:HATEHOLE</a:t>
            </a:r>
            <a:endParaRPr lang="en-US" strike="sngStrike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305" y="4201352"/>
            <a:ext cx="1461162" cy="1514538"/>
          </a:xfrm>
          <a:prstGeom prst="rect">
            <a:avLst/>
          </a:prstGeom>
        </p:spPr>
      </p:pic>
      <p:sp>
        <p:nvSpPr>
          <p:cNvPr id="72" name="Right Arrow 71"/>
          <p:cNvSpPr/>
          <p:nvPr/>
        </p:nvSpPr>
        <p:spPr>
          <a:xfrm>
            <a:off x="9903633" y="4404966"/>
            <a:ext cx="1329662" cy="1668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814" y="5977353"/>
            <a:ext cx="1237339" cy="70824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439696" y="6497656"/>
            <a:ext cx="30387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Guy drive mother </a:t>
            </a:r>
            <a:r>
              <a:rPr lang="en-US" strike="sngStrike" dirty="0" err="1"/>
              <a:t>cyin</a:t>
            </a:r>
            <a:r>
              <a:rPr lang="en-US" strike="sngStrike" dirty="0"/>
              <a:t> in </a:t>
            </a:r>
            <a:r>
              <a:rPr lang="en-US" strike="sngStrike" dirty="0" smtClean="0"/>
              <a:t>circle</a:t>
            </a:r>
          </a:p>
          <a:p>
            <a:r>
              <a:rPr lang="en-US" dirty="0" smtClean="0"/>
              <a:t>§</a:t>
            </a:r>
            <a:r>
              <a:rPr lang="en-US" dirty="0" err="1" smtClean="0"/>
              <a:t>Publi</a:t>
            </a:r>
            <a:r>
              <a:rPr lang="en-US" dirty="0" smtClean="0"/>
              <a:t> Distance</a:t>
            </a:r>
          </a:p>
          <a:p>
            <a:r>
              <a:rPr lang="en-US" sz="800" strike="sngStrike" dirty="0" smtClean="0"/>
              <a:t>Farting around</a:t>
            </a:r>
          </a:p>
          <a:p>
            <a:r>
              <a:rPr lang="en-US" sz="800" strike="sngStrike" dirty="0" smtClean="0"/>
              <a:t>Fucking around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0676925" y="2219291"/>
            <a:ext cx="939961" cy="472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5" idx="2"/>
          </p:cNvCxnSpPr>
          <p:nvPr/>
        </p:nvCxnSpPr>
        <p:spPr>
          <a:xfrm flipV="1">
            <a:off x="10886305" y="1911171"/>
            <a:ext cx="1071233" cy="488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0800000">
            <a:off x="4326690" y="2883790"/>
            <a:ext cx="6587866" cy="3801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631" y="2121877"/>
            <a:ext cx="71290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This is a wonder </a:t>
            </a:r>
          </a:p>
          <a:p>
            <a:r>
              <a:rPr lang="en-US" sz="8000" dirty="0" err="1" smtClean="0"/>
              <a:t>fp</a:t>
            </a:r>
            <a:r>
              <a:rPr lang="en-US" sz="8000" dirty="0" smtClean="0"/>
              <a:t>[</a:t>
            </a:r>
            <a:r>
              <a:rPr lang="en-US" sz="8000" dirty="0" err="1" smtClean="0"/>
              <a:t>alce</a:t>
            </a:r>
            <a:r>
              <a:rPr lang="en-US" sz="8000" dirty="0" smtClean="0"/>
              <a:t> to work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4406703" y="5169878"/>
            <a:ext cx="68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Guy t </a:t>
            </a:r>
            <a:r>
              <a:rPr lang="en-US" strike="sngStrike" dirty="0" err="1" smtClean="0"/>
              <a:t>driever</a:t>
            </a:r>
            <a:r>
              <a:rPr lang="en-US" strike="sngStrike" dirty="0" smtClean="0"/>
              <a:t> lice </a:t>
            </a:r>
            <a:r>
              <a:rPr lang="en-US" strike="sngStrike" dirty="0" err="1" smtClean="0"/>
              <a:t>harldy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daivson</a:t>
            </a:r>
            <a:r>
              <a:rPr lang="en-US" strike="sngStrike" dirty="0" smtClean="0"/>
              <a:t>, backup blond you fucked </a:t>
            </a:r>
            <a:r>
              <a:rPr lang="en-US" strike="sngStrike" dirty="0" err="1" smtClean="0"/>
              <a:t>amy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4783015" y="5838092"/>
            <a:ext cx="31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 </a:t>
            </a:r>
            <a:r>
              <a:rPr lang="en-US" strike="sngStrike" dirty="0" smtClean="0"/>
              <a:t>I ma her do my </a:t>
            </a:r>
            <a:r>
              <a:rPr lang="en-US" strike="sngStrike" dirty="0" err="1" smtClean="0"/>
              <a:t>lcines</a:t>
            </a:r>
            <a:r>
              <a:rPr lang="en-US" strike="sngStrike" dirty="0" smtClean="0"/>
              <a:t>. Ga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3446" y="5627077"/>
            <a:ext cx="16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25 </a:t>
            </a:r>
            <a:r>
              <a:rPr lang="en-US" strike="sngStrike" dirty="0" err="1" smtClean="0"/>
              <a:t>motcyels</a:t>
            </a:r>
            <a:r>
              <a:rPr lang="en-US" strike="sngStrike" dirty="0" smtClean="0"/>
              <a:t>. </a:t>
            </a:r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477" y="1524000"/>
            <a:ext cx="356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DAVISION GENERAL AVIALIBIET (GA)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12" y="1434618"/>
            <a:ext cx="1295400" cy="8810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03785" y="1524000"/>
            <a:ext cx="2216347" cy="5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7908" y="1708666"/>
            <a:ext cx="3750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735015" y="2766646"/>
            <a:ext cx="824132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899138" y="4021015"/>
            <a:ext cx="7561385" cy="28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0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4621" y="2403231"/>
            <a:ext cx="5360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And then?</a:t>
            </a:r>
            <a:endParaRPr lang="en-US" sz="9600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246" y="4640965"/>
            <a:ext cx="4317756" cy="1835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08" y="4654749"/>
            <a:ext cx="3166696" cy="15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78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631" y="2121877"/>
            <a:ext cx="71290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This is a wonder </a:t>
            </a:r>
          </a:p>
          <a:p>
            <a:r>
              <a:rPr lang="en-US" sz="8000" dirty="0" err="1" smtClean="0"/>
              <a:t>fp</a:t>
            </a:r>
            <a:r>
              <a:rPr lang="en-US" sz="8000" dirty="0" smtClean="0"/>
              <a:t>[</a:t>
            </a:r>
            <a:r>
              <a:rPr lang="en-US" sz="8000" dirty="0" err="1" smtClean="0"/>
              <a:t>alce</a:t>
            </a:r>
            <a:r>
              <a:rPr lang="en-US" sz="8000" dirty="0" smtClean="0"/>
              <a:t> to work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4406703" y="5169878"/>
            <a:ext cx="68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Guy t </a:t>
            </a:r>
            <a:r>
              <a:rPr lang="en-US" strike="sngStrike" dirty="0" err="1" smtClean="0"/>
              <a:t>driever</a:t>
            </a:r>
            <a:r>
              <a:rPr lang="en-US" strike="sngStrike" dirty="0" smtClean="0"/>
              <a:t> lice </a:t>
            </a:r>
            <a:r>
              <a:rPr lang="en-US" strike="sngStrike" dirty="0" err="1" smtClean="0"/>
              <a:t>harldy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daivson</a:t>
            </a:r>
            <a:r>
              <a:rPr lang="en-US" strike="sngStrike" dirty="0" smtClean="0"/>
              <a:t>, backup blond you fucked </a:t>
            </a:r>
            <a:r>
              <a:rPr lang="en-US" strike="sngStrike" dirty="0" err="1" smtClean="0"/>
              <a:t>amy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4783015" y="5838092"/>
            <a:ext cx="31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 </a:t>
            </a:r>
            <a:r>
              <a:rPr lang="en-US" strike="sngStrike" dirty="0" smtClean="0"/>
              <a:t>I ma her do my </a:t>
            </a:r>
            <a:r>
              <a:rPr lang="en-US" strike="sngStrike" dirty="0" err="1" smtClean="0"/>
              <a:t>lcines</a:t>
            </a:r>
            <a:r>
              <a:rPr lang="en-US" strike="sngStrike" dirty="0" smtClean="0"/>
              <a:t>. Ga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43446" y="5627077"/>
            <a:ext cx="167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25 </a:t>
            </a:r>
            <a:r>
              <a:rPr lang="en-US" strike="sngStrike" dirty="0" err="1" smtClean="0"/>
              <a:t>motcyels</a:t>
            </a:r>
            <a:r>
              <a:rPr lang="en-US" strike="sngStrike" dirty="0" smtClean="0"/>
              <a:t>. </a:t>
            </a:r>
            <a:r>
              <a:rPr lang="en-US" dirty="0" smtClean="0"/>
              <a:t>Ga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5477" y="1524000"/>
            <a:ext cx="356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DAVISION GENERAL AVIALIBIET (GA)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12" y="1434618"/>
            <a:ext cx="1295400" cy="8810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903785" y="1524000"/>
            <a:ext cx="2216347" cy="515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7908" y="1708666"/>
            <a:ext cx="3750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735015" y="2766646"/>
            <a:ext cx="8241323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899138" y="4021015"/>
            <a:ext cx="7561385" cy="28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8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2" y="1259766"/>
            <a:ext cx="2729945" cy="31448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22" y="4168157"/>
            <a:ext cx="4159028" cy="24414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2923" y="1957754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68922" y="4378874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2" y="1259766"/>
            <a:ext cx="2729945" cy="31448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22" y="4168157"/>
            <a:ext cx="4159028" cy="24414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2923" y="1957754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68922" y="4378874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87343" y="4404664"/>
            <a:ext cx="4365171" cy="209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800" y="4680857"/>
            <a:ext cx="273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Max Plank Ec2 </a:t>
            </a:r>
            <a:r>
              <a:rPr lang="en-US" strike="sngStrike" dirty="0" err="1" smtClean="0"/>
              <a:t>caltouraor</a:t>
            </a:r>
            <a:endParaRPr lang="en-US" strike="sngStrike" dirty="0" smtClean="0"/>
          </a:p>
          <a:p>
            <a:r>
              <a:rPr lang="en-US" strike="sngStrike" dirty="0" err="1" smtClean="0"/>
              <a:t>Montoring</a:t>
            </a:r>
            <a:r>
              <a:rPr lang="en-US" strike="sngStrike" dirty="0" smtClean="0"/>
              <a:t> of </a:t>
            </a:r>
            <a:r>
              <a:rPr lang="en-US" strike="sngStrike" dirty="0" err="1" smtClean="0"/>
              <a:t>devleopment</a:t>
            </a:r>
            <a:endParaRPr lang="en-US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7228114" y="5388429"/>
            <a:ext cx="4915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SCREENT: </a:t>
            </a:r>
            <a:r>
              <a:rPr lang="en-US" strike="sngStrike" dirty="0" smtClean="0"/>
              <a:t>why don you just </a:t>
            </a:r>
            <a:r>
              <a:rPr lang="en-US" strike="sngStrike" dirty="0" err="1" smtClean="0"/>
              <a:t>ge</a:t>
            </a:r>
            <a:r>
              <a:rPr lang="en-US" strike="sngStrike" dirty="0" smtClean="0"/>
              <a:t> a job? </a:t>
            </a:r>
            <a:r>
              <a:rPr lang="en-US" strike="sngStrike" dirty="0" err="1" smtClean="0"/>
              <a:t>Davidssno</a:t>
            </a:r>
            <a:r>
              <a:rPr lang="en-US" strike="sngStrike" dirty="0" smtClean="0"/>
              <a:t> </a:t>
            </a:r>
          </a:p>
          <a:p>
            <a:r>
              <a:rPr lang="en-US" strike="sngStrike" dirty="0" smtClean="0"/>
              <a:t>Fort </a:t>
            </a:r>
            <a:r>
              <a:rPr lang="en-US" strike="sngStrike" dirty="0" err="1" smtClean="0"/>
              <a:t>myers</a:t>
            </a:r>
            <a:endParaRPr lang="en-US" strike="sngStrike" dirty="0" smtClean="0"/>
          </a:p>
          <a:p>
            <a:r>
              <a:rPr lang="en-US" strike="sngStrike" dirty="0"/>
              <a:t>	</a:t>
            </a:r>
            <a:r>
              <a:rPr lang="en-US" strike="sngStrike" dirty="0" smtClean="0"/>
              <a:t>guy: writes </a:t>
            </a:r>
            <a:r>
              <a:rPr lang="en-US" strike="sngStrike" dirty="0" err="1" smtClean="0"/>
              <a:t>sexa</a:t>
            </a:r>
            <a:r>
              <a:rPr lang="en-US" strike="sngStrike" dirty="0" smtClean="0"/>
              <a:t> and city and </a:t>
            </a:r>
            <a:r>
              <a:rPr lang="en-US" strike="sngStrike" dirty="0" err="1" smtClean="0"/>
              <a:t>iam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mrongi</a:t>
            </a:r>
            <a:endParaRPr lang="en-US" strike="sngStrike" dirty="0" smtClean="0"/>
          </a:p>
          <a:p>
            <a:r>
              <a:rPr lang="en-US" strike="sngStrike" dirty="0"/>
              <a:t>	</a:t>
            </a:r>
            <a:r>
              <a:rPr lang="en-US" strike="sngStrike" dirty="0" smtClean="0"/>
              <a:t>at </a:t>
            </a:r>
            <a:r>
              <a:rPr lang="en-US" strike="sngStrike" dirty="0" err="1" smtClean="0"/>
              <a:t>harly</a:t>
            </a:r>
            <a:r>
              <a:rPr lang="en-US" strike="sngStrike" dirty="0" smtClean="0"/>
              <a:t> division in </a:t>
            </a:r>
            <a:r>
              <a:rPr lang="en-US" strike="sngStrike" dirty="0" err="1" smtClean="0"/>
              <a:t>coptue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rroom</a:t>
            </a:r>
            <a:endParaRPr lang="en-US" strike="sngStrike" dirty="0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flipV="1">
            <a:off x="7228114" y="5757762"/>
            <a:ext cx="1208315" cy="23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32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2" y="1259766"/>
            <a:ext cx="2729945" cy="31448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22" y="4168157"/>
            <a:ext cx="4159028" cy="24414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2923" y="1957754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568922" y="4378874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87343" y="4404664"/>
            <a:ext cx="4365171" cy="209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1743" y="5339160"/>
            <a:ext cx="25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Inteve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facebook</a:t>
            </a:r>
            <a:r>
              <a:rPr lang="en-US" strike="sngStrike" dirty="0" smtClean="0"/>
              <a:t> little box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8686800" y="5943600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Chinea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asshsoems</a:t>
            </a:r>
            <a:r>
              <a:rPr lang="en-US" sz="800" strike="sngStrike" dirty="0" smtClean="0"/>
              <a:t> must put in little box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14459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05" y="3629852"/>
            <a:ext cx="2729945" cy="31448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979" y="1131895"/>
            <a:ext cx="4159028" cy="24414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99539" y="1392347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35838" y="4023028"/>
            <a:ext cx="4829908" cy="1920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87343" y="4404664"/>
            <a:ext cx="4365171" cy="2094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01743" y="5339160"/>
            <a:ext cx="332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flipped the boxes added console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8686800" y="5943600"/>
            <a:ext cx="18357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Chinea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asshsoems</a:t>
            </a:r>
            <a:r>
              <a:rPr lang="en-US" sz="800" strike="sngStrike" dirty="0" smtClean="0"/>
              <a:t> must put in little box</a:t>
            </a:r>
            <a:endParaRPr lang="en-US" sz="800" strike="sngStrik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8" y="1091549"/>
            <a:ext cx="2305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3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361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25</cp:revision>
  <dcterms:created xsi:type="dcterms:W3CDTF">2023-05-31T13:17:45Z</dcterms:created>
  <dcterms:modified xsi:type="dcterms:W3CDTF">2023-05-31T18:58:21Z</dcterms:modified>
</cp:coreProperties>
</file>