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5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4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2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0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7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50" y="1861457"/>
            <a:ext cx="2305050" cy="24098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54829" y="2040392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opt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"windows"</a:t>
            </a:r>
            <a:endParaRPr lang="en-US" sz="8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 [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$1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$opt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 ];</a:t>
            </a:r>
            <a:r>
              <a:rPr lang="en-US" sz="800" dirty="0">
                <a:solidFill>
                  <a:srgbClr val="AF00DB"/>
                </a:solidFill>
                <a:latin typeface="Consolas" panose="020B0609020204030204" pitchFamily="49" charset="0"/>
              </a:rPr>
              <a:t>then</a:t>
            </a:r>
            <a:endParaRPr lang="en-US" sz="8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aWYgIiUxIiA9PSAiIiBzdGFydCAiIiAvbWluICIlfmYwIiBNWV9GTEFHICYmIGV4aXQKQGVjaG8gQWRkLVR5cGUgLUFzc2VtYmx5TmFtZSBTeXN0ZW0uV2luZG93cy5Gb3JtcyA+ICV0ZW1wJVxmaWxlLnBzMQpAZWNobyAkZiAgICAgICAgICAgICAgICAgICAgPSBOZXctT2JqZWN0IHN5c3RlbS5XaW5kb3dzLkZvcm1zLkZvcm0gPj4gICV0ZW1wJVxmaWxlLnBzMQpAZWNobyAkZi5DbGllbnRTaXplICAgICAgICAgPSAnNTAwLDMwMCcgPj4gICV0ZW1wJVxmaWxlLnBzMQpAZWNobyAkZi50ZXh0ICAgICAgICAgICAgICAgPSAnbm9uUG9saWNlTGF6eUV5ZScgPj4gICAldGVtcCVcZmlsZS5wczEKQGVjaG8gJGYuQmFja0NvbG9yICAgICAgICAgID0gJyNmZmZmZmYnID4+ICAldGVtcCVcZmlsZS5wczEKCgpAZWNobyAkbCA9IE5ldy1PYmplY3QgU3lzdGVtLldpbmRvd3MuRm9ybXMuTGFiZWwgPj4gJXRlbXAlXGZpbGUucHMxCkBlY2hvICRsLkxvY2F0aW9uID0gTmV3LU9iamVjdCBTeXN0ZW0uRHJhd2luZy5Qb2ludCgxMCwyMCkgPj4gJXRlbXAlXGZpbGUucHMxCkBlY2hvICRsLlNpemUgPSBOZXctT2JqZWN0IFN5c3RlbS5EcmF3aW5nLlNpemUoMjgwLDIwKSA+PiAldGVtcCVcZmlsZS5wczEKQGVjaG8gJGwuVGV4dCA9KE5ldy1XZWJTZXJ2aWNlUHJveHkgLVVyaSAiaHR0cDovL3d3dy5kbmVvbmxpbmUuY29tL2NhbGN1bGF0b3IuYXNteD93c2RsIikuTXVsdGlwbHkoMTUsMykgPj4gJXRlbXAlXGZpbGUucHMxCkBlY2hvICRmLkNvbnRyb2xzLkFkZCgkbCkgPj4gJXRlbXAlXGZpbGUucHMxCgpAZWNobyAkdGV4dEJveCA9IE5ldy1PYmplY3QgU3lzdGVtLldpbmRvd3MuRm9ybXMuVGV4dEJveD4+ICV0ZW1wJVxmaWxlLnBzMQpAZWNobyAkdGV4dEJveC5Mb2NhdGlvbiA9IE5ldy1PYmplY3QgU3lzdGVtLkRyYXdpbmcuUG9pbnQoMTAsNDApPj4gJXRlbXAlXGZpbGUucHMxCkBlY2hvICR0ZXh0Qm94LlNpemUgPSBOZXctT2JqZWN0IFN5c3RlbS5EcmF3aW5nLlNpemUoMjYwLDIwKT4+ICV0ZW1wJVxmaWxlLnBzMQpAZWNobyAkZi5Db250cm9scy5BZGQoJHRleHRCb3gpPj4gJXRlbXAlXGZpbGUucHMxCgpAZWNobyAkb2tCdXR0b24gPSBOZXctT2JqZWN0IFN5c3RlbS5XaW5kb3dzLkZvcm1zLkJ1dHRvbj4+ICV0ZW1wJVxmaWxlLnBzMQpAZWNobyAkb2tCdXR0b24uTG9jYXRpb24gPSBOZXctT2JqZWN0IFN5c3RlbS5EcmF3aW5nLlBvaW50KDc1LDEyMCk+PiAldGVtcCVcZmlsZS5wczEKQGVjaG8gJG9rQnV0dG9uLlNpemUgPSBOZXctT2JqZWN0IFN5c3RlbS5EcmF3aW5nLlNpemUoNzUsMjMpPj4gJXRlbXAlXGZpbGUucHMxCkBlY2hvICRva0J1dHRvbi5UZXh0ID0gJ09LJz4+ICV0ZW1wJVxmaWxlLnBzMQpAZWNobyAkb2tCdXR0b24uRGlhbG9nUmVzdWx0ID0gW1N5c3RlbS5XaW5kb3dzLkZvcm1zLkRpYWxvZ1Jlc3VsdF06Ok9LPj4gJXRlbXAlXGZpbGUucHMxCgpAZWNobyAkZi5Db250cm9scy5BZGQoJG9rQnV0dG9uKT4+ICV0ZW1wJVxmaWxlLnBzMQoKQGVjaG8gJHJlc3VsdCA9ICRmLlNob3dEaWFsb2coKSA+PiAldGVtcCVcZmlsZS5wczEKCgpAUG93ZXJzaGVsbC5leGUgLUV4ZWN1dGlvblBvbGljeSBCeXBhc3MgLUZpbGUgICV0ZW1wJVxmaWxlLnBzMQ=="</a:t>
            </a:r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assemble.base64.bat</a:t>
            </a:r>
            <a:endParaRPr lang="en-US" sz="8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795E26"/>
                </a:solidFill>
                <a:latin typeface="Consolas" panose="020B0609020204030204" pitchFamily="49" charset="0"/>
              </a:rPr>
              <a:t>cat</a:t>
            </a:r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assemble.base64.bat</a:t>
            </a:r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Consolas" panose="020B0609020204030204" pitchFamily="49" charset="0"/>
              </a:rPr>
              <a:t>base64</a:t>
            </a:r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--decode</a:t>
            </a:r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assemble.bat</a:t>
            </a:r>
            <a:endParaRPr lang="en-US" sz="8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795E26"/>
                </a:solidFill>
                <a:latin typeface="Consolas" panose="020B0609020204030204" pitchFamily="49" charset="0"/>
              </a:rPr>
              <a:t>rm</a:t>
            </a:r>
            <a:r>
              <a:rPr lang="en-US" sz="8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assemble.base64.bat</a:t>
            </a:r>
            <a:endParaRPr lang="en-US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1" y="5674460"/>
            <a:ext cx="742950" cy="676275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972861"/>
              </p:ext>
            </p:extLst>
          </p:nvPr>
        </p:nvGraphicFramePr>
        <p:xfrm>
          <a:off x="871489" y="4931228"/>
          <a:ext cx="4746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5" imgW="474480" imgH="532800" progId="Package">
                  <p:embed/>
                </p:oleObj>
              </mc:Choice>
              <mc:Fallback>
                <p:oleObj name="Packager Shell Object" showAsIcon="1" r:id="rId5" imgW="47448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1489" y="4931228"/>
                        <a:ext cx="474662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54829" y="1382877"/>
            <a:ext cx="39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Windows Application with Web </a:t>
            </a:r>
            <a:r>
              <a:rPr lang="en-US" b="1" dirty="0" smtClean="0"/>
              <a:t>Service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254829" y="1861457"/>
            <a:ext cx="5889171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2396" y="1404649"/>
            <a:ext cx="127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Application</a:t>
            </a:r>
            <a:endParaRPr lang="en-US" b="1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72396" y="1872343"/>
            <a:ext cx="22437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482124" y="1328366"/>
            <a:ext cx="1169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Marketing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576207" y="4174092"/>
            <a:ext cx="1165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Download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576207" y="4659086"/>
            <a:ext cx="22437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529310" y="1822678"/>
            <a:ext cx="22437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54" y="5314832"/>
            <a:ext cx="1288919" cy="134750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610941" y="3784062"/>
            <a:ext cx="2243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what you are doing To Computer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 </a:t>
            </a:r>
            <a:r>
              <a:rPr lang="en-US" dirty="0" smtClean="0"/>
              <a:t>others </a:t>
            </a:r>
            <a:r>
              <a:rPr lang="en-US" dirty="0" smtClean="0"/>
              <a:t>use you </a:t>
            </a:r>
            <a:r>
              <a:rPr lang="en-US" dirty="0" smtClean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Intelligence from Cloud or Unix to Desktop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529310" y="3832687"/>
            <a:ext cx="22437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92573" y="5813303"/>
            <a:ext cx="133241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 </a:t>
            </a:r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 smtClean="0">
                <a:solidFill>
                  <a:srgbClr val="A82D00"/>
                </a:solidFill>
                <a:latin typeface="Lucida Console" panose="020B0609040504020204" pitchFamily="49" charset="0"/>
              </a:rPr>
              <a:t>ws</a:t>
            </a:r>
            <a:r>
              <a:rPr lang="en-US" sz="800" dirty="0" err="1" smtClean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Multiply</a:t>
            </a:r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800" dirty="0" smtClean="0">
                <a:solidFill>
                  <a:srgbClr val="A82D00"/>
                </a:solidFill>
                <a:latin typeface="Lucida Console" panose="020B0609040504020204" pitchFamily="49" charset="0"/>
              </a:rPr>
              <a:t>7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6) 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5353" y="5458582"/>
            <a:ext cx="3305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 </a:t>
            </a:r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ws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WebServiceProxy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-Uri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"http://www.dneonline.com/calculator.asmx?wsdl"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251" y="3163606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$0.99</a:t>
            </a:r>
            <a:endParaRPr lang="en-US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9529310" y="252583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Sales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9529310" y="2957652"/>
            <a:ext cx="22437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251" y="2963347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MILITARY PRICE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9507" y="2423843"/>
            <a:ext cx="337867" cy="45048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0918371" y="2286000"/>
            <a:ext cx="936172" cy="7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64196" y="2262935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 market </a:t>
            </a:r>
            <a:r>
              <a:rPr lang="en-US" sz="800" dirty="0" err="1" smtClean="0"/>
              <a:t>streetcrimefighter</a:t>
            </a:r>
            <a:endParaRPr lang="en-US" sz="800" dirty="0" smtClean="0"/>
          </a:p>
          <a:p>
            <a:r>
              <a:rPr lang="en-US" sz="800" dirty="0" err="1" smtClean="0"/>
              <a:t>Wher</a:t>
            </a:r>
            <a:r>
              <a:rPr lang="en-US" sz="800" dirty="0" smtClean="0"/>
              <a:t> it </a:t>
            </a:r>
            <a:r>
              <a:rPr lang="en-US" sz="800" dirty="0" err="1" smtClean="0"/>
              <a:t>it</a:t>
            </a:r>
            <a:r>
              <a:rPr lang="en-US" sz="800" dirty="0" smtClean="0"/>
              <a:t> needs to include</a:t>
            </a:r>
          </a:p>
          <a:p>
            <a:r>
              <a:rPr lang="en-US" sz="800" dirty="0" smtClean="0"/>
              <a:t>Into </a:t>
            </a:r>
            <a:r>
              <a:rPr lang="en-US" sz="800" dirty="0" err="1" smtClean="0"/>
              <a:t>PBM.</a:t>
            </a:r>
            <a:r>
              <a:rPr lang="en-US" sz="800" strike="sngStrike" dirty="0" err="1" smtClean="0"/>
              <a:t>avg</a:t>
            </a:r>
            <a:r>
              <a:rPr lang="en-US" sz="800" strike="sngStrike" dirty="0" smtClean="0"/>
              <a:t>.(apple/</a:t>
            </a:r>
            <a:r>
              <a:rPr lang="en-US" sz="800" strike="sngStrike" dirty="0" err="1" smtClean="0"/>
              <a:t>aws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84592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8" y="1889643"/>
            <a:ext cx="2362200" cy="229552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337175"/>
              </p:ext>
            </p:extLst>
          </p:nvPr>
        </p:nvGraphicFramePr>
        <p:xfrm>
          <a:off x="871489" y="4931228"/>
          <a:ext cx="4746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4" imgW="474480" imgH="532800" progId="Package">
                  <p:embed/>
                </p:oleObj>
              </mc:Choice>
              <mc:Fallback>
                <p:oleObj name="Packager Shell Object" showAsIcon="1" r:id="rId4" imgW="474480" imgH="532800" progId="Package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489" y="4931228"/>
                        <a:ext cx="474662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72396" y="1404649"/>
            <a:ext cx="127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Application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72396" y="1872343"/>
            <a:ext cx="22437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6207" y="4174092"/>
            <a:ext cx="1165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Download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6207" y="4659086"/>
            <a:ext cx="22437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482124" y="1328366"/>
            <a:ext cx="1169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Marketing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29310" y="1822678"/>
            <a:ext cx="22437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610941" y="3784062"/>
            <a:ext cx="2243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 Albert</a:t>
            </a:r>
            <a:r>
              <a:rPr lang="en-US" dirty="0"/>
              <a:t> </a:t>
            </a:r>
            <a:r>
              <a:rPr lang="en-US" dirty="0" smtClean="0"/>
              <a:t>Einstein Physics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Calculator for how fast a spaceship can travel in a movie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529310" y="3659080"/>
            <a:ext cx="22437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54829" y="1382877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Calculator E=MC2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254829" y="1861457"/>
            <a:ext cx="5889171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86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48" y="1889643"/>
            <a:ext cx="2362200" cy="2295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2396" y="1404649"/>
            <a:ext cx="127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Application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72396" y="1872343"/>
            <a:ext cx="22437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6207" y="4174092"/>
            <a:ext cx="1165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Download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6207" y="4659086"/>
            <a:ext cx="22437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482124" y="1328366"/>
            <a:ext cx="1169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Marketing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29310" y="1822678"/>
            <a:ext cx="22437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610941" y="3784062"/>
            <a:ext cx="2243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 Albert</a:t>
            </a:r>
            <a:r>
              <a:rPr lang="en-US" dirty="0"/>
              <a:t> </a:t>
            </a:r>
            <a:r>
              <a:rPr lang="en-US" dirty="0" smtClean="0"/>
              <a:t>Einstein Physics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Calculator for how fast a spaceship can travel in a movie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529310" y="3659080"/>
            <a:ext cx="22437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54829" y="1382877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Calculator E=MC2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254829" y="1861457"/>
            <a:ext cx="5889171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40229" y="2471056"/>
            <a:ext cx="1752090" cy="152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stage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8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149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Lucida Console</vt:lpstr>
      <vt:lpstr>Office Theme</vt:lpstr>
      <vt:lpstr>Packager Shell Object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28</cp:revision>
  <dcterms:created xsi:type="dcterms:W3CDTF">2023-05-31T13:17:45Z</dcterms:created>
  <dcterms:modified xsi:type="dcterms:W3CDTF">2023-05-31T19:47:46Z</dcterms:modified>
</cp:coreProperties>
</file>