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48F9-DE5D-4D70-B5AC-76620207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120D-0E02-4AFF-8DE4-CD75F17E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8788-F73F-47D3-8569-70F80472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3BC1-2EF7-43CD-8CC2-0B15ADD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B23E-784C-401E-83BC-8B5F1846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6436-DC53-4675-9E3E-31A087D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A4EF-A8FD-47D4-A23A-02BA9E558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B570-10C2-40DF-9B87-7E46324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09FC-5572-4EA7-A967-0FF5F6F7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6BF0-CE10-458E-83FF-C23CB4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3C4EC-8A8F-4A22-9721-28AC2B66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79DE7-AB45-4F43-9E6A-A6790F670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86F7-E973-4D68-9087-D6F4C6DE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0451-EEE1-46E4-8A34-ABA99307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A2A9-C3C9-45D3-BCB9-7EF0540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2E94-735E-47D4-8BF9-95965461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44D5-E22D-4254-A864-AC40D9EF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A6A2-FB48-4291-86AE-75B1E8ED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ACD8-365F-4D5E-A510-0252DCEF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5968-34DB-45E8-B2E5-F3661315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D381-7413-4BFA-9951-D8ABFAA7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81393-4A92-4A8F-AC3C-0DE0B3C8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FDCB-ADD6-4F28-A9E7-D3A793E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789E-5283-414A-AAF2-F96A8C1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3BD7-F222-431A-91DA-B4A32E13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E65-22E4-44E9-B614-B19C037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4FD8-1C6B-4568-86C1-0B022A777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369A8-BA45-4716-A30D-CE138B91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3DC6-5A1E-49B6-AF4A-2002856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1C82-9E5C-468B-BF05-5A0167DD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E474C-C002-484F-960E-812F584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6F6A-8289-4054-94E8-100A57C0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1D30-D91B-4323-AEF0-0DDB1452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0B04-863F-4F79-9400-78EA53D5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61013-7DA0-4DCC-9A23-EB9F52E8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3CB5D-B54C-4044-BD5C-2B07F57AE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1C7D1-3AEE-42E3-8537-D870EF5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C45C6-4E38-42E7-9F70-66B8BF89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C99E9-669D-4D6F-8596-060DD517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C397-9D04-46A2-B4F4-9782B0A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391D-33D2-442F-9214-E2059899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DDF0-89E5-4112-B4B7-784AF05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F7EB6-A669-47FD-B7C4-440F2E9C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037C7-6CA4-4513-80AA-0EC2673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6AD41-75CD-491C-A9D4-8B6488FB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44C4-D9E3-4D37-8C4C-5B85A5F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C67D-4D53-4635-B7DC-FE49B88E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0615-F90D-43F3-9C4F-B5BD54D2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86DEE-3528-46B0-A39A-0662A661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5A1C4-D9D0-45A6-84E4-F4AF3FD6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F8AD-FE9A-4909-B8BF-F176FC1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CAB8-DDC3-4D1B-8959-9013679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8EDC-F7CF-45DE-A606-8FB37EDD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CFE76-27F5-4A31-9D1A-08053830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3BCE-85AC-4C57-8D64-46EBA709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229D-4743-4996-8BF2-FC78E40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A437-97A7-43D5-A6FB-270B62E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518E-BD20-492E-A11C-5BE0362F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0E06-6C9B-4307-BA0A-D66E07F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67EF-67CB-4595-A310-3BAACBDC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D799-A639-4F67-8D51-E15C77AD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740E-6946-49E7-8E11-F120171966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270A-1894-4237-AC24-5B29B96D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C34B-1004-4216-A23F-94EC0E24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B3C2-DD82-4F89-9396-1AB0634D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12" Type="http://schemas.openxmlformats.org/officeDocument/2006/relationships/image" Target="../media/image47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pn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Relationship Id="rId9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5.jpg"/><Relationship Id="rId7" Type="http://schemas.openxmlformats.org/officeDocument/2006/relationships/image" Target="../media/image43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D8930-6140-417A-BFA6-60B87D40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82837"/>
            <a:ext cx="114300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FC476-DCA5-4F05-AC9D-07CE6C7B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4556125"/>
            <a:ext cx="118262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E80C8-7623-498B-8657-B8835016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556125"/>
            <a:ext cx="1408362" cy="885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9E835E-E3F5-4F2C-B918-641AD60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9" y="5564187"/>
            <a:ext cx="1046981" cy="78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EB7191-C217-4AEB-8AD0-4350C804C62C}"/>
              </a:ext>
            </a:extLst>
          </p:cNvPr>
          <p:cNvSpPr txBox="1"/>
          <p:nvPr/>
        </p:nvSpPr>
        <p:spPr>
          <a:xfrm>
            <a:off x="2850324" y="5918199"/>
            <a:ext cx="978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 mouse</a:t>
            </a:r>
          </a:p>
          <a:p>
            <a:r>
              <a:rPr lang="en-US" dirty="0" err="1"/>
              <a:t>nonPiceInteptu</a:t>
            </a:r>
            <a:r>
              <a:rPr lang="en-US" dirty="0"/>
              <a:t>( danger bob, MAHTEW:(</a:t>
            </a:r>
            <a:r>
              <a:rPr lang="en-US" strike="sngStrike" dirty="0"/>
              <a:t>(</a:t>
            </a:r>
            <a:r>
              <a:rPr lang="en-US" strike="sngStrike" dirty="0" err="1"/>
              <a:t>caleb</a:t>
            </a:r>
            <a:r>
              <a:rPr lang="en-US" strike="sngStrike" dirty="0"/>
              <a:t> </a:t>
            </a:r>
            <a:r>
              <a:rPr lang="en-US" strike="sngStrike" dirty="0" err="1"/>
              <a:t>daber</a:t>
            </a:r>
            <a:r>
              <a:rPr lang="en-US" strike="sngStrike" dirty="0"/>
              <a:t> </a:t>
            </a:r>
            <a:r>
              <a:rPr lang="en-US" strike="sngStrike" dirty="0" err="1"/>
              <a:t>bob,genntech,apple</a:t>
            </a:r>
            <a:r>
              <a:rPr lang="en-US" strike="sngStrike" dirty="0"/>
              <a:t> bus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2972DF-9020-4D62-8B82-7BF5839A4892}"/>
              </a:ext>
            </a:extLst>
          </p:cNvPr>
          <p:cNvCxnSpPr/>
          <p:nvPr/>
        </p:nvCxnSpPr>
        <p:spPr>
          <a:xfrm>
            <a:off x="457200" y="5803900"/>
            <a:ext cx="1905000" cy="3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1E374-659A-43F2-AE27-DC20B596F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89" y="1568548"/>
            <a:ext cx="4564063" cy="37209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4D5808-9FE6-4272-A33E-23F995FD4893}"/>
              </a:ext>
            </a:extLst>
          </p:cNvPr>
          <p:cNvCxnSpPr/>
          <p:nvPr/>
        </p:nvCxnSpPr>
        <p:spPr>
          <a:xfrm>
            <a:off x="3771900" y="2146300"/>
            <a:ext cx="7188200" cy="32956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2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3A38B-A650-4410-A9D8-2F35EA880CFA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252C0-F0E9-4C86-8D2B-977A36889264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730E4-380F-4957-995A-6F2CCBC1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47" y="3597276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85E69-96AB-4726-B08E-FE846D555738}"/>
              </a:ext>
            </a:extLst>
          </p:cNvPr>
          <p:cNvSpPr txBox="1"/>
          <p:nvPr/>
        </p:nvSpPr>
        <p:spPr>
          <a:xfrm>
            <a:off x="2972242" y="1988731"/>
            <a:ext cx="277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PRION SAIN RITA</a:t>
            </a:r>
          </a:p>
          <a:p>
            <a:r>
              <a:rPr lang="en-US" strike="sngStrike" dirty="0"/>
              <a:t>Q-tips ear was </a:t>
            </a:r>
            <a:r>
              <a:rPr lang="en-US" dirty="0"/>
              <a:t>DEA(</a:t>
            </a:r>
            <a:r>
              <a:rPr lang="en-US" strike="sngStrike" dirty="0" err="1"/>
              <a:t>herioin</a:t>
            </a:r>
            <a:r>
              <a:rPr lang="en-US" strike="sngStrike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F76DB-3E33-4727-94BB-77C2EEE11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21" y="1685925"/>
            <a:ext cx="2619375" cy="174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D5693-4536-4E8C-9BE0-93410D049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2" y="3868738"/>
            <a:ext cx="28575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59EF8-5402-4009-ACAF-37F4EE176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49" y="3784601"/>
            <a:ext cx="2857500" cy="1600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8D2205-3A5E-481B-946B-E31DFA81D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3597276"/>
            <a:ext cx="2143125" cy="21431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9412B-D498-442B-9A48-4CFD9CBAD2EA}"/>
              </a:ext>
            </a:extLst>
          </p:cNvPr>
          <p:cNvCxnSpPr/>
          <p:nvPr/>
        </p:nvCxnSpPr>
        <p:spPr>
          <a:xfrm>
            <a:off x="4136065" y="4189228"/>
            <a:ext cx="8272130" cy="10845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AFEFDA-A3F2-4ACD-903B-D6A5BF202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0797" y="1625601"/>
            <a:ext cx="3168059" cy="17683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DBB0F6-3A52-484F-921E-4671BD08D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77" y="5499099"/>
            <a:ext cx="1092556" cy="135890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93280E-DEC3-424A-8B34-46AD2A725D56}"/>
              </a:ext>
            </a:extLst>
          </p:cNvPr>
          <p:cNvCxnSpPr/>
          <p:nvPr/>
        </p:nvCxnSpPr>
        <p:spPr>
          <a:xfrm>
            <a:off x="3586717" y="6169985"/>
            <a:ext cx="8272130" cy="10845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CA3EFB-BFCA-45E1-883A-7E89C43E512B}"/>
              </a:ext>
            </a:extLst>
          </p:cNvPr>
          <p:cNvSpPr txBox="1"/>
          <p:nvPr/>
        </p:nvSpPr>
        <p:spPr>
          <a:xfrm>
            <a:off x="5411972" y="6096002"/>
            <a:ext cx="511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Mexican glasses Apple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Joshue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Ear wax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chidle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Herion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7AA60A-9281-492F-8987-6D08A5DEDD74}"/>
              </a:ext>
            </a:extLst>
          </p:cNvPr>
          <p:cNvSpPr txBox="1"/>
          <p:nvPr/>
        </p:nvSpPr>
        <p:spPr>
          <a:xfrm>
            <a:off x="5539563" y="5911702"/>
            <a:ext cx="6699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  Stefan </a:t>
            </a:r>
            <a:r>
              <a:rPr lang="en-US" dirty="0" err="1"/>
              <a:t>dandra</a:t>
            </a:r>
            <a:r>
              <a:rPr lang="en-US" dirty="0"/>
              <a:t> earwax blond </a:t>
            </a:r>
            <a:r>
              <a:rPr lang="en-US" dirty="0" err="1"/>
              <a:t>german</a:t>
            </a:r>
            <a:r>
              <a:rPr lang="en-US" dirty="0"/>
              <a:t> </a:t>
            </a:r>
            <a:r>
              <a:rPr lang="en-US" dirty="0" err="1"/>
              <a:t>italien</a:t>
            </a:r>
            <a:r>
              <a:rPr lang="en-US" dirty="0"/>
              <a:t> </a:t>
            </a:r>
            <a:r>
              <a:rPr lang="en-US" dirty="0" err="1"/>
              <a:t>herion</a:t>
            </a:r>
            <a:r>
              <a:rPr lang="en-US" dirty="0"/>
              <a:t>, VICE PREISE </a:t>
            </a:r>
          </a:p>
          <a:p>
            <a:r>
              <a:rPr lang="en-US" dirty="0"/>
              <a:t>						GERMANY</a:t>
            </a:r>
          </a:p>
          <a:p>
            <a:r>
              <a:rPr lang="en-US" dirty="0"/>
              <a:t>						</a:t>
            </a:r>
            <a:r>
              <a:rPr lang="en-US" dirty="0" err="1"/>
              <a:t>oli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507B32-D87B-4CB2-9346-CC50A136C430}"/>
              </a:ext>
            </a:extLst>
          </p:cNvPr>
          <p:cNvSpPr txBox="1"/>
          <p:nvPr/>
        </p:nvSpPr>
        <p:spPr>
          <a:xfrm>
            <a:off x="4242391" y="1435395"/>
            <a:ext cx="341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Steve </a:t>
            </a:r>
            <a:r>
              <a:rPr lang="en-US" strike="sngStrike" dirty="0" err="1"/>
              <a:t>Meiers</a:t>
            </a:r>
            <a:r>
              <a:rPr lang="en-US" dirty="0"/>
              <a:t>, </a:t>
            </a:r>
            <a:r>
              <a:rPr lang="en-US" dirty="0" err="1"/>
              <a:t>nonPoliceArrestXML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0646B6-5515-4BB0-954D-5157D4F1BCFC}"/>
              </a:ext>
            </a:extLst>
          </p:cNvPr>
          <p:cNvSpPr txBox="1"/>
          <p:nvPr/>
        </p:nvSpPr>
        <p:spPr>
          <a:xfrm>
            <a:off x="804407" y="1750702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Cool water, </a:t>
            </a:r>
            <a:r>
              <a:rPr lang="en-US" strike="sngStrike" dirty="0" err="1"/>
              <a:t>qtips</a:t>
            </a:r>
            <a:endParaRPr lang="en-US" strike="sngStrik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5C98A-3E76-4FC0-931F-CDC23C76589D}"/>
              </a:ext>
            </a:extLst>
          </p:cNvPr>
          <p:cNvSpPr txBox="1"/>
          <p:nvPr/>
        </p:nvSpPr>
        <p:spPr>
          <a:xfrm>
            <a:off x="605883" y="1435395"/>
            <a:ext cx="300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 VIRGINA MARY 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vagani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hir</a:t>
            </a:r>
            <a:r>
              <a:rPr lang="en-US" sz="800" strike="sngStrike" dirty="0"/>
              <a:t>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08C9B-7CB5-4760-B377-ED0FF5A3F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634" y="1816836"/>
            <a:ext cx="763485" cy="17631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F54806C-ABF5-4B6F-AFFD-6BF7DDFCA5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60" y="2100595"/>
            <a:ext cx="1600200" cy="1600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057255-18B3-4ADB-88E3-EB3FCFD45C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9061" y="2477094"/>
            <a:ext cx="735787" cy="117047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FB6A215-6960-450C-A0AC-497C90AFB185}"/>
              </a:ext>
            </a:extLst>
          </p:cNvPr>
          <p:cNvSpPr/>
          <p:nvPr/>
        </p:nvSpPr>
        <p:spPr>
          <a:xfrm>
            <a:off x="182378" y="2557462"/>
            <a:ext cx="2857500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WWI</a:t>
            </a:r>
            <a:r>
              <a:rPr lang="en-US" strike="sngStrike" dirty="0"/>
              <a:t>(</a:t>
            </a:r>
            <a:r>
              <a:rPr lang="en-US" strike="sngStrike" dirty="0" err="1"/>
              <a:t>ywland</a:t>
            </a:r>
            <a:r>
              <a:rPr lang="en-US" dirty="0"/>
              <a:t>).</a:t>
            </a:r>
            <a:r>
              <a:rPr lang="en-US" dirty="0" err="1"/>
              <a:t>ATB.</a:t>
            </a:r>
            <a:r>
              <a:rPr lang="en-US" strike="sngStrike" dirty="0" err="1"/>
              <a:t>marx</a:t>
            </a:r>
            <a:r>
              <a:rPr lang="en-US" strike="sngStrike" dirty="0"/>
              <a:t>(earring)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C09700-DCF1-415D-AAB1-66D5A0A321B1}"/>
              </a:ext>
            </a:extLst>
          </p:cNvPr>
          <p:cNvSpPr txBox="1"/>
          <p:nvPr/>
        </p:nvSpPr>
        <p:spPr>
          <a:xfrm>
            <a:off x="2785730" y="1360967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 Massage Father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459F64A-EE17-4E90-ABC8-32491A63D1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5" y="5854073"/>
            <a:ext cx="631824" cy="631824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BEF3DC-FB4D-4BC6-81AA-175BFDC4E5E9}"/>
              </a:ext>
            </a:extLst>
          </p:cNvPr>
          <p:cNvCxnSpPr/>
          <p:nvPr/>
        </p:nvCxnSpPr>
        <p:spPr>
          <a:xfrm>
            <a:off x="545480" y="5468938"/>
            <a:ext cx="955454" cy="1101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F50164-7E52-4ACC-949D-B4D062B9A8E7}"/>
              </a:ext>
            </a:extLst>
          </p:cNvPr>
          <p:cNvCxnSpPr/>
          <p:nvPr/>
        </p:nvCxnSpPr>
        <p:spPr>
          <a:xfrm>
            <a:off x="545480" y="3868738"/>
            <a:ext cx="3983990" cy="140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03FE58-4669-4415-94F7-AD9D5D1263A8}"/>
              </a:ext>
            </a:extLst>
          </p:cNvPr>
          <p:cNvCxnSpPr/>
          <p:nvPr/>
        </p:nvCxnSpPr>
        <p:spPr>
          <a:xfrm flipV="1">
            <a:off x="9601200" y="116958"/>
            <a:ext cx="0" cy="401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6C46C1C-79F5-4BC4-A508-6C1F3202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37" y="2171700"/>
            <a:ext cx="763485" cy="17631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79B46D-411F-4F67-AF36-B3D970F1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5" y="2253178"/>
            <a:ext cx="1600200" cy="1600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9CC57-F019-4B0D-823C-E37BCBF881CE}"/>
              </a:ext>
            </a:extLst>
          </p:cNvPr>
          <p:cNvCxnSpPr/>
          <p:nvPr/>
        </p:nvCxnSpPr>
        <p:spPr>
          <a:xfrm flipV="1">
            <a:off x="6096000" y="4051005"/>
            <a:ext cx="3515833" cy="164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0244A-7A87-491D-8372-756E927B091A}"/>
              </a:ext>
            </a:extLst>
          </p:cNvPr>
          <p:cNvCxnSpPr/>
          <p:nvPr/>
        </p:nvCxnSpPr>
        <p:spPr>
          <a:xfrm>
            <a:off x="9611833" y="4051005"/>
            <a:ext cx="3062176" cy="13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E3CE73F-0470-49AB-880D-7EB71D948B16}"/>
              </a:ext>
            </a:extLst>
          </p:cNvPr>
          <p:cNvSpPr/>
          <p:nvPr/>
        </p:nvSpPr>
        <p:spPr>
          <a:xfrm>
            <a:off x="10185991" y="1392865"/>
            <a:ext cx="2006008" cy="152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9B4AB-24EE-4556-974E-3496448C978D}"/>
              </a:ext>
            </a:extLst>
          </p:cNvPr>
          <p:cNvSpPr/>
          <p:nvPr/>
        </p:nvSpPr>
        <p:spPr>
          <a:xfrm>
            <a:off x="9292856" y="2913321"/>
            <a:ext cx="2909775" cy="255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66AB2E-CD7E-4EB8-91CA-3B89894185E9}"/>
              </a:ext>
            </a:extLst>
          </p:cNvPr>
          <p:cNvCxnSpPr/>
          <p:nvPr/>
        </p:nvCxnSpPr>
        <p:spPr>
          <a:xfrm>
            <a:off x="10345479" y="4306186"/>
            <a:ext cx="276447" cy="8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A81BFA-9C79-4B7F-AFD8-460438654C0C}"/>
              </a:ext>
            </a:extLst>
          </p:cNvPr>
          <p:cNvCxnSpPr/>
          <p:nvPr/>
        </p:nvCxnSpPr>
        <p:spPr>
          <a:xfrm>
            <a:off x="2764465" y="2392326"/>
            <a:ext cx="1690577" cy="174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8D64BA-7728-48BD-BB34-369D14C84A1F}"/>
              </a:ext>
            </a:extLst>
          </p:cNvPr>
          <p:cNvCxnSpPr/>
          <p:nvPr/>
        </p:nvCxnSpPr>
        <p:spPr>
          <a:xfrm>
            <a:off x="4364665" y="1803400"/>
            <a:ext cx="2961168" cy="314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57EE7C01-9F3F-49DD-B5F1-20563DCAE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6" y="1420665"/>
            <a:ext cx="2619375" cy="1743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986BF8-3D73-4337-92F8-4A103B073914}"/>
              </a:ext>
            </a:extLst>
          </p:cNvPr>
          <p:cNvSpPr txBox="1"/>
          <p:nvPr/>
        </p:nvSpPr>
        <p:spPr>
          <a:xfrm>
            <a:off x="4758518" y="1280930"/>
            <a:ext cx="41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1990 CHEKCPOIN CHALRI(apple)</a:t>
            </a:r>
          </a:p>
          <a:p>
            <a:r>
              <a:rPr lang="en-US" sz="2400" dirty="0"/>
              <a:t>2016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26006A-81D3-4ED4-8ED3-D37A4639F7AF}"/>
              </a:ext>
            </a:extLst>
          </p:cNvPr>
          <p:cNvCxnSpPr/>
          <p:nvPr/>
        </p:nvCxnSpPr>
        <p:spPr>
          <a:xfrm flipH="1">
            <a:off x="7853916" y="1552353"/>
            <a:ext cx="1300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0F5DD-044C-40D3-8E82-4ECE97E7A459}"/>
              </a:ext>
            </a:extLst>
          </p:cNvPr>
          <p:cNvSpPr txBox="1"/>
          <p:nvPr/>
        </p:nvSpPr>
        <p:spPr>
          <a:xfrm>
            <a:off x="2806995" y="2169042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nonPolcieCfgLgoical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6B51C64-FBD9-4F77-99FF-82FFE7BD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6" y="2852183"/>
            <a:ext cx="1561775" cy="2325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F0007C-FCAF-4BA0-8ED7-C7D74381BB7E}"/>
              </a:ext>
            </a:extLst>
          </p:cNvPr>
          <p:cNvSpPr/>
          <p:nvPr/>
        </p:nvSpPr>
        <p:spPr>
          <a:xfrm>
            <a:off x="2498651" y="2615609"/>
            <a:ext cx="7985051" cy="2955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531F7-F565-4200-BD0B-B70764475E3D}"/>
              </a:ext>
            </a:extLst>
          </p:cNvPr>
          <p:cNvSpPr txBox="1"/>
          <p:nvPr/>
        </p:nvSpPr>
        <p:spPr>
          <a:xfrm>
            <a:off x="7336465" y="2169042"/>
            <a:ext cx="4250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dirty="0" err="1"/>
              <a:t>Repulican</a:t>
            </a:r>
            <a:r>
              <a:rPr lang="en-US" dirty="0"/>
              <a:t> -&gt; </a:t>
            </a:r>
            <a:r>
              <a:rPr lang="en-US" dirty="0" err="1"/>
              <a:t>deere</a:t>
            </a:r>
            <a:r>
              <a:rPr lang="en-US" dirty="0"/>
              <a:t> network </a:t>
            </a:r>
            <a:r>
              <a:rPr lang="en-US" dirty="0" err="1"/>
              <a:t>internsioj</a:t>
            </a:r>
            <a:r>
              <a:rPr lang="en-US" dirty="0"/>
              <a:t> I</a:t>
            </a:r>
          </a:p>
          <a:p>
            <a:r>
              <a:rPr lang="en-US" strike="sngStrike" dirty="0"/>
              <a:t>Bauer </a:t>
            </a:r>
            <a:r>
              <a:rPr lang="en-US" strike="sngStrike" dirty="0" err="1"/>
              <a:t>famrer</a:t>
            </a:r>
            <a:r>
              <a:rPr lang="en-US" strike="sngStrike" dirty="0"/>
              <a:t> </a:t>
            </a:r>
            <a:r>
              <a:rPr lang="en-US" strike="sngStrike" dirty="0" err="1"/>
              <a:t>ghhceoi</a:t>
            </a:r>
            <a:r>
              <a:rPr lang="en-US" strike="sngStrike" dirty="0"/>
              <a:t>(</a:t>
            </a:r>
            <a:r>
              <a:rPr lang="en-US" strike="sngStrike" dirty="0" err="1"/>
              <a:t>hann</a:t>
            </a:r>
            <a:r>
              <a:rPr lang="en-US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E4593-8B22-495B-ABAB-A6B0D0676720}"/>
              </a:ext>
            </a:extLst>
          </p:cNvPr>
          <p:cNvSpPr txBox="1"/>
          <p:nvPr/>
        </p:nvSpPr>
        <p:spPr>
          <a:xfrm>
            <a:off x="8123274" y="2041451"/>
            <a:ext cx="20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nonPiociViewLgoial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2AFFFE-97C9-4815-BB0C-0628A03B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2" y="1635642"/>
            <a:ext cx="95250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A27903-40F6-4B3A-BA6E-16AB3B838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836234"/>
            <a:ext cx="952500" cy="1257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DC8E4F-D749-4033-BB2D-F992BF6DF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10" y="3987245"/>
            <a:ext cx="952500" cy="1190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B3E659-9FCD-4FF0-9A1B-45016A4A4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10" y="3398982"/>
            <a:ext cx="762000" cy="76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313FD9-440C-48BC-873E-514C8288F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60" y="3598104"/>
            <a:ext cx="952500" cy="11906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46599A6-A9FC-44D9-9F3D-7223F6C66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2" y="5830829"/>
            <a:ext cx="1156435" cy="7006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B15C86C-B48C-434D-B0E1-1E43DF0BADD9}"/>
              </a:ext>
            </a:extLst>
          </p:cNvPr>
          <p:cNvSpPr/>
          <p:nvPr/>
        </p:nvSpPr>
        <p:spPr>
          <a:xfrm flipV="1">
            <a:off x="2651051" y="5723860"/>
            <a:ext cx="7985051" cy="1006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C1840D-6CAB-47F0-A76E-F39FD123D346}"/>
              </a:ext>
            </a:extLst>
          </p:cNvPr>
          <p:cNvCxnSpPr/>
          <p:nvPr/>
        </p:nvCxnSpPr>
        <p:spPr>
          <a:xfrm flipH="1">
            <a:off x="2905202" y="5830829"/>
            <a:ext cx="2060203" cy="58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11598D-9BA7-47BC-8329-6BD3D2F08087}"/>
              </a:ext>
            </a:extLst>
          </p:cNvPr>
          <p:cNvSpPr/>
          <p:nvPr/>
        </p:nvSpPr>
        <p:spPr>
          <a:xfrm>
            <a:off x="2222205" y="1635642"/>
            <a:ext cx="1073888" cy="2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043D77-7F50-4752-BB57-530DFE2CACE8}"/>
              </a:ext>
            </a:extLst>
          </p:cNvPr>
          <p:cNvSpPr/>
          <p:nvPr/>
        </p:nvSpPr>
        <p:spPr>
          <a:xfrm>
            <a:off x="2222205" y="1927301"/>
            <a:ext cx="1073888" cy="5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Intertupts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7E4FF-721C-439F-8C81-BC87D7E78FA4}"/>
              </a:ext>
            </a:extLst>
          </p:cNvPr>
          <p:cNvSpPr txBox="1"/>
          <p:nvPr/>
        </p:nvSpPr>
        <p:spPr>
          <a:xfrm>
            <a:off x="5847907" y="6028660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WWI, WWII, </a:t>
            </a:r>
            <a:r>
              <a:rPr lang="en-US" dirty="0" err="1"/>
              <a:t>Yuglsavign</a:t>
            </a:r>
            <a:r>
              <a:rPr lang="en-US" dirty="0"/>
              <a:t> war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56A9D7-8F33-4B7E-8F84-A22114396987}"/>
              </a:ext>
            </a:extLst>
          </p:cNvPr>
          <p:cNvCxnSpPr/>
          <p:nvPr/>
        </p:nvCxnSpPr>
        <p:spPr>
          <a:xfrm flipH="1">
            <a:off x="3835472" y="6018027"/>
            <a:ext cx="3873133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B6F971-F90C-48CB-803F-7221E99CB2B3}"/>
              </a:ext>
            </a:extLst>
          </p:cNvPr>
          <p:cNvCxnSpPr/>
          <p:nvPr/>
        </p:nvCxnSpPr>
        <p:spPr>
          <a:xfrm flipV="1">
            <a:off x="601182" y="3891516"/>
            <a:ext cx="1897469" cy="9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50979C3-A96A-4EC2-B48B-FB33E9E67554}"/>
              </a:ext>
            </a:extLst>
          </p:cNvPr>
          <p:cNvSpPr/>
          <p:nvPr/>
        </p:nvSpPr>
        <p:spPr>
          <a:xfrm>
            <a:off x="5337106" y="1690209"/>
            <a:ext cx="228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IBM Republican (Avg)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CDCA19-1D42-4BE0-8686-FFC17F029101}"/>
              </a:ext>
            </a:extLst>
          </p:cNvPr>
          <p:cNvCxnSpPr/>
          <p:nvPr/>
        </p:nvCxnSpPr>
        <p:spPr>
          <a:xfrm flipV="1">
            <a:off x="5135526" y="1850066"/>
            <a:ext cx="2652084" cy="19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BB80DA-F54A-43F2-B3DD-3E2267441D82}"/>
              </a:ext>
            </a:extLst>
          </p:cNvPr>
          <p:cNvSpPr txBox="1"/>
          <p:nvPr/>
        </p:nvSpPr>
        <p:spPr>
          <a:xfrm>
            <a:off x="9664194" y="1320417"/>
            <a:ext cx="216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ATOMICLOCK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985375-05B2-40C9-91D8-A9BBFC0142F0}"/>
              </a:ext>
            </a:extLst>
          </p:cNvPr>
          <p:cNvCxnSpPr/>
          <p:nvPr/>
        </p:nvCxnSpPr>
        <p:spPr>
          <a:xfrm>
            <a:off x="935665" y="2492207"/>
            <a:ext cx="5707911" cy="12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6CD8B6-8C7A-403D-A2DA-2D11711CA685}"/>
              </a:ext>
            </a:extLst>
          </p:cNvPr>
          <p:cNvSpPr txBox="1"/>
          <p:nvPr/>
        </p:nvSpPr>
        <p:spPr>
          <a:xfrm>
            <a:off x="601182" y="22328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? black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2C77FB-23EA-4612-B0E8-240187B3FF0C}"/>
              </a:ext>
            </a:extLst>
          </p:cNvPr>
          <p:cNvSpPr/>
          <p:nvPr/>
        </p:nvSpPr>
        <p:spPr>
          <a:xfrm>
            <a:off x="530742" y="2615610"/>
            <a:ext cx="1073888" cy="2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4A4225-C1E7-414E-B0DA-061E07400FB4}"/>
              </a:ext>
            </a:extLst>
          </p:cNvPr>
          <p:cNvSpPr/>
          <p:nvPr/>
        </p:nvSpPr>
        <p:spPr>
          <a:xfrm>
            <a:off x="530742" y="2907269"/>
            <a:ext cx="1073888" cy="5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Intertupts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ACEE2-A854-4BD4-9799-1F16B2F6F641}"/>
              </a:ext>
            </a:extLst>
          </p:cNvPr>
          <p:cNvSpPr/>
          <p:nvPr/>
        </p:nvSpPr>
        <p:spPr>
          <a:xfrm>
            <a:off x="1084521" y="4646428"/>
            <a:ext cx="2039265" cy="1032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SQ.HQ.EMEA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0EDC4-02E9-4115-A1FC-6AFD98B1482A}"/>
              </a:ext>
            </a:extLst>
          </p:cNvPr>
          <p:cNvSpPr txBox="1"/>
          <p:nvPr/>
        </p:nvSpPr>
        <p:spPr>
          <a:xfrm>
            <a:off x="703521" y="4327452"/>
            <a:ext cx="29702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nonPoclieTRXLgoical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nonPOclCFgLoicla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Run </a:t>
            </a:r>
            <a:r>
              <a:rPr lang="en-US" dirty="0" err="1"/>
              <a:t>trataiotn</a:t>
            </a:r>
            <a:endParaRPr lang="en-US" dirty="0"/>
          </a:p>
          <a:p>
            <a:r>
              <a:rPr lang="en-US" dirty="0"/>
              <a:t>[x] 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A803FA-ECA4-4F05-8F2F-7F57CBEF02F1}"/>
              </a:ext>
            </a:extLst>
          </p:cNvPr>
          <p:cNvCxnSpPr/>
          <p:nvPr/>
        </p:nvCxnSpPr>
        <p:spPr>
          <a:xfrm>
            <a:off x="601182" y="6134986"/>
            <a:ext cx="1897469" cy="9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8C23AD-974A-4592-9489-9FB2679A1D7D}"/>
              </a:ext>
            </a:extLst>
          </p:cNvPr>
          <p:cNvCxnSpPr/>
          <p:nvPr/>
        </p:nvCxnSpPr>
        <p:spPr>
          <a:xfrm flipV="1">
            <a:off x="703521" y="5890436"/>
            <a:ext cx="2677632" cy="10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91ECA9-2919-4ED1-8D19-DF211A6004B0}"/>
              </a:ext>
            </a:extLst>
          </p:cNvPr>
          <p:cNvSpPr txBox="1"/>
          <p:nvPr/>
        </p:nvSpPr>
        <p:spPr>
          <a:xfrm>
            <a:off x="551121" y="4662010"/>
            <a:ext cx="2490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Donad</a:t>
            </a:r>
            <a:r>
              <a:rPr lang="en-US" dirty="0"/>
              <a:t> </a:t>
            </a:r>
            <a:r>
              <a:rPr lang="en-US" dirty="0" err="1"/>
              <a:t>Rusmfelf</a:t>
            </a:r>
            <a:endParaRPr lang="en-US" dirty="0"/>
          </a:p>
          <a:p>
            <a:r>
              <a:rPr lang="en-US" strike="sngStrike" dirty="0"/>
              <a:t>Dr. </a:t>
            </a:r>
            <a:r>
              <a:rPr lang="en-US" strike="sngStrike" dirty="0" err="1"/>
              <a:t>Zimmean</a:t>
            </a:r>
            <a:r>
              <a:rPr lang="en-US" strike="sngStrike" dirty="0"/>
              <a:t> and Andres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B4F43-2DDB-48B7-B585-9F701B12E46B}"/>
              </a:ext>
            </a:extLst>
          </p:cNvPr>
          <p:cNvSpPr txBox="1"/>
          <p:nvPr/>
        </p:nvSpPr>
        <p:spPr>
          <a:xfrm>
            <a:off x="471753" y="6566732"/>
            <a:ext cx="545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Run </a:t>
            </a:r>
            <a:r>
              <a:rPr lang="en-US" strike="sngStrike" dirty="0" err="1"/>
              <a:t>Tranasicont</a:t>
            </a:r>
            <a:r>
              <a:rPr lang="en-US" strike="sngStrike" dirty="0"/>
              <a:t> </a:t>
            </a:r>
            <a:r>
              <a:rPr lang="en-US" strike="sngStrike" dirty="0" err="1"/>
              <a:t>agains</a:t>
            </a:r>
            <a:r>
              <a:rPr lang="en-US" strike="sngStrike" dirty="0"/>
              <a:t> destroy </a:t>
            </a:r>
            <a:r>
              <a:rPr lang="en-US" strike="sngStrike" dirty="0" err="1"/>
              <a:t>Donld</a:t>
            </a:r>
            <a:r>
              <a:rPr lang="en-US" strike="sngStrike" dirty="0"/>
              <a:t>? </a:t>
            </a:r>
            <a:r>
              <a:rPr lang="en-US" dirty="0"/>
              <a:t>CVPA? </a:t>
            </a:r>
            <a:r>
              <a:rPr lang="en-US" strike="sngStrike" dirty="0"/>
              <a:t>Nuts</a:t>
            </a:r>
            <a:r>
              <a:rPr lang="en-US" dirty="0"/>
              <a:t> LIVE!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05D656-41F7-468F-BA29-2F1769D3C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372475" y="6028660"/>
            <a:ext cx="539689" cy="306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6C9B37-18C1-41EC-9B9D-90AF8C5F2D52}"/>
              </a:ext>
            </a:extLst>
          </p:cNvPr>
          <p:cNvSpPr txBox="1"/>
          <p:nvPr/>
        </p:nvSpPr>
        <p:spPr>
          <a:xfrm>
            <a:off x="11221200" y="5985018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Other: demote 1986</a:t>
            </a:r>
          </a:p>
        </p:txBody>
      </p:sp>
    </p:spTree>
    <p:extLst>
      <p:ext uri="{BB962C8B-B14F-4D97-AF65-F5344CB8AC3E}">
        <p14:creationId xmlns:p14="http://schemas.microsoft.com/office/powerpoint/2010/main" val="278264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03FE58-4669-4415-94F7-AD9D5D1263A8}"/>
              </a:ext>
            </a:extLst>
          </p:cNvPr>
          <p:cNvCxnSpPr/>
          <p:nvPr/>
        </p:nvCxnSpPr>
        <p:spPr>
          <a:xfrm flipV="1">
            <a:off x="9601200" y="116958"/>
            <a:ext cx="0" cy="401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6C46C1C-79F5-4BC4-A508-6C1F3202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37" y="2171700"/>
            <a:ext cx="763485" cy="17631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79B46D-411F-4F67-AF36-B3D970F1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5" y="2253178"/>
            <a:ext cx="1600200" cy="1600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9CC57-F019-4B0D-823C-E37BCBF881CE}"/>
              </a:ext>
            </a:extLst>
          </p:cNvPr>
          <p:cNvCxnSpPr/>
          <p:nvPr/>
        </p:nvCxnSpPr>
        <p:spPr>
          <a:xfrm flipV="1">
            <a:off x="6096000" y="4051005"/>
            <a:ext cx="3515833" cy="164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0244A-7A87-491D-8372-756E927B091A}"/>
              </a:ext>
            </a:extLst>
          </p:cNvPr>
          <p:cNvCxnSpPr/>
          <p:nvPr/>
        </p:nvCxnSpPr>
        <p:spPr>
          <a:xfrm>
            <a:off x="9611833" y="4051005"/>
            <a:ext cx="3062176" cy="13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E3CE73F-0470-49AB-880D-7EB71D948B16}"/>
              </a:ext>
            </a:extLst>
          </p:cNvPr>
          <p:cNvSpPr/>
          <p:nvPr/>
        </p:nvSpPr>
        <p:spPr>
          <a:xfrm>
            <a:off x="10185991" y="1392865"/>
            <a:ext cx="2006008" cy="152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9B4AB-24EE-4556-974E-3496448C978D}"/>
              </a:ext>
            </a:extLst>
          </p:cNvPr>
          <p:cNvSpPr/>
          <p:nvPr/>
        </p:nvSpPr>
        <p:spPr>
          <a:xfrm>
            <a:off x="9292856" y="2913321"/>
            <a:ext cx="2909775" cy="255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66AB2E-CD7E-4EB8-91CA-3B89894185E9}"/>
              </a:ext>
            </a:extLst>
          </p:cNvPr>
          <p:cNvCxnSpPr/>
          <p:nvPr/>
        </p:nvCxnSpPr>
        <p:spPr>
          <a:xfrm>
            <a:off x="10345479" y="4306186"/>
            <a:ext cx="276447" cy="8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A81BFA-9C79-4B7F-AFD8-460438654C0C}"/>
              </a:ext>
            </a:extLst>
          </p:cNvPr>
          <p:cNvCxnSpPr/>
          <p:nvPr/>
        </p:nvCxnSpPr>
        <p:spPr>
          <a:xfrm>
            <a:off x="2764465" y="2392326"/>
            <a:ext cx="1690577" cy="174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8D64BA-7728-48BD-BB34-369D14C84A1F}"/>
              </a:ext>
            </a:extLst>
          </p:cNvPr>
          <p:cNvCxnSpPr/>
          <p:nvPr/>
        </p:nvCxnSpPr>
        <p:spPr>
          <a:xfrm>
            <a:off x="4364665" y="1803400"/>
            <a:ext cx="2961168" cy="314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57EE7C01-9F3F-49DD-B5F1-20563DCAE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6" y="1420665"/>
            <a:ext cx="2619375" cy="1743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986BF8-3D73-4337-92F8-4A103B073914}"/>
              </a:ext>
            </a:extLst>
          </p:cNvPr>
          <p:cNvSpPr txBox="1"/>
          <p:nvPr/>
        </p:nvSpPr>
        <p:spPr>
          <a:xfrm>
            <a:off x="4758518" y="1280930"/>
            <a:ext cx="41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1990 CHEKCPOIN CHALRI(apple)</a:t>
            </a:r>
          </a:p>
          <a:p>
            <a:r>
              <a:rPr lang="en-US" sz="2400" dirty="0"/>
              <a:t>2016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26006A-81D3-4ED4-8ED3-D37A4639F7AF}"/>
              </a:ext>
            </a:extLst>
          </p:cNvPr>
          <p:cNvCxnSpPr/>
          <p:nvPr/>
        </p:nvCxnSpPr>
        <p:spPr>
          <a:xfrm flipH="1">
            <a:off x="7853916" y="1552353"/>
            <a:ext cx="1300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EE8F40-38BE-4B45-9F2E-281BA1BD8DD4}"/>
              </a:ext>
            </a:extLst>
          </p:cNvPr>
          <p:cNvSpPr txBox="1"/>
          <p:nvPr/>
        </p:nvSpPr>
        <p:spPr>
          <a:xfrm>
            <a:off x="1570074" y="4703240"/>
            <a:ext cx="4007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41.1988.</a:t>
            </a:r>
            <a:r>
              <a:rPr lang="en-US" sz="4000" strike="sngStrike" dirty="0"/>
              <a:t>EAR MASSAGE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31416-7CAB-45F3-8C92-02AF1FB85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87" y="5744641"/>
            <a:ext cx="1245759" cy="9331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06D4DF-E5A7-405A-A19B-B2396EDF6ABB}"/>
              </a:ext>
            </a:extLst>
          </p:cNvPr>
          <p:cNvCxnSpPr/>
          <p:nvPr/>
        </p:nvCxnSpPr>
        <p:spPr>
          <a:xfrm>
            <a:off x="2222205" y="5699051"/>
            <a:ext cx="2636874" cy="7974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DFA6BA-93DD-49DD-AE51-EF3909E1E90A}"/>
              </a:ext>
            </a:extLst>
          </p:cNvPr>
          <p:cNvSpPr txBox="1"/>
          <p:nvPr/>
        </p:nvSpPr>
        <p:spPr>
          <a:xfrm>
            <a:off x="1732831" y="4428028"/>
            <a:ext cx="651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CPVA.DEA(</a:t>
            </a:r>
            <a:r>
              <a:rPr lang="en-US" strike="sngStrike" dirty="0" err="1"/>
              <a:t>herion</a:t>
            </a:r>
            <a:r>
              <a:rPr lang="en-US" strike="sngStrike" dirty="0"/>
              <a:t>, blond old </a:t>
            </a:r>
            <a:r>
              <a:rPr lang="en-US" strike="sngStrike" dirty="0" err="1"/>
              <a:t>vagian</a:t>
            </a:r>
            <a:r>
              <a:rPr lang="en-US" strike="sngStrike" dirty="0"/>
              <a:t> crus, </a:t>
            </a:r>
            <a:r>
              <a:rPr lang="en-US" strike="sngStrike" dirty="0" err="1"/>
              <a:t>burneet</a:t>
            </a:r>
            <a:r>
              <a:rPr lang="en-US" strike="sngStrike" dirty="0"/>
              <a:t> young </a:t>
            </a:r>
            <a:r>
              <a:rPr lang="en-US" strike="sngStrike" dirty="0" err="1"/>
              <a:t>vagain</a:t>
            </a:r>
            <a:r>
              <a:rPr lang="en-US" strike="sngStrike" dirty="0"/>
              <a:t> </a:t>
            </a:r>
            <a:r>
              <a:rPr lang="en-US" strike="sngStrike" dirty="0" err="1"/>
              <a:t>vrus</a:t>
            </a:r>
            <a:r>
              <a:rPr lang="en-US" strike="sngStrike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2ADDC8-A147-47FD-A477-BF76DC725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90" y="5744129"/>
            <a:ext cx="569285" cy="8115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5E9032-6929-4466-87DC-9FB4B8DEA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16" y="5896678"/>
            <a:ext cx="572761" cy="7123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4ADBCD-C7BF-493C-8735-6740E0720991}"/>
              </a:ext>
            </a:extLst>
          </p:cNvPr>
          <p:cNvSpPr/>
          <p:nvPr/>
        </p:nvSpPr>
        <p:spPr>
          <a:xfrm>
            <a:off x="6581553" y="5896678"/>
            <a:ext cx="1845124" cy="5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VIRINGIA.CPVA.DEA</a:t>
            </a:r>
            <a:r>
              <a:rPr lang="en-US" strike="sngStrike" dirty="0"/>
              <a:t>(</a:t>
            </a:r>
            <a:r>
              <a:rPr lang="en-US" strike="sngStrike" dirty="0" err="1"/>
              <a:t>herioin</a:t>
            </a:r>
            <a:r>
              <a:rPr lang="en-US" strike="sngStrike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5833CF-764C-4332-BD49-89DF1C32833D}"/>
              </a:ext>
            </a:extLst>
          </p:cNvPr>
          <p:cNvCxnSpPr/>
          <p:nvPr/>
        </p:nvCxnSpPr>
        <p:spPr>
          <a:xfrm>
            <a:off x="3933846" y="4610578"/>
            <a:ext cx="3296294" cy="14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CCE319-0274-400E-8E06-047766D18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47" y="5551872"/>
            <a:ext cx="647231" cy="4847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EE87D4-6007-4960-BD3F-C5468E4FB021}"/>
              </a:ext>
            </a:extLst>
          </p:cNvPr>
          <p:cNvCxnSpPr/>
          <p:nvPr/>
        </p:nvCxnSpPr>
        <p:spPr>
          <a:xfrm>
            <a:off x="4801077" y="5577070"/>
            <a:ext cx="1227042" cy="56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70863A-F7FE-4477-82CE-87237930AAC2}"/>
              </a:ext>
            </a:extLst>
          </p:cNvPr>
          <p:cNvSpPr txBox="1"/>
          <p:nvPr/>
        </p:nvSpPr>
        <p:spPr>
          <a:xfrm>
            <a:off x="5058742" y="5321163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DOMEST VIOE ( </a:t>
            </a:r>
            <a:r>
              <a:rPr lang="en-US" strike="sngStrike" dirty="0"/>
              <a:t>guy yells at </a:t>
            </a:r>
            <a:r>
              <a:rPr lang="en-US" strike="sngStrike" dirty="0" err="1"/>
              <a:t>bathoroomdoro</a:t>
            </a:r>
            <a:r>
              <a:rPr lang="en-US" strike="sngStrike" dirty="0"/>
              <a:t> 0.1 window)</a:t>
            </a:r>
          </a:p>
        </p:txBody>
      </p:sp>
    </p:spTree>
    <p:extLst>
      <p:ext uri="{BB962C8B-B14F-4D97-AF65-F5344CB8AC3E}">
        <p14:creationId xmlns:p14="http://schemas.microsoft.com/office/powerpoint/2010/main" val="8421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ACEE2-A854-4BD4-9799-1F16B2F6F641}"/>
              </a:ext>
            </a:extLst>
          </p:cNvPr>
          <p:cNvSpPr/>
          <p:nvPr/>
        </p:nvSpPr>
        <p:spPr>
          <a:xfrm>
            <a:off x="1084521" y="4646428"/>
            <a:ext cx="2039265" cy="10320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CVPA.SQ.HQ.EMEA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5EFCC-0965-4CAB-A956-CE4C28423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465" y="1824665"/>
            <a:ext cx="4834269" cy="36257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B8A3C-5F77-4983-A905-EF3BC359803B}"/>
              </a:ext>
            </a:extLst>
          </p:cNvPr>
          <p:cNvCxnSpPr/>
          <p:nvPr/>
        </p:nvCxnSpPr>
        <p:spPr>
          <a:xfrm>
            <a:off x="2190307" y="4508205"/>
            <a:ext cx="659219" cy="149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EF13B0-3472-4AFC-B449-3F0D68645380}"/>
              </a:ext>
            </a:extLst>
          </p:cNvPr>
          <p:cNvCxnSpPr/>
          <p:nvPr/>
        </p:nvCxnSpPr>
        <p:spPr>
          <a:xfrm flipH="1" flipV="1">
            <a:off x="839972" y="3561907"/>
            <a:ext cx="765544" cy="106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04055E-679B-4E76-9BEE-EDE75809D4B1}"/>
              </a:ext>
            </a:extLst>
          </p:cNvPr>
          <p:cNvSpPr txBox="1"/>
          <p:nvPr/>
        </p:nvSpPr>
        <p:spPr>
          <a:xfrm>
            <a:off x="393405" y="2732567"/>
            <a:ext cx="238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</a:t>
            </a:r>
            <a:r>
              <a:rPr lang="en-US" dirty="0" err="1"/>
              <a:t>Patrik</a:t>
            </a:r>
            <a:r>
              <a:rPr lang="en-US" dirty="0"/>
              <a:t> </a:t>
            </a:r>
            <a:r>
              <a:rPr lang="en-US" dirty="0" err="1"/>
              <a:t>Herrny</a:t>
            </a:r>
            <a:r>
              <a:rPr lang="en-US" dirty="0"/>
              <a:t> Village</a:t>
            </a:r>
          </a:p>
          <a:p>
            <a:r>
              <a:rPr lang="en-US" strike="sngStrike" dirty="0"/>
              <a:t>Pole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A44E3-115E-40FE-9175-C170B83F4B00}"/>
              </a:ext>
            </a:extLst>
          </p:cNvPr>
          <p:cNvSpPr txBox="1"/>
          <p:nvPr/>
        </p:nvSpPr>
        <p:spPr>
          <a:xfrm>
            <a:off x="1084521" y="4008474"/>
            <a:ext cx="47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20EA16-12F7-4266-B109-0A091ED9E7C6}"/>
              </a:ext>
            </a:extLst>
          </p:cNvPr>
          <p:cNvSpPr txBox="1"/>
          <p:nvPr/>
        </p:nvSpPr>
        <p:spPr>
          <a:xfrm>
            <a:off x="1084521" y="6145618"/>
            <a:ext cx="697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MAINSTEREE.nonPIceBuilder</a:t>
            </a:r>
            <a:r>
              <a:rPr lang="en-US" dirty="0"/>
              <a:t>(01. </a:t>
            </a:r>
            <a:r>
              <a:rPr lang="en-US" dirty="0" err="1"/>
              <a:t>Ghocheio</a:t>
            </a:r>
            <a:r>
              <a:rPr lang="en-US" dirty="0"/>
              <a:t>(HOMCE:LUX(</a:t>
            </a:r>
            <a:r>
              <a:rPr lang="en-US" dirty="0" err="1"/>
              <a:t>deree,micheal</a:t>
            </a:r>
            <a:r>
              <a:rPr lang="en-US" dirty="0"/>
              <a:t>))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EBC473-30FB-4791-9D95-185F03510EFC}"/>
              </a:ext>
            </a:extLst>
          </p:cNvPr>
          <p:cNvCxnSpPr/>
          <p:nvPr/>
        </p:nvCxnSpPr>
        <p:spPr>
          <a:xfrm flipH="1">
            <a:off x="5837274" y="6145618"/>
            <a:ext cx="279146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D8930-6140-417A-BFA6-60B87D40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82837"/>
            <a:ext cx="114300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FC476-DCA5-4F05-AC9D-07CE6C7B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4556125"/>
            <a:ext cx="118262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E80C8-7623-498B-8657-B8835016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556125"/>
            <a:ext cx="1408362" cy="885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9E835E-E3F5-4F2C-B918-641AD60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9" y="5564187"/>
            <a:ext cx="1046981" cy="78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EB7191-C217-4AEB-8AD0-4350C804C62C}"/>
              </a:ext>
            </a:extLst>
          </p:cNvPr>
          <p:cNvSpPr txBox="1"/>
          <p:nvPr/>
        </p:nvSpPr>
        <p:spPr>
          <a:xfrm>
            <a:off x="2850324" y="5918199"/>
            <a:ext cx="978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 mouse</a:t>
            </a:r>
          </a:p>
          <a:p>
            <a:r>
              <a:rPr lang="en-US" dirty="0" err="1"/>
              <a:t>nonPiceInteptu</a:t>
            </a:r>
            <a:r>
              <a:rPr lang="en-US" dirty="0"/>
              <a:t>( danger bob, MAHTEW:(</a:t>
            </a:r>
            <a:r>
              <a:rPr lang="en-US" strike="sngStrike" dirty="0"/>
              <a:t>(</a:t>
            </a:r>
            <a:r>
              <a:rPr lang="en-US" strike="sngStrike" dirty="0" err="1"/>
              <a:t>caleb</a:t>
            </a:r>
            <a:r>
              <a:rPr lang="en-US" strike="sngStrike" dirty="0"/>
              <a:t> </a:t>
            </a:r>
            <a:r>
              <a:rPr lang="en-US" strike="sngStrike" dirty="0" err="1"/>
              <a:t>daber</a:t>
            </a:r>
            <a:r>
              <a:rPr lang="en-US" strike="sngStrike" dirty="0"/>
              <a:t> </a:t>
            </a:r>
            <a:r>
              <a:rPr lang="en-US" strike="sngStrike" dirty="0" err="1"/>
              <a:t>bob,genntech,apple</a:t>
            </a:r>
            <a:r>
              <a:rPr lang="en-US" strike="sngStrike" dirty="0"/>
              <a:t> bus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2972DF-9020-4D62-8B82-7BF5839A4892}"/>
              </a:ext>
            </a:extLst>
          </p:cNvPr>
          <p:cNvCxnSpPr/>
          <p:nvPr/>
        </p:nvCxnSpPr>
        <p:spPr>
          <a:xfrm>
            <a:off x="457200" y="5803900"/>
            <a:ext cx="1905000" cy="3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9A10C6C-9047-4A55-8802-4F0A4A658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2251075"/>
            <a:ext cx="2315718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9A51B-18F1-4EBB-8423-B78A06BB5842}"/>
              </a:ext>
            </a:extLst>
          </p:cNvPr>
          <p:cNvSpPr txBox="1"/>
          <p:nvPr/>
        </p:nvSpPr>
        <p:spPr>
          <a:xfrm>
            <a:off x="5143500" y="1955800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Math </a:t>
            </a:r>
            <a:r>
              <a:rPr lang="en-US" strike="sngStrike" dirty="0" err="1"/>
              <a:t>Grids!kyle</a:t>
            </a:r>
            <a:endParaRPr lang="en-US" strike="sngStri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C30AC9-6C14-42F7-A3EA-021998C3B851}"/>
              </a:ext>
            </a:extLst>
          </p:cNvPr>
          <p:cNvCxnSpPr/>
          <p:nvPr/>
        </p:nvCxnSpPr>
        <p:spPr>
          <a:xfrm>
            <a:off x="5143500" y="2382837"/>
            <a:ext cx="4546600" cy="29003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CF747A8-480A-4522-8AD0-D9023C88C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14" y="3394075"/>
            <a:ext cx="1724025" cy="2324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7D4BF3-1404-4E73-8E60-5B718C2E9BDA}"/>
              </a:ext>
            </a:extLst>
          </p:cNvPr>
          <p:cNvCxnSpPr/>
          <p:nvPr/>
        </p:nvCxnSpPr>
        <p:spPr>
          <a:xfrm>
            <a:off x="3371850" y="3246436"/>
            <a:ext cx="4546600" cy="29003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EBB265-06C1-4477-8A97-B7043D964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09" y="3394075"/>
            <a:ext cx="1880155" cy="18801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972A9-17C5-4E57-A767-99EDEB408BF6}"/>
              </a:ext>
            </a:extLst>
          </p:cNvPr>
          <p:cNvCxnSpPr/>
          <p:nvPr/>
        </p:nvCxnSpPr>
        <p:spPr>
          <a:xfrm>
            <a:off x="9372600" y="3136900"/>
            <a:ext cx="2413000" cy="32115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D8930-6140-417A-BFA6-60B87D40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82837"/>
            <a:ext cx="114300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FC476-DCA5-4F05-AC9D-07CE6C7B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3" y="4556125"/>
            <a:ext cx="118262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E80C8-7623-498B-8657-B8835016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556125"/>
            <a:ext cx="1408362" cy="885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9E835E-E3F5-4F2C-B918-641AD60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9" y="5564187"/>
            <a:ext cx="1046981" cy="78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EB7191-C217-4AEB-8AD0-4350C804C62C}"/>
              </a:ext>
            </a:extLst>
          </p:cNvPr>
          <p:cNvSpPr txBox="1"/>
          <p:nvPr/>
        </p:nvSpPr>
        <p:spPr>
          <a:xfrm>
            <a:off x="2850324" y="5918199"/>
            <a:ext cx="978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 mouse</a:t>
            </a:r>
          </a:p>
          <a:p>
            <a:r>
              <a:rPr lang="en-US" dirty="0" err="1"/>
              <a:t>nonPiceInteptu</a:t>
            </a:r>
            <a:r>
              <a:rPr lang="en-US" dirty="0"/>
              <a:t>( danger bob, MAHTEW:(</a:t>
            </a:r>
            <a:r>
              <a:rPr lang="en-US" strike="sngStrike" dirty="0"/>
              <a:t>(</a:t>
            </a:r>
            <a:r>
              <a:rPr lang="en-US" strike="sngStrike" dirty="0" err="1"/>
              <a:t>caleb</a:t>
            </a:r>
            <a:r>
              <a:rPr lang="en-US" strike="sngStrike" dirty="0"/>
              <a:t> </a:t>
            </a:r>
            <a:r>
              <a:rPr lang="en-US" strike="sngStrike" dirty="0" err="1"/>
              <a:t>daber</a:t>
            </a:r>
            <a:r>
              <a:rPr lang="en-US" strike="sngStrike" dirty="0"/>
              <a:t> </a:t>
            </a:r>
            <a:r>
              <a:rPr lang="en-US" strike="sngStrike" dirty="0" err="1"/>
              <a:t>bob,genntech,apple</a:t>
            </a:r>
            <a:r>
              <a:rPr lang="en-US" strike="sngStrike" dirty="0"/>
              <a:t> bus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2972DF-9020-4D62-8B82-7BF5839A4892}"/>
              </a:ext>
            </a:extLst>
          </p:cNvPr>
          <p:cNvCxnSpPr/>
          <p:nvPr/>
        </p:nvCxnSpPr>
        <p:spPr>
          <a:xfrm>
            <a:off x="457200" y="5803900"/>
            <a:ext cx="1905000" cy="3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05F24B-D5A9-4080-861F-E1D7EB304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68" y="1549399"/>
            <a:ext cx="3833408" cy="4368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E6495B-60C2-4A05-A0CD-690D85E28AA7}"/>
              </a:ext>
            </a:extLst>
          </p:cNvPr>
          <p:cNvCxnSpPr/>
          <p:nvPr/>
        </p:nvCxnSpPr>
        <p:spPr>
          <a:xfrm>
            <a:off x="4318000" y="2057400"/>
            <a:ext cx="6159500" cy="2498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714AB-C60A-4C5D-8D9C-797DD29D7CC7}"/>
              </a:ext>
            </a:extLst>
          </p:cNvPr>
          <p:cNvCxnSpPr>
            <a:cxnSpLocks/>
          </p:cNvCxnSpPr>
          <p:nvPr/>
        </p:nvCxnSpPr>
        <p:spPr>
          <a:xfrm flipV="1">
            <a:off x="5016500" y="1549400"/>
            <a:ext cx="5194300" cy="259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BC78C20-6083-4E8F-830A-E9D7754A8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22" y="2317751"/>
            <a:ext cx="2600325" cy="17621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31A41C-07E8-46AF-80D1-B5F9B8D1DD6E}"/>
              </a:ext>
            </a:extLst>
          </p:cNvPr>
          <p:cNvCxnSpPr/>
          <p:nvPr/>
        </p:nvCxnSpPr>
        <p:spPr>
          <a:xfrm>
            <a:off x="1831618" y="2122486"/>
            <a:ext cx="6159500" cy="2498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D3E86A8-AB5F-443E-8268-AEF44D042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93" y="2262187"/>
            <a:ext cx="2114550" cy="216217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7F192B-6B5F-4C4A-B068-A6B095472A1A}"/>
              </a:ext>
            </a:extLst>
          </p:cNvPr>
          <p:cNvCxnSpPr>
            <a:cxnSpLocks/>
          </p:cNvCxnSpPr>
          <p:nvPr/>
        </p:nvCxnSpPr>
        <p:spPr>
          <a:xfrm>
            <a:off x="10360382" y="1754186"/>
            <a:ext cx="1703078" cy="2801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243F36-37A3-4522-8688-9070C0CFC1D6}"/>
              </a:ext>
            </a:extLst>
          </p:cNvPr>
          <p:cNvCxnSpPr>
            <a:cxnSpLocks/>
          </p:cNvCxnSpPr>
          <p:nvPr/>
        </p:nvCxnSpPr>
        <p:spPr>
          <a:xfrm>
            <a:off x="9825395" y="1942304"/>
            <a:ext cx="1703078" cy="28019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7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242F8-CFDE-4E16-BCD9-8178B47A7D7E}"/>
              </a:ext>
            </a:extLst>
          </p:cNvPr>
          <p:cNvSpPr/>
          <p:nvPr/>
        </p:nvSpPr>
        <p:spPr>
          <a:xfrm>
            <a:off x="177800" y="1498600"/>
            <a:ext cx="11696700" cy="500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F54B7A-0385-488D-ACC3-B2C2AD8F7598}"/>
              </a:ext>
            </a:extLst>
          </p:cNvPr>
          <p:cNvCxnSpPr/>
          <p:nvPr/>
        </p:nvCxnSpPr>
        <p:spPr>
          <a:xfrm>
            <a:off x="1104900" y="1384300"/>
            <a:ext cx="0" cy="530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21FE89-EAF1-42EB-9DA5-F2A6FF2D284F}"/>
              </a:ext>
            </a:extLst>
          </p:cNvPr>
          <p:cNvCxnSpPr/>
          <p:nvPr/>
        </p:nvCxnSpPr>
        <p:spPr>
          <a:xfrm>
            <a:off x="2082800" y="1384300"/>
            <a:ext cx="0" cy="530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C8A45-62CF-4000-80AD-E4E90FD7FE6D}"/>
              </a:ext>
            </a:extLst>
          </p:cNvPr>
          <p:cNvCxnSpPr/>
          <p:nvPr/>
        </p:nvCxnSpPr>
        <p:spPr>
          <a:xfrm>
            <a:off x="3060700" y="1384300"/>
            <a:ext cx="0" cy="530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A2B9CB-4047-49B9-8897-BC8A0931112A}"/>
              </a:ext>
            </a:extLst>
          </p:cNvPr>
          <p:cNvCxnSpPr>
            <a:cxnSpLocks/>
          </p:cNvCxnSpPr>
          <p:nvPr/>
        </p:nvCxnSpPr>
        <p:spPr>
          <a:xfrm flipH="1">
            <a:off x="-241300" y="24892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C71E23-D95D-40E3-96E4-926E41ECB8B9}"/>
              </a:ext>
            </a:extLst>
          </p:cNvPr>
          <p:cNvCxnSpPr>
            <a:cxnSpLocks/>
          </p:cNvCxnSpPr>
          <p:nvPr/>
        </p:nvCxnSpPr>
        <p:spPr>
          <a:xfrm flipH="1">
            <a:off x="-152400" y="31623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7EFE64-6F3B-4650-AE4D-4FEF454F4637}"/>
              </a:ext>
            </a:extLst>
          </p:cNvPr>
          <p:cNvCxnSpPr>
            <a:cxnSpLocks/>
          </p:cNvCxnSpPr>
          <p:nvPr/>
        </p:nvCxnSpPr>
        <p:spPr>
          <a:xfrm flipH="1">
            <a:off x="-152400" y="37211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BBE689-028B-43C2-B375-A3235555C94C}"/>
              </a:ext>
            </a:extLst>
          </p:cNvPr>
          <p:cNvCxnSpPr>
            <a:cxnSpLocks/>
          </p:cNvCxnSpPr>
          <p:nvPr/>
        </p:nvCxnSpPr>
        <p:spPr>
          <a:xfrm flipH="1">
            <a:off x="0" y="44577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C91FD-D565-41E0-B719-AD8815B191BB}"/>
              </a:ext>
            </a:extLst>
          </p:cNvPr>
          <p:cNvCxnSpPr>
            <a:cxnSpLocks/>
          </p:cNvCxnSpPr>
          <p:nvPr/>
        </p:nvCxnSpPr>
        <p:spPr>
          <a:xfrm flipH="1">
            <a:off x="177800" y="48895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71505-F0D4-4A64-BF2B-D02EC6799C89}"/>
              </a:ext>
            </a:extLst>
          </p:cNvPr>
          <p:cNvSpPr txBox="1"/>
          <p:nvPr/>
        </p:nvSpPr>
        <p:spPr>
          <a:xfrm>
            <a:off x="1151865" y="1205984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Math </a:t>
            </a:r>
            <a:r>
              <a:rPr lang="en-US" strike="sngStrike" dirty="0" err="1"/>
              <a:t>Profesosr</a:t>
            </a:r>
            <a:endParaRPr lang="en-US" strike="sngStrik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4E3126-AE88-46DF-B6B3-59C073F1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093398"/>
            <a:ext cx="1616186" cy="16525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FE21AD-DD1E-4E35-9BD7-6F2561319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7" y="2495550"/>
            <a:ext cx="2447925" cy="1866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B50680-2B43-4503-8CF3-A840660982AA}"/>
              </a:ext>
            </a:extLst>
          </p:cNvPr>
          <p:cNvCxnSpPr/>
          <p:nvPr/>
        </p:nvCxnSpPr>
        <p:spPr>
          <a:xfrm>
            <a:off x="5295014" y="1765005"/>
            <a:ext cx="680484" cy="112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36AD45-1079-4FCC-8635-3DD564DF951D}"/>
              </a:ext>
            </a:extLst>
          </p:cNvPr>
          <p:cNvSpPr txBox="1"/>
          <p:nvPr/>
        </p:nvSpPr>
        <p:spPr>
          <a:xfrm>
            <a:off x="4104167" y="1689616"/>
            <a:ext cx="254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Change to awns question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A30DC3-208C-4899-A576-3EF355B43198}"/>
              </a:ext>
            </a:extLst>
          </p:cNvPr>
          <p:cNvSpPr/>
          <p:nvPr/>
        </p:nvSpPr>
        <p:spPr>
          <a:xfrm>
            <a:off x="5835826" y="256539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Ativity:jumping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242F8-CFDE-4E16-BCD9-8178B47A7D7E}"/>
              </a:ext>
            </a:extLst>
          </p:cNvPr>
          <p:cNvSpPr/>
          <p:nvPr/>
        </p:nvSpPr>
        <p:spPr>
          <a:xfrm>
            <a:off x="177800" y="1498600"/>
            <a:ext cx="11696700" cy="500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F54B7A-0385-488D-ACC3-B2C2AD8F7598}"/>
              </a:ext>
            </a:extLst>
          </p:cNvPr>
          <p:cNvCxnSpPr/>
          <p:nvPr/>
        </p:nvCxnSpPr>
        <p:spPr>
          <a:xfrm>
            <a:off x="1104900" y="1384300"/>
            <a:ext cx="0" cy="530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21FE89-EAF1-42EB-9DA5-F2A6FF2D284F}"/>
              </a:ext>
            </a:extLst>
          </p:cNvPr>
          <p:cNvCxnSpPr/>
          <p:nvPr/>
        </p:nvCxnSpPr>
        <p:spPr>
          <a:xfrm>
            <a:off x="2082800" y="1384300"/>
            <a:ext cx="0" cy="530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C8A45-62CF-4000-80AD-E4E90FD7FE6D}"/>
              </a:ext>
            </a:extLst>
          </p:cNvPr>
          <p:cNvCxnSpPr/>
          <p:nvPr/>
        </p:nvCxnSpPr>
        <p:spPr>
          <a:xfrm>
            <a:off x="3060700" y="1384300"/>
            <a:ext cx="0" cy="530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A2B9CB-4047-49B9-8897-BC8A0931112A}"/>
              </a:ext>
            </a:extLst>
          </p:cNvPr>
          <p:cNvCxnSpPr>
            <a:cxnSpLocks/>
          </p:cNvCxnSpPr>
          <p:nvPr/>
        </p:nvCxnSpPr>
        <p:spPr>
          <a:xfrm flipH="1">
            <a:off x="-241300" y="2489200"/>
            <a:ext cx="134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C71E23-D95D-40E3-96E4-926E41ECB8B9}"/>
              </a:ext>
            </a:extLst>
          </p:cNvPr>
          <p:cNvCxnSpPr>
            <a:cxnSpLocks/>
          </p:cNvCxnSpPr>
          <p:nvPr/>
        </p:nvCxnSpPr>
        <p:spPr>
          <a:xfrm flipH="1">
            <a:off x="-152400" y="3162300"/>
            <a:ext cx="134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7EFE64-6F3B-4650-AE4D-4FEF454F4637}"/>
              </a:ext>
            </a:extLst>
          </p:cNvPr>
          <p:cNvCxnSpPr>
            <a:cxnSpLocks/>
          </p:cNvCxnSpPr>
          <p:nvPr/>
        </p:nvCxnSpPr>
        <p:spPr>
          <a:xfrm flipH="1">
            <a:off x="-152400" y="37211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BBE689-028B-43C2-B375-A3235555C94C}"/>
              </a:ext>
            </a:extLst>
          </p:cNvPr>
          <p:cNvCxnSpPr>
            <a:cxnSpLocks/>
          </p:cNvCxnSpPr>
          <p:nvPr/>
        </p:nvCxnSpPr>
        <p:spPr>
          <a:xfrm flipH="1">
            <a:off x="0" y="44577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C91FD-D565-41E0-B719-AD8815B191BB}"/>
              </a:ext>
            </a:extLst>
          </p:cNvPr>
          <p:cNvCxnSpPr>
            <a:cxnSpLocks/>
          </p:cNvCxnSpPr>
          <p:nvPr/>
        </p:nvCxnSpPr>
        <p:spPr>
          <a:xfrm flipH="1">
            <a:off x="177800" y="4889500"/>
            <a:ext cx="13411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71505-F0D4-4A64-BF2B-D02EC6799C89}"/>
              </a:ext>
            </a:extLst>
          </p:cNvPr>
          <p:cNvSpPr txBox="1"/>
          <p:nvPr/>
        </p:nvSpPr>
        <p:spPr>
          <a:xfrm>
            <a:off x="1151865" y="1205984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IPX. </a:t>
            </a:r>
            <a:r>
              <a:rPr lang="en-US" strike="sngStrike" dirty="0" err="1"/>
              <a:t>De.Math</a:t>
            </a:r>
            <a:r>
              <a:rPr lang="en-US" strike="sngStrike" dirty="0"/>
              <a:t> </a:t>
            </a:r>
            <a:r>
              <a:rPr lang="en-US" strike="sngStrike" dirty="0" err="1"/>
              <a:t>Profesosr</a:t>
            </a:r>
            <a:endParaRPr lang="en-US" strike="sngStrik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4E3126-AE88-46DF-B6B3-59C073F1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093398"/>
            <a:ext cx="1616186" cy="1652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2FA36B-0CFE-4455-8B5E-C604A0ABAC4C}"/>
              </a:ext>
            </a:extLst>
          </p:cNvPr>
          <p:cNvSpPr txBox="1"/>
          <p:nvPr/>
        </p:nvSpPr>
        <p:spPr>
          <a:xfrm>
            <a:off x="4051300" y="1714500"/>
            <a:ext cx="486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Geneusei</a:t>
            </a:r>
            <a:r>
              <a:rPr lang="en-US" dirty="0"/>
              <a:t> </a:t>
            </a:r>
            <a:r>
              <a:rPr lang="en-US" dirty="0" err="1"/>
              <a:t>HOMCE:KYRSTAL.JOSHPE.mARY</a:t>
            </a:r>
            <a:r>
              <a:rPr lang="en-US" strike="sngStrike" dirty="0"/>
              <a:t>(tootsie)</a:t>
            </a:r>
          </a:p>
          <a:p>
            <a:r>
              <a:rPr lang="en-US" dirty="0" err="1"/>
              <a:t>ELKE</a:t>
            </a:r>
            <a:r>
              <a:rPr lang="en-US" strike="sngStrike" dirty="0" err="1"/>
              <a:t>.May</a:t>
            </a:r>
            <a:r>
              <a:rPr lang="en-US" strike="sngStrike" dirty="0"/>
              <a:t> not </a:t>
            </a:r>
            <a:r>
              <a:rPr lang="en-US" strike="sngStrike" dirty="0" err="1"/>
              <a:t>cook,cannot</a:t>
            </a:r>
            <a:r>
              <a:rPr lang="en-US" strike="sngStrike" dirty="0"/>
              <a:t> cook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6DA08-6891-48F3-AE5D-893026FD2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52" y="1701799"/>
            <a:ext cx="709748" cy="859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72B86-2C46-44A8-8159-BF59AEECC3A4}"/>
              </a:ext>
            </a:extLst>
          </p:cNvPr>
          <p:cNvSpPr txBox="1"/>
          <p:nvPr/>
        </p:nvSpPr>
        <p:spPr>
          <a:xfrm>
            <a:off x="10604500" y="2006599"/>
            <a:ext cx="2037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Druken</a:t>
            </a:r>
            <a:r>
              <a:rPr lang="en-US" strike="sngStrike" dirty="0"/>
              <a:t> </a:t>
            </a:r>
            <a:r>
              <a:rPr lang="en-US" strike="sngStrike" dirty="0" err="1"/>
              <a:t>saylor</a:t>
            </a:r>
            <a:endParaRPr lang="en-US" strike="sngStrike" dirty="0"/>
          </a:p>
          <a:p>
            <a:r>
              <a:rPr lang="en-US" strike="sngStrike" dirty="0"/>
              <a:t>King </a:t>
            </a:r>
            <a:r>
              <a:rPr lang="en-US" strike="sngStrike" dirty="0" err="1"/>
              <a:t>saylor</a:t>
            </a:r>
            <a:r>
              <a:rPr lang="en-US" strike="sngStrike" dirty="0"/>
              <a:t> </a:t>
            </a:r>
            <a:r>
              <a:rPr lang="en-US" strike="sngStrike" dirty="0" err="1"/>
              <a:t>oomm</a:t>
            </a:r>
            <a:endParaRPr lang="en-US" strike="sngStrike" dirty="0"/>
          </a:p>
          <a:p>
            <a:r>
              <a:rPr lang="en-US" strike="sngStrike" dirty="0"/>
              <a:t>Tootsie, hole in wall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50827-F326-4580-90EE-1F152515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229" y="4478405"/>
            <a:ext cx="5885714" cy="10761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5124BB-6C4E-4578-9660-64BC24594EC0}"/>
              </a:ext>
            </a:extLst>
          </p:cNvPr>
          <p:cNvCxnSpPr/>
          <p:nvPr/>
        </p:nvCxnSpPr>
        <p:spPr>
          <a:xfrm>
            <a:off x="5207000" y="3843813"/>
            <a:ext cx="6667500" cy="20108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8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426656A-DE34-46A6-A456-F49AA906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1673224"/>
            <a:ext cx="1828800" cy="25050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7783AF-ACD9-47BA-935C-CC2BEC921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327275"/>
            <a:ext cx="2286000" cy="20002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92F340A-F010-4C4E-85C8-82B5ED25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50" y="2432050"/>
            <a:ext cx="3086100" cy="1485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50B39C9-E48E-4B76-95F8-79FA102AC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74" y="4457699"/>
            <a:ext cx="1561775" cy="232568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FF9D41-DF44-468D-AF26-933B2E392D6D}"/>
              </a:ext>
            </a:extLst>
          </p:cNvPr>
          <p:cNvCxnSpPr/>
          <p:nvPr/>
        </p:nvCxnSpPr>
        <p:spPr>
          <a:xfrm>
            <a:off x="3911600" y="2082800"/>
            <a:ext cx="3886200" cy="339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B194AA-BF70-4D29-B28F-FC344412F02F}"/>
              </a:ext>
            </a:extLst>
          </p:cNvPr>
          <p:cNvCxnSpPr/>
          <p:nvPr/>
        </p:nvCxnSpPr>
        <p:spPr>
          <a:xfrm>
            <a:off x="1340174" y="1558851"/>
            <a:ext cx="3225799" cy="326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921F31-75B3-4FD3-9DC2-9BD6412A0F55}"/>
              </a:ext>
            </a:extLst>
          </p:cNvPr>
          <p:cNvCxnSpPr/>
          <p:nvPr/>
        </p:nvCxnSpPr>
        <p:spPr>
          <a:xfrm>
            <a:off x="8013700" y="1917700"/>
            <a:ext cx="2882900" cy="31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4692D4C-2012-40AA-B146-0902A7022957}"/>
              </a:ext>
            </a:extLst>
          </p:cNvPr>
          <p:cNvSpPr txBox="1"/>
          <p:nvPr/>
        </p:nvSpPr>
        <p:spPr>
          <a:xfrm>
            <a:off x="4680273" y="4813300"/>
            <a:ext cx="25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A.E.D </a:t>
            </a:r>
            <a:r>
              <a:rPr lang="en-US" dirty="0" err="1"/>
              <a:t>nonPolcieRTALogial</a:t>
            </a:r>
            <a:endParaRPr lang="en-US" dirty="0"/>
          </a:p>
          <a:p>
            <a:r>
              <a:rPr lang="en-US" dirty="0" err="1"/>
              <a:t>nonPociKoffeyLgioalk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987C6C-0002-4B93-92F7-B6C7F801C47B}"/>
              </a:ext>
            </a:extLst>
          </p:cNvPr>
          <p:cNvSpPr txBox="1"/>
          <p:nvPr/>
        </p:nvSpPr>
        <p:spPr>
          <a:xfrm>
            <a:off x="170121" y="15494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80C9E7-919A-4491-8F24-00FDD8E8FCF8}"/>
              </a:ext>
            </a:extLst>
          </p:cNvPr>
          <p:cNvSpPr txBox="1"/>
          <p:nvPr/>
        </p:nvSpPr>
        <p:spPr>
          <a:xfrm>
            <a:off x="4245952" y="4531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C77CB90-0F0A-4111-B44F-115BBDAA3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954063"/>
            <a:ext cx="952500" cy="12668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1CA39E7-3CEC-4FFC-806B-58F809A0F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1360525"/>
            <a:ext cx="952500" cy="11906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6EF3073-E4CE-4006-8910-492AF74A4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89" y="5750294"/>
            <a:ext cx="735736" cy="412012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8FD24E-FCC4-440B-886E-CAF7EB6D6055}"/>
              </a:ext>
            </a:extLst>
          </p:cNvPr>
          <p:cNvCxnSpPr/>
          <p:nvPr/>
        </p:nvCxnSpPr>
        <p:spPr>
          <a:xfrm>
            <a:off x="8818283" y="5568950"/>
            <a:ext cx="1036548" cy="927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B13B43-B328-4D94-B74C-4441BF5EB35E}"/>
              </a:ext>
            </a:extLst>
          </p:cNvPr>
          <p:cNvSpPr txBox="1"/>
          <p:nvPr/>
        </p:nvSpPr>
        <p:spPr>
          <a:xfrm>
            <a:off x="8463516" y="4715946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Phil(</a:t>
            </a:r>
            <a:r>
              <a:rPr lang="en-US" dirty="0" err="1"/>
              <a:t>kimb</a:t>
            </a:r>
            <a:r>
              <a:rPr lang="en-US" dirty="0"/>
              <a:t>) </a:t>
            </a:r>
            <a:r>
              <a:rPr lang="en-US" strike="sngStrike" dirty="0"/>
              <a:t>boxing </a:t>
            </a:r>
            <a:r>
              <a:rPr lang="en-US" strike="sngStrike" dirty="0" err="1"/>
              <a:t>hbo</a:t>
            </a:r>
            <a:endParaRPr lang="en-US" strike="sngStrik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04310B5-DBA2-4B7A-B289-428FEACACA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285" y="5822950"/>
            <a:ext cx="1036548" cy="58046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0571F7-A6A1-4DCF-8D70-C8A785D2E3F9}"/>
              </a:ext>
            </a:extLst>
          </p:cNvPr>
          <p:cNvCxnSpPr/>
          <p:nvPr/>
        </p:nvCxnSpPr>
        <p:spPr>
          <a:xfrm>
            <a:off x="7668010" y="5732425"/>
            <a:ext cx="1036548" cy="927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FA8F230-DCC5-4D84-B50D-167D639B9D91}"/>
              </a:ext>
            </a:extLst>
          </p:cNvPr>
          <p:cNvSpPr txBox="1"/>
          <p:nvPr/>
        </p:nvSpPr>
        <p:spPr>
          <a:xfrm rot="21351672">
            <a:off x="6900739" y="5427122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2014 2</a:t>
            </a:r>
            <a:r>
              <a:rPr lang="en-US" sz="800" baseline="30000" dirty="0"/>
              <a:t>nd</a:t>
            </a:r>
            <a:r>
              <a:rPr lang="en-US" sz="800" dirty="0"/>
              <a:t> cone </a:t>
            </a:r>
            <a:r>
              <a:rPr lang="en-US" sz="800" dirty="0" err="1"/>
              <a:t>presiton</a:t>
            </a:r>
            <a:r>
              <a:rPr lang="en-US" sz="800" dirty="0"/>
              <a:t> saint </a:t>
            </a:r>
            <a:r>
              <a:rPr lang="en-US" sz="800" dirty="0" err="1"/>
              <a:t>ainslemo</a:t>
            </a:r>
            <a:endParaRPr lang="en-US" sz="800" dirty="0"/>
          </a:p>
          <a:p>
            <a:r>
              <a:rPr lang="en-US" sz="800" dirty="0" err="1"/>
              <a:t>Mexina</a:t>
            </a:r>
            <a:r>
              <a:rPr lang="en-US" sz="800" dirty="0"/>
              <a:t> </a:t>
            </a:r>
            <a:r>
              <a:rPr lang="en-US" sz="800" dirty="0" err="1"/>
              <a:t>STalking</a:t>
            </a:r>
            <a:endParaRPr lang="en-US" sz="8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8AE2B05-797A-434C-A76D-D236DB80D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77" y="6196921"/>
            <a:ext cx="397320" cy="59598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B60CAA-9039-494E-84CB-8E9D5560835E}"/>
              </a:ext>
            </a:extLst>
          </p:cNvPr>
          <p:cNvCxnSpPr/>
          <p:nvPr/>
        </p:nvCxnSpPr>
        <p:spPr>
          <a:xfrm>
            <a:off x="7706532" y="5883274"/>
            <a:ext cx="1036548" cy="927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3EBACA-3104-4B9F-95F7-3AF71E181CDE}"/>
              </a:ext>
            </a:extLst>
          </p:cNvPr>
          <p:cNvSpPr txBox="1"/>
          <p:nvPr/>
        </p:nvSpPr>
        <p:spPr>
          <a:xfrm>
            <a:off x="7074533" y="5084738"/>
            <a:ext cx="476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FBI:WMD:</a:t>
            </a:r>
            <a:r>
              <a:rPr lang="en-US" strike="sngStrike" dirty="0" err="1"/>
              <a:t>PERSON:OFFICE:SHOTTER.nonPoiceCfg</a:t>
            </a:r>
            <a:endParaRPr lang="en-US" strike="sngStrik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95A9A-1861-4C92-AFFB-DA2B4495CAE4}"/>
              </a:ext>
            </a:extLst>
          </p:cNvPr>
          <p:cNvSpPr txBox="1"/>
          <p:nvPr/>
        </p:nvSpPr>
        <p:spPr>
          <a:xfrm>
            <a:off x="5624989" y="6346824"/>
            <a:ext cx="24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 Mexican (</a:t>
            </a:r>
            <a:r>
              <a:rPr lang="en-US" strike="sngStrike" dirty="0" err="1"/>
              <a:t>HBOphil</a:t>
            </a:r>
            <a:r>
              <a:rPr lang="en-US" strike="sngStrike" dirty="0"/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CF9162-E5BA-467A-8265-B8DB332E3534}"/>
              </a:ext>
            </a:extLst>
          </p:cNvPr>
          <p:cNvSpPr txBox="1"/>
          <p:nvPr/>
        </p:nvSpPr>
        <p:spPr>
          <a:xfrm>
            <a:off x="10132828" y="6177897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Mexican</a:t>
            </a:r>
            <a:r>
              <a:rPr lang="en-US" strike="sngStrike" dirty="0"/>
              <a:t>(</a:t>
            </a:r>
            <a:r>
              <a:rPr lang="en-US" strike="sngStrike" dirty="0" err="1"/>
              <a:t>hbophil</a:t>
            </a:r>
            <a:r>
              <a:rPr lang="en-US" strike="sngStrike" dirty="0"/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F6A023-694C-40E9-9E26-3C8E37FC0AAC}"/>
              </a:ext>
            </a:extLst>
          </p:cNvPr>
          <p:cNvSpPr txBox="1"/>
          <p:nvPr/>
        </p:nvSpPr>
        <p:spPr>
          <a:xfrm>
            <a:off x="5854700" y="5750294"/>
            <a:ext cx="276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INTERET(</a:t>
            </a:r>
            <a:r>
              <a:rPr lang="en-US" dirty="0" err="1"/>
              <a:t>webst</a:t>
            </a:r>
            <a:r>
              <a:rPr lang="en-US" dirty="0"/>
              <a:t>)</a:t>
            </a:r>
          </a:p>
          <a:p>
            <a:r>
              <a:rPr lang="en-US" dirty="0"/>
              <a:t>VIGININIA</a:t>
            </a:r>
            <a:r>
              <a:rPr lang="en-US" strike="sngStrike" dirty="0"/>
              <a:t>(</a:t>
            </a:r>
            <a:r>
              <a:rPr lang="en-US" strike="sngStrike" dirty="0" err="1"/>
              <a:t>italien:sopranos</a:t>
            </a:r>
            <a:r>
              <a:rPr lang="en-US" strike="sngStrike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D45926-7ACC-4B82-989A-94AA8E7179DE}"/>
              </a:ext>
            </a:extLst>
          </p:cNvPr>
          <p:cNvSpPr txBox="1"/>
          <p:nvPr/>
        </p:nvSpPr>
        <p:spPr>
          <a:xfrm>
            <a:off x="6627285" y="4436533"/>
            <a:ext cx="749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Jason.neteng.Money.marx</a:t>
            </a:r>
            <a:r>
              <a:rPr lang="en-US" dirty="0"/>
              <a:t>(grenstamps,S7H).</a:t>
            </a:r>
            <a:r>
              <a:rPr lang="en-US" dirty="0" err="1"/>
              <a:t>touch.accnetuer.damiler.ibm.roth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4BE337-CB6F-4FD1-BC31-09AA19C694C2}"/>
              </a:ext>
            </a:extLst>
          </p:cNvPr>
          <p:cNvSpPr/>
          <p:nvPr/>
        </p:nvSpPr>
        <p:spPr>
          <a:xfrm>
            <a:off x="6708701" y="4106255"/>
            <a:ext cx="47689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FBI:WMD:</a:t>
            </a:r>
            <a:r>
              <a:rPr lang="en-US" strike="sngStrike" dirty="0" err="1"/>
              <a:t>PERSON:OFFICE:SHOTTER.nonPoiceCfg</a:t>
            </a:r>
            <a:endParaRPr lang="en-US" strike="sngStrike" dirty="0"/>
          </a:p>
          <a:p>
            <a:r>
              <a:rPr lang="en-US" sz="800" strike="sngStrike" dirty="0" err="1"/>
              <a:t>Equnox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Dantacenter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Josha</a:t>
            </a:r>
            <a:r>
              <a:rPr lang="en-US" sz="800" strike="sngStrike" dirty="0"/>
              <a:t>; Jason ahs a gun at home </a:t>
            </a:r>
            <a:r>
              <a:rPr lang="en-US" sz="800" strike="sngStrike" dirty="0" err="1"/>
              <a:t>acqustioin</a:t>
            </a:r>
            <a:endParaRPr lang="en-US" sz="800" strike="sngStrik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F3FECD-6FBC-419B-9FF1-CB5CE3FE11F0}"/>
              </a:ext>
            </a:extLst>
          </p:cNvPr>
          <p:cNvSpPr txBox="1"/>
          <p:nvPr/>
        </p:nvSpPr>
        <p:spPr>
          <a:xfrm>
            <a:off x="6437275" y="3907110"/>
            <a:ext cx="388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GOD.PAUL,sr</a:t>
            </a:r>
            <a:r>
              <a:rPr lang="en-US" strike="sngStrike" dirty="0"/>
              <a:t> </a:t>
            </a:r>
            <a:r>
              <a:rPr lang="en-US" strike="sngStrike" dirty="0" err="1"/>
              <a:t>hhan</a:t>
            </a:r>
            <a:r>
              <a:rPr lang="en-US" strike="sngStrike" dirty="0"/>
              <a:t> </a:t>
            </a:r>
            <a:r>
              <a:rPr lang="en-US" strike="sngStrike" dirty="0" err="1"/>
              <a:t>nygen</a:t>
            </a:r>
            <a:r>
              <a:rPr lang="en-US" strike="sngStrike" dirty="0"/>
              <a:t> office shooter</a:t>
            </a:r>
          </a:p>
        </p:txBody>
      </p:sp>
    </p:spTree>
    <p:extLst>
      <p:ext uri="{BB962C8B-B14F-4D97-AF65-F5344CB8AC3E}">
        <p14:creationId xmlns:p14="http://schemas.microsoft.com/office/powerpoint/2010/main" val="33213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F15E-ED52-43F0-B801-D76747326806}"/>
              </a:ext>
            </a:extLst>
          </p:cNvPr>
          <p:cNvSpPr txBox="1"/>
          <p:nvPr/>
        </p:nvSpPr>
        <p:spPr>
          <a:xfrm>
            <a:off x="83496" y="1196776"/>
            <a:ext cx="272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Theft </a:t>
            </a:r>
            <a:r>
              <a:rPr lang="en-US" dirty="0" err="1"/>
              <a:t>Algorim</a:t>
            </a:r>
            <a:r>
              <a:rPr lang="en-US" dirty="0"/>
              <a:t> High Quality </a:t>
            </a:r>
          </a:p>
          <a:p>
            <a:r>
              <a:rPr lang="en-US" dirty="0"/>
              <a:t>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806B8D-0B96-4590-9003-62B13952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87" y="2171700"/>
            <a:ext cx="5253973" cy="3835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886333-3523-4F67-B015-7A616DE98A3A}"/>
              </a:ext>
            </a:extLst>
          </p:cNvPr>
          <p:cNvCxnSpPr/>
          <p:nvPr/>
        </p:nvCxnSpPr>
        <p:spPr>
          <a:xfrm flipV="1">
            <a:off x="2810076" y="2286000"/>
            <a:ext cx="6181524" cy="429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37CB43-35A3-45F7-BC9E-1499965F141A}"/>
              </a:ext>
            </a:extLst>
          </p:cNvPr>
          <p:cNvSpPr txBox="1"/>
          <p:nvPr/>
        </p:nvSpPr>
        <p:spPr>
          <a:xfrm>
            <a:off x="831543" y="1932007"/>
            <a:ext cx="11436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</a:t>
            </a:r>
          </a:p>
          <a:p>
            <a:r>
              <a:rPr lang="en-US" dirty="0"/>
              <a:t>Gleek, </a:t>
            </a:r>
            <a:r>
              <a:rPr lang="en-US" dirty="0" err="1"/>
              <a:t>Sptiting</a:t>
            </a:r>
            <a:r>
              <a:rPr lang="en-US" dirty="0"/>
              <a:t> with tough through </a:t>
            </a:r>
            <a:r>
              <a:rPr lang="en-US" dirty="0" err="1"/>
              <a:t>teeath</a:t>
            </a:r>
            <a:r>
              <a:rPr lang="en-US" dirty="0"/>
              <a:t> ( </a:t>
            </a:r>
            <a:r>
              <a:rPr lang="en-US" dirty="0" err="1"/>
              <a:t>Greek,bralian</a:t>
            </a:r>
            <a:r>
              <a:rPr lang="en-US" dirty="0"/>
              <a:t>) 18 !HAMILITON Dark Hair 6Ft tin 19-21, look at the </a:t>
            </a:r>
            <a:r>
              <a:rPr lang="en-US" dirty="0" err="1"/>
              <a:t>gensis</a:t>
            </a:r>
            <a:r>
              <a:rPr lang="en-US" dirty="0"/>
              <a:t> gun</a:t>
            </a:r>
          </a:p>
          <a:p>
            <a:r>
              <a:rPr lang="en-US" dirty="0" err="1"/>
              <a:t>Irqa</a:t>
            </a:r>
            <a:r>
              <a:rPr lang="en-US" dirty="0"/>
              <a:t> </a:t>
            </a:r>
            <a:r>
              <a:rPr lang="en-US" dirty="0" err="1"/>
              <a:t>Sdamle</a:t>
            </a:r>
            <a:r>
              <a:rPr lang="en-US" dirty="0"/>
              <a:t> Hole 1990							</a:t>
            </a:r>
            <a:r>
              <a:rPr lang="en-US" dirty="0" err="1"/>
              <a:t>acrrs</a:t>
            </a:r>
            <a:r>
              <a:rPr lang="en-US" dirty="0"/>
              <a:t> the J-10 Iraq father girl</a:t>
            </a:r>
          </a:p>
          <a:p>
            <a:r>
              <a:rPr lang="en-US" dirty="0"/>
              <a:t>   </a:t>
            </a:r>
            <a:r>
              <a:rPr lang="en-US" dirty="0" err="1"/>
              <a:t>Aginfiar</a:t>
            </a:r>
            <a:r>
              <a:rPr lang="en-US" dirty="0"/>
              <a:t> Geo girl</a:t>
            </a:r>
          </a:p>
          <a:p>
            <a:r>
              <a:rPr lang="en-US" dirty="0"/>
              <a:t>Ding don ditch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59540-C6D4-4B32-9A56-0FEC1AAB5F8F}"/>
              </a:ext>
            </a:extLst>
          </p:cNvPr>
          <p:cNvSpPr txBox="1"/>
          <p:nvPr/>
        </p:nvSpPr>
        <p:spPr>
          <a:xfrm>
            <a:off x="9309100" y="1971714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0.1 </a:t>
            </a:r>
            <a:r>
              <a:rPr lang="en-US" strike="sngStrike" dirty="0" err="1"/>
              <a:t>tanned.skin</a:t>
            </a:r>
            <a:endParaRPr lang="en-US" strike="sngStrik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5EC7AA-F281-41C1-82D8-23DBC9A18202}"/>
              </a:ext>
            </a:extLst>
          </p:cNvPr>
          <p:cNvCxnSpPr/>
          <p:nvPr/>
        </p:nvCxnSpPr>
        <p:spPr>
          <a:xfrm>
            <a:off x="10337800" y="4572000"/>
            <a:ext cx="0" cy="17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879BA2-F6AA-4DFD-AA27-9A1DA587E14A}"/>
              </a:ext>
            </a:extLst>
          </p:cNvPr>
          <p:cNvCxnSpPr/>
          <p:nvPr/>
        </p:nvCxnSpPr>
        <p:spPr>
          <a:xfrm flipH="1">
            <a:off x="9613900" y="6286500"/>
            <a:ext cx="711200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778791-10A8-44B0-8DDC-3A7C0BF3EF97}"/>
              </a:ext>
            </a:extLst>
          </p:cNvPr>
          <p:cNvCxnSpPr/>
          <p:nvPr/>
        </p:nvCxnSpPr>
        <p:spPr>
          <a:xfrm>
            <a:off x="10337800" y="62738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FB7A162-E689-4BDD-B06E-779849B45AD7}"/>
              </a:ext>
            </a:extLst>
          </p:cNvPr>
          <p:cNvSpPr/>
          <p:nvPr/>
        </p:nvSpPr>
        <p:spPr>
          <a:xfrm>
            <a:off x="10899168" y="5422900"/>
            <a:ext cx="75355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922C63-6F36-4E2D-93AB-F243C4CD1E83}"/>
              </a:ext>
            </a:extLst>
          </p:cNvPr>
          <p:cNvSpPr/>
          <p:nvPr/>
        </p:nvSpPr>
        <p:spPr>
          <a:xfrm>
            <a:off x="10858039" y="4660900"/>
            <a:ext cx="75355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6572BD-C051-4BE6-80B4-4E353E32AB7E}"/>
              </a:ext>
            </a:extLst>
          </p:cNvPr>
          <p:cNvCxnSpPr/>
          <p:nvPr/>
        </p:nvCxnSpPr>
        <p:spPr>
          <a:xfrm>
            <a:off x="2187776" y="3449042"/>
            <a:ext cx="9198185" cy="312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B378AE-A491-405F-9AF8-FB9757DC6193}"/>
              </a:ext>
            </a:extLst>
          </p:cNvPr>
          <p:cNvCxnSpPr/>
          <p:nvPr/>
        </p:nvCxnSpPr>
        <p:spPr>
          <a:xfrm flipH="1" flipV="1">
            <a:off x="2187776" y="2664936"/>
            <a:ext cx="123624" cy="94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5BDB031-A583-4473-B660-C91459C7FC26}"/>
              </a:ext>
            </a:extLst>
          </p:cNvPr>
          <p:cNvSpPr/>
          <p:nvPr/>
        </p:nvSpPr>
        <p:spPr>
          <a:xfrm>
            <a:off x="5092700" y="5722153"/>
            <a:ext cx="1003300" cy="9254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0C5676-590C-4EBA-BA3F-42B0E47BD7D4}"/>
              </a:ext>
            </a:extLst>
          </p:cNvPr>
          <p:cNvSpPr/>
          <p:nvPr/>
        </p:nvSpPr>
        <p:spPr>
          <a:xfrm>
            <a:off x="5245100" y="5874553"/>
            <a:ext cx="1003300" cy="9254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208C41-72BD-4DC1-8A66-2E849EA19AF8}"/>
              </a:ext>
            </a:extLst>
          </p:cNvPr>
          <p:cNvSpPr/>
          <p:nvPr/>
        </p:nvSpPr>
        <p:spPr>
          <a:xfrm>
            <a:off x="5535911" y="5722153"/>
            <a:ext cx="1003300" cy="9254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AC12FD-FCCF-45CF-825C-D16F14708F5A}"/>
              </a:ext>
            </a:extLst>
          </p:cNvPr>
          <p:cNvSpPr/>
          <p:nvPr/>
        </p:nvSpPr>
        <p:spPr>
          <a:xfrm>
            <a:off x="6146150" y="5645954"/>
            <a:ext cx="1003300" cy="9254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99D20B-EA3D-4977-8766-C5A59DC0A9C1}"/>
              </a:ext>
            </a:extLst>
          </p:cNvPr>
          <p:cNvSpPr/>
          <p:nvPr/>
        </p:nvSpPr>
        <p:spPr>
          <a:xfrm>
            <a:off x="5783107" y="6108699"/>
            <a:ext cx="382008" cy="43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7E9AD5-CF62-4742-AF24-E1B82C8D62A6}"/>
              </a:ext>
            </a:extLst>
          </p:cNvPr>
          <p:cNvSpPr/>
          <p:nvPr/>
        </p:nvSpPr>
        <p:spPr>
          <a:xfrm>
            <a:off x="5767772" y="6398830"/>
            <a:ext cx="382008" cy="43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6A1B15-8257-4634-A53B-B3E4B58BB819}"/>
              </a:ext>
            </a:extLst>
          </p:cNvPr>
          <p:cNvSpPr/>
          <p:nvPr/>
        </p:nvSpPr>
        <p:spPr>
          <a:xfrm>
            <a:off x="5935507" y="6261099"/>
            <a:ext cx="382008" cy="43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69630A-FF26-49E4-85EE-7C5922B7900A}"/>
              </a:ext>
            </a:extLst>
          </p:cNvPr>
          <p:cNvCxnSpPr>
            <a:stCxn id="6" idx="3"/>
          </p:cNvCxnSpPr>
          <p:nvPr/>
        </p:nvCxnSpPr>
        <p:spPr>
          <a:xfrm flipH="1">
            <a:off x="831543" y="1519942"/>
            <a:ext cx="1978533" cy="166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E5A15-5E06-4C18-8853-C5ACEA66AB9D}"/>
              </a:ext>
            </a:extLst>
          </p:cNvPr>
          <p:cNvCxnSpPr/>
          <p:nvPr/>
        </p:nvCxnSpPr>
        <p:spPr>
          <a:xfrm flipH="1">
            <a:off x="83496" y="1843107"/>
            <a:ext cx="1554804" cy="112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0864D-2050-4E6E-A475-4FD966D11DEB}"/>
              </a:ext>
            </a:extLst>
          </p:cNvPr>
          <p:cNvCxnSpPr/>
          <p:nvPr/>
        </p:nvCxnSpPr>
        <p:spPr>
          <a:xfrm flipH="1">
            <a:off x="406400" y="1371600"/>
            <a:ext cx="240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DE1778-AA40-457D-B640-592E30C18C42}"/>
              </a:ext>
            </a:extLst>
          </p:cNvPr>
          <p:cNvCxnSpPr/>
          <p:nvPr/>
        </p:nvCxnSpPr>
        <p:spPr>
          <a:xfrm flipH="1">
            <a:off x="83496" y="1701800"/>
            <a:ext cx="97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AF93E-4696-4748-9670-E6EF130D7632}"/>
              </a:ext>
            </a:extLst>
          </p:cNvPr>
          <p:cNvSpPr/>
          <p:nvPr/>
        </p:nvSpPr>
        <p:spPr>
          <a:xfrm>
            <a:off x="5749290" y="1497856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1988/9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AC78B-B87D-4A59-A536-6D6290DDA11C}"/>
              </a:ext>
            </a:extLst>
          </p:cNvPr>
          <p:cNvSpPr txBox="1"/>
          <p:nvPr/>
        </p:nvSpPr>
        <p:spPr>
          <a:xfrm>
            <a:off x="10600660" y="15199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J-10</a:t>
            </a:r>
          </a:p>
        </p:txBody>
      </p:sp>
    </p:spTree>
    <p:extLst>
      <p:ext uri="{BB962C8B-B14F-4D97-AF65-F5344CB8AC3E}">
        <p14:creationId xmlns:p14="http://schemas.microsoft.com/office/powerpoint/2010/main" val="15899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32167-755A-4790-9805-200E333D4A14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2EF2B-608F-4F51-A742-AD050A0AD3A5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0F5DD-044C-40D3-8E82-4ECE97E7A459}"/>
              </a:ext>
            </a:extLst>
          </p:cNvPr>
          <p:cNvSpPr txBox="1"/>
          <p:nvPr/>
        </p:nvSpPr>
        <p:spPr>
          <a:xfrm>
            <a:off x="2806995" y="2169042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nonPolcieCfgLgoical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6B51C64-FBD9-4F77-99FF-82FFE7BD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6" y="2852183"/>
            <a:ext cx="1561775" cy="2325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F0007C-FCAF-4BA0-8ED7-C7D74381BB7E}"/>
              </a:ext>
            </a:extLst>
          </p:cNvPr>
          <p:cNvSpPr/>
          <p:nvPr/>
        </p:nvSpPr>
        <p:spPr>
          <a:xfrm>
            <a:off x="2498651" y="2615609"/>
            <a:ext cx="7985051" cy="2955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531F7-F565-4200-BD0B-B70764475E3D}"/>
              </a:ext>
            </a:extLst>
          </p:cNvPr>
          <p:cNvSpPr txBox="1"/>
          <p:nvPr/>
        </p:nvSpPr>
        <p:spPr>
          <a:xfrm>
            <a:off x="7336465" y="2169042"/>
            <a:ext cx="4250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dirty="0" err="1"/>
              <a:t>Repulican</a:t>
            </a:r>
            <a:r>
              <a:rPr lang="en-US" dirty="0"/>
              <a:t> -&gt; </a:t>
            </a:r>
            <a:r>
              <a:rPr lang="en-US" dirty="0" err="1"/>
              <a:t>deere</a:t>
            </a:r>
            <a:r>
              <a:rPr lang="en-US" dirty="0"/>
              <a:t> network </a:t>
            </a:r>
            <a:r>
              <a:rPr lang="en-US" dirty="0" err="1"/>
              <a:t>internsioj</a:t>
            </a:r>
            <a:r>
              <a:rPr lang="en-US" dirty="0"/>
              <a:t> I</a:t>
            </a:r>
          </a:p>
          <a:p>
            <a:r>
              <a:rPr lang="en-US" strike="sngStrike" dirty="0"/>
              <a:t>Bauer </a:t>
            </a:r>
            <a:r>
              <a:rPr lang="en-US" strike="sngStrike" dirty="0" err="1"/>
              <a:t>famrer</a:t>
            </a:r>
            <a:r>
              <a:rPr lang="en-US" strike="sngStrike" dirty="0"/>
              <a:t> </a:t>
            </a:r>
            <a:r>
              <a:rPr lang="en-US" strike="sngStrike" dirty="0" err="1"/>
              <a:t>ghhceoi</a:t>
            </a:r>
            <a:r>
              <a:rPr lang="en-US" strike="sngStrike" dirty="0"/>
              <a:t>(</a:t>
            </a:r>
            <a:r>
              <a:rPr lang="en-US" strike="sngStrike" dirty="0" err="1"/>
              <a:t>hann</a:t>
            </a:r>
            <a:r>
              <a:rPr lang="en-US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E4593-8B22-495B-ABAB-A6B0D0676720}"/>
              </a:ext>
            </a:extLst>
          </p:cNvPr>
          <p:cNvSpPr txBox="1"/>
          <p:nvPr/>
        </p:nvSpPr>
        <p:spPr>
          <a:xfrm>
            <a:off x="8123274" y="2041451"/>
            <a:ext cx="20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nonPiociViewLgoial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2AFFFE-97C9-4815-BB0C-0628A03B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2" y="1635642"/>
            <a:ext cx="95250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A27903-40F6-4B3A-BA6E-16AB3B838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836234"/>
            <a:ext cx="952500" cy="1257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DC8E4F-D749-4033-BB2D-F992BF6DF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10" y="3987245"/>
            <a:ext cx="952500" cy="1190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B3E659-9FCD-4FF0-9A1B-45016A4A4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10" y="3398982"/>
            <a:ext cx="762000" cy="76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313FD9-440C-48BC-873E-514C8288F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60" y="3598104"/>
            <a:ext cx="952500" cy="11906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46599A6-A9FC-44D9-9F3D-7223F6C66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2" y="5830829"/>
            <a:ext cx="1156435" cy="7006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B15C86C-B48C-434D-B0E1-1E43DF0BADD9}"/>
              </a:ext>
            </a:extLst>
          </p:cNvPr>
          <p:cNvSpPr/>
          <p:nvPr/>
        </p:nvSpPr>
        <p:spPr>
          <a:xfrm flipV="1">
            <a:off x="2651051" y="5723860"/>
            <a:ext cx="7985051" cy="1006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C1840D-6CAB-47F0-A76E-F39FD123D346}"/>
              </a:ext>
            </a:extLst>
          </p:cNvPr>
          <p:cNvCxnSpPr/>
          <p:nvPr/>
        </p:nvCxnSpPr>
        <p:spPr>
          <a:xfrm flipH="1">
            <a:off x="2905202" y="5830829"/>
            <a:ext cx="2060203" cy="58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11598D-9BA7-47BC-8329-6BD3D2F08087}"/>
              </a:ext>
            </a:extLst>
          </p:cNvPr>
          <p:cNvSpPr/>
          <p:nvPr/>
        </p:nvSpPr>
        <p:spPr>
          <a:xfrm>
            <a:off x="2222205" y="1635642"/>
            <a:ext cx="1073888" cy="2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043D77-7F50-4752-BB57-530DFE2CACE8}"/>
              </a:ext>
            </a:extLst>
          </p:cNvPr>
          <p:cNvSpPr/>
          <p:nvPr/>
        </p:nvSpPr>
        <p:spPr>
          <a:xfrm>
            <a:off x="2222205" y="1927301"/>
            <a:ext cx="1073888" cy="5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Intertupts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7E4FF-721C-439F-8C81-BC87D7E78FA4}"/>
              </a:ext>
            </a:extLst>
          </p:cNvPr>
          <p:cNvSpPr txBox="1"/>
          <p:nvPr/>
        </p:nvSpPr>
        <p:spPr>
          <a:xfrm>
            <a:off x="5847907" y="6028660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WWI, WWII, </a:t>
            </a:r>
            <a:r>
              <a:rPr lang="en-US" dirty="0" err="1"/>
              <a:t>Yuglsavign</a:t>
            </a:r>
            <a:r>
              <a:rPr lang="en-US" dirty="0"/>
              <a:t> war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56A9D7-8F33-4B7E-8F84-A22114396987}"/>
              </a:ext>
            </a:extLst>
          </p:cNvPr>
          <p:cNvCxnSpPr/>
          <p:nvPr/>
        </p:nvCxnSpPr>
        <p:spPr>
          <a:xfrm flipH="1">
            <a:off x="3835472" y="6018027"/>
            <a:ext cx="3873133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B6F971-F90C-48CB-803F-7221E99CB2B3}"/>
              </a:ext>
            </a:extLst>
          </p:cNvPr>
          <p:cNvCxnSpPr/>
          <p:nvPr/>
        </p:nvCxnSpPr>
        <p:spPr>
          <a:xfrm flipV="1">
            <a:off x="601182" y="3891516"/>
            <a:ext cx="1897469" cy="9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50979C3-A96A-4EC2-B48B-FB33E9E67554}"/>
              </a:ext>
            </a:extLst>
          </p:cNvPr>
          <p:cNvSpPr/>
          <p:nvPr/>
        </p:nvSpPr>
        <p:spPr>
          <a:xfrm>
            <a:off x="5337106" y="1690209"/>
            <a:ext cx="228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IBM Republican (Avg)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CDCA19-1D42-4BE0-8686-FFC17F029101}"/>
              </a:ext>
            </a:extLst>
          </p:cNvPr>
          <p:cNvCxnSpPr/>
          <p:nvPr/>
        </p:nvCxnSpPr>
        <p:spPr>
          <a:xfrm flipV="1">
            <a:off x="5135526" y="1850066"/>
            <a:ext cx="2652084" cy="19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BB80DA-F54A-43F2-B3DD-3E2267441D82}"/>
              </a:ext>
            </a:extLst>
          </p:cNvPr>
          <p:cNvSpPr txBox="1"/>
          <p:nvPr/>
        </p:nvSpPr>
        <p:spPr>
          <a:xfrm>
            <a:off x="9664194" y="1320417"/>
            <a:ext cx="216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ATOMICLOCK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985375-05B2-40C9-91D8-A9BBFC0142F0}"/>
              </a:ext>
            </a:extLst>
          </p:cNvPr>
          <p:cNvCxnSpPr/>
          <p:nvPr/>
        </p:nvCxnSpPr>
        <p:spPr>
          <a:xfrm>
            <a:off x="935665" y="2492207"/>
            <a:ext cx="5707911" cy="12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6CD8B6-8C7A-403D-A2DA-2D11711CA685}"/>
              </a:ext>
            </a:extLst>
          </p:cNvPr>
          <p:cNvSpPr txBox="1"/>
          <p:nvPr/>
        </p:nvSpPr>
        <p:spPr>
          <a:xfrm>
            <a:off x="601182" y="22328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? black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2C77FB-23EA-4612-B0E8-240187B3FF0C}"/>
              </a:ext>
            </a:extLst>
          </p:cNvPr>
          <p:cNvSpPr/>
          <p:nvPr/>
        </p:nvSpPr>
        <p:spPr>
          <a:xfrm>
            <a:off x="530742" y="2615610"/>
            <a:ext cx="1073888" cy="21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4A4225-C1E7-414E-B0DA-061E07400FB4}"/>
              </a:ext>
            </a:extLst>
          </p:cNvPr>
          <p:cNvSpPr/>
          <p:nvPr/>
        </p:nvSpPr>
        <p:spPr>
          <a:xfrm>
            <a:off x="530742" y="2907269"/>
            <a:ext cx="1073888" cy="56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Intertupts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3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3A38B-A650-4410-A9D8-2F35EA880CFA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252C0-F0E9-4C86-8D2B-977A36889264}"/>
              </a:ext>
            </a:extLst>
          </p:cNvPr>
          <p:cNvSpPr/>
          <p:nvPr/>
        </p:nvSpPr>
        <p:spPr>
          <a:xfrm>
            <a:off x="76200" y="9017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develpment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1493F-B117-4E6B-A1A4-09D1FA16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8" y="2638425"/>
            <a:ext cx="2381250" cy="1581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6F3A3-8D6E-4391-A94C-C489A940EF2D}"/>
              </a:ext>
            </a:extLst>
          </p:cNvPr>
          <p:cNvSpPr txBox="1"/>
          <p:nvPr/>
        </p:nvSpPr>
        <p:spPr>
          <a:xfrm>
            <a:off x="2098380" y="1438096"/>
            <a:ext cx="3855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STATIONS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7A377-B2C9-45EC-870E-B0060DDA1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2465160"/>
            <a:ext cx="2441944" cy="1373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5D575E-6835-4379-8837-A1B0C226B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4" y="4865818"/>
            <a:ext cx="1014227" cy="56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B7CC7-B7B7-46DC-8FDF-FBD7E0BAA2F0}"/>
              </a:ext>
            </a:extLst>
          </p:cNvPr>
          <p:cNvCxnSpPr/>
          <p:nvPr/>
        </p:nvCxnSpPr>
        <p:spPr>
          <a:xfrm flipH="1" flipV="1">
            <a:off x="1286540" y="5033914"/>
            <a:ext cx="616688" cy="92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3B16C0-9F19-4EC2-815F-178A3735E054}"/>
              </a:ext>
            </a:extLst>
          </p:cNvPr>
          <p:cNvSpPr txBox="1"/>
          <p:nvPr/>
        </p:nvSpPr>
        <p:spPr>
          <a:xfrm>
            <a:off x="2098380" y="5837274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Sub-brand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2FDC3B-EC79-4A8D-BC49-5C82275D0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51" y="1922334"/>
            <a:ext cx="1509410" cy="10044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382D91-6748-4C3D-B5B6-A68A18103C3E}"/>
              </a:ext>
            </a:extLst>
          </p:cNvPr>
          <p:cNvCxnSpPr/>
          <p:nvPr/>
        </p:nvCxnSpPr>
        <p:spPr>
          <a:xfrm flipH="1">
            <a:off x="5688419" y="1818167"/>
            <a:ext cx="2477386" cy="12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4331DA-7966-402E-A944-BF31AD28F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4213662"/>
            <a:ext cx="2857500" cy="16002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F828C7-3C71-460C-A667-EAC3E56B2ED8}"/>
              </a:ext>
            </a:extLst>
          </p:cNvPr>
          <p:cNvCxnSpPr/>
          <p:nvPr/>
        </p:nvCxnSpPr>
        <p:spPr>
          <a:xfrm flipV="1">
            <a:off x="4639118" y="4593265"/>
            <a:ext cx="2069638" cy="109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C64B0A9-00F7-4715-8F74-9E9B110FD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39" y="4333211"/>
            <a:ext cx="2266950" cy="20193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7545FF-8A41-41CF-9DA8-7BAA9107D930}"/>
              </a:ext>
            </a:extLst>
          </p:cNvPr>
          <p:cNvSpPr txBox="1"/>
          <p:nvPr/>
        </p:nvSpPr>
        <p:spPr>
          <a:xfrm>
            <a:off x="9934132" y="3963879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Tyson, idiot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7501F0-D615-4CE2-AB33-F671507162C4}"/>
              </a:ext>
            </a:extLst>
          </p:cNvPr>
          <p:cNvCxnSpPr/>
          <p:nvPr/>
        </p:nvCxnSpPr>
        <p:spPr>
          <a:xfrm flipV="1">
            <a:off x="9803939" y="3646967"/>
            <a:ext cx="2266950" cy="237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6A9765-D295-4375-9198-61D71777A3D8}"/>
              </a:ext>
            </a:extLst>
          </p:cNvPr>
          <p:cNvSpPr txBox="1"/>
          <p:nvPr/>
        </p:nvSpPr>
        <p:spPr>
          <a:xfrm>
            <a:off x="9934132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6260FB-263E-4C53-A010-1C153B9C398E}"/>
              </a:ext>
            </a:extLst>
          </p:cNvPr>
          <p:cNvSpPr/>
          <p:nvPr/>
        </p:nvSpPr>
        <p:spPr>
          <a:xfrm>
            <a:off x="5954051" y="4061637"/>
            <a:ext cx="1233558" cy="8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F6FBFC-8B06-40E6-9AB8-E308BD287FB7}"/>
              </a:ext>
            </a:extLst>
          </p:cNvPr>
          <p:cNvCxnSpPr>
            <a:endCxn id="32" idx="0"/>
          </p:cNvCxnSpPr>
          <p:nvPr/>
        </p:nvCxnSpPr>
        <p:spPr>
          <a:xfrm>
            <a:off x="5954051" y="3646967"/>
            <a:ext cx="616779" cy="41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7726B4-52A6-4D33-AAA5-37A460C321C6}"/>
              </a:ext>
            </a:extLst>
          </p:cNvPr>
          <p:cNvSpPr txBox="1"/>
          <p:nvPr/>
        </p:nvSpPr>
        <p:spPr>
          <a:xfrm>
            <a:off x="5581650" y="3429000"/>
            <a:ext cx="446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 can do </a:t>
            </a:r>
            <a:r>
              <a:rPr lang="en-US" strike="sngStrike" dirty="0" err="1"/>
              <a:t>that.avg</a:t>
            </a:r>
            <a:r>
              <a:rPr lang="en-US" strike="sngStrike" dirty="0"/>
              <a:t> box (double dare)known</a:t>
            </a:r>
          </a:p>
        </p:txBody>
      </p:sp>
    </p:spTree>
    <p:extLst>
      <p:ext uri="{BB962C8B-B14F-4D97-AF65-F5344CB8AC3E}">
        <p14:creationId xmlns:p14="http://schemas.microsoft.com/office/powerpoint/2010/main" val="319791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573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Custom-tc-cen01</dc:creator>
  <cp:lastModifiedBy>Custom-tc-cen01</cp:lastModifiedBy>
  <cp:revision>10</cp:revision>
  <dcterms:created xsi:type="dcterms:W3CDTF">2023-05-31T20:41:31Z</dcterms:created>
  <dcterms:modified xsi:type="dcterms:W3CDTF">2023-05-31T21:39:17Z</dcterms:modified>
</cp:coreProperties>
</file>