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2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2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5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4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2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0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7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BAEE4-FBA8-4831-80A9-6ECAE843931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B0A7-44C0-413F-ACDB-62A9ED17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8.jpg"/><Relationship Id="rId7" Type="http://schemas.openxmlformats.org/officeDocument/2006/relationships/image" Target="../media/image3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g"/><Relationship Id="rId5" Type="http://schemas.openxmlformats.org/officeDocument/2006/relationships/image" Target="../media/image31.jpeg"/><Relationship Id="rId10" Type="http://schemas.openxmlformats.org/officeDocument/2006/relationships/image" Target="../media/image35.jpg"/><Relationship Id="rId4" Type="http://schemas.openxmlformats.org/officeDocument/2006/relationships/image" Target="../media/image30.jpe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13" Type="http://schemas.openxmlformats.org/officeDocument/2006/relationships/image" Target="../media/image46.gif"/><Relationship Id="rId3" Type="http://schemas.openxmlformats.org/officeDocument/2006/relationships/image" Target="../media/image36.png"/><Relationship Id="rId7" Type="http://schemas.openxmlformats.org/officeDocument/2006/relationships/image" Target="../media/image40.jpeg"/><Relationship Id="rId12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eg"/><Relationship Id="rId11" Type="http://schemas.openxmlformats.org/officeDocument/2006/relationships/image" Target="../media/image44.jp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jpg"/><Relationship Id="rId1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g"/><Relationship Id="rId3" Type="http://schemas.openxmlformats.org/officeDocument/2006/relationships/image" Target="../media/image55.jpg"/><Relationship Id="rId7" Type="http://schemas.openxmlformats.org/officeDocument/2006/relationships/image" Target="../media/image58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49.png"/><Relationship Id="rId4" Type="http://schemas.openxmlformats.org/officeDocument/2006/relationships/image" Target="../media/image56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g"/><Relationship Id="rId3" Type="http://schemas.openxmlformats.org/officeDocument/2006/relationships/image" Target="../media/image36.png"/><Relationship Id="rId7" Type="http://schemas.openxmlformats.org/officeDocument/2006/relationships/image" Target="../media/image60.jpg"/><Relationship Id="rId12" Type="http://schemas.openxmlformats.org/officeDocument/2006/relationships/image" Target="../media/image6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63.jpg"/><Relationship Id="rId5" Type="http://schemas.openxmlformats.org/officeDocument/2006/relationships/image" Target="../media/image43.png"/><Relationship Id="rId10" Type="http://schemas.openxmlformats.org/officeDocument/2006/relationships/image" Target="../media/image44.jpg"/><Relationship Id="rId4" Type="http://schemas.openxmlformats.org/officeDocument/2006/relationships/image" Target="../media/image37.png"/><Relationship Id="rId9" Type="http://schemas.openxmlformats.org/officeDocument/2006/relationships/image" Target="../media/image62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7" Type="http://schemas.openxmlformats.org/officeDocument/2006/relationships/image" Target="../media/image71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g"/><Relationship Id="rId3" Type="http://schemas.openxmlformats.org/officeDocument/2006/relationships/image" Target="../media/image67.jpg"/><Relationship Id="rId7" Type="http://schemas.openxmlformats.org/officeDocument/2006/relationships/image" Target="../media/image71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jpeg"/><Relationship Id="rId5" Type="http://schemas.openxmlformats.org/officeDocument/2006/relationships/image" Target="../media/image69.png"/><Relationship Id="rId10" Type="http://schemas.openxmlformats.org/officeDocument/2006/relationships/image" Target="../media/image74.jpg"/><Relationship Id="rId4" Type="http://schemas.openxmlformats.org/officeDocument/2006/relationships/image" Target="../media/image68.jpg"/><Relationship Id="rId9" Type="http://schemas.openxmlformats.org/officeDocument/2006/relationships/image" Target="../media/image7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71.jpeg"/><Relationship Id="rId4" Type="http://schemas.openxmlformats.org/officeDocument/2006/relationships/image" Target="../media/image68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jpg"/><Relationship Id="rId4" Type="http://schemas.openxmlformats.org/officeDocument/2006/relationships/image" Target="../media/image7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7.png"/><Relationship Id="rId7" Type="http://schemas.openxmlformats.org/officeDocument/2006/relationships/image" Target="../media/image8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jpg"/><Relationship Id="rId5" Type="http://schemas.openxmlformats.org/officeDocument/2006/relationships/image" Target="../media/image85.png"/><Relationship Id="rId10" Type="http://schemas.openxmlformats.org/officeDocument/2006/relationships/image" Target="../media/image86.jpg"/><Relationship Id="rId4" Type="http://schemas.openxmlformats.org/officeDocument/2006/relationships/image" Target="../media/image47.png"/><Relationship Id="rId9" Type="http://schemas.openxmlformats.org/officeDocument/2006/relationships/image" Target="../media/image9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jpg"/><Relationship Id="rId3" Type="http://schemas.openxmlformats.org/officeDocument/2006/relationships/image" Target="../media/image37.png"/><Relationship Id="rId7" Type="http://schemas.openxmlformats.org/officeDocument/2006/relationships/image" Target="../media/image9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26" y="1331035"/>
            <a:ext cx="2085975" cy="2162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93029" y="1752600"/>
            <a:ext cx="1606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Lynn Rodriguez</a:t>
            </a:r>
          </a:p>
          <a:p>
            <a:r>
              <a:rPr lang="en-US" dirty="0" smtClean="0"/>
              <a:t>Orders –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9220" y="2227456"/>
            <a:ext cx="13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Famliy</a:t>
            </a:r>
            <a:r>
              <a:rPr lang="en-US" dirty="0" smtClean="0"/>
              <a:t> Court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69086" y="2197776"/>
            <a:ext cx="169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Famly</a:t>
            </a:r>
            <a:r>
              <a:rPr lang="en-US" dirty="0" smtClean="0"/>
              <a:t> Law Code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60714" y="3777343"/>
            <a:ext cx="2063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Print Order Form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Upload From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23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556205" y="2459390"/>
            <a:ext cx="2100943" cy="17634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Sacremento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20886" y="1817914"/>
            <a:ext cx="11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SOAP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83219" y="3483429"/>
            <a:ext cx="6423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MATTHE: </a:t>
            </a:r>
            <a:r>
              <a:rPr lang="en-US" strike="sngStrike" dirty="0" smtClean="0"/>
              <a:t>oracle</a:t>
            </a:r>
          </a:p>
          <a:p>
            <a:r>
              <a:rPr lang="en-US" strike="sngStrike" dirty="0" smtClean="0"/>
              <a:t>Jack son of Mathew 0.1 </a:t>
            </a:r>
            <a:r>
              <a:rPr lang="en-US" strike="sngStrike" dirty="0" err="1" smtClean="0"/>
              <a:t>unimog</a:t>
            </a:r>
            <a:r>
              <a:rPr lang="en-US" strike="sngStrike" dirty="0" smtClean="0"/>
              <a:t> truck </a:t>
            </a:r>
            <a:r>
              <a:rPr lang="en-US" strike="sngStrike" dirty="0" err="1" smtClean="0"/>
              <a:t>matthsom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furgeson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mearsk</a:t>
            </a:r>
            <a:endParaRPr lang="en-US" strike="sngStrike" dirty="0"/>
          </a:p>
        </p:txBody>
      </p:sp>
      <p:sp>
        <p:nvSpPr>
          <p:cNvPr id="14" name="Rectangle 13"/>
          <p:cNvSpPr/>
          <p:nvPr/>
        </p:nvSpPr>
        <p:spPr>
          <a:xfrm>
            <a:off x="8839200" y="2981902"/>
            <a:ext cx="2046514" cy="10131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 FC-&gt;DUB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5999" y="2187246"/>
            <a:ext cx="459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AVAIBILITY</a:t>
            </a:r>
            <a:r>
              <a:rPr lang="en-US" dirty="0" smtClean="0"/>
              <a:t>: </a:t>
            </a:r>
            <a:r>
              <a:rPr lang="en-US" strike="sngStrike" dirty="0" err="1" smtClean="0"/>
              <a:t>porsceh</a:t>
            </a:r>
            <a:r>
              <a:rPr lang="en-US" dirty="0" smtClean="0"/>
              <a:t> SALES </a:t>
            </a:r>
            <a:r>
              <a:rPr lang="en-US" strike="sngStrike" dirty="0" smtClean="0"/>
              <a:t>Porsche mark, </a:t>
            </a:r>
            <a:r>
              <a:rPr lang="en-US" strike="sngStrike" dirty="0" err="1" smtClean="0"/>
              <a:t>rabin</a:t>
            </a:r>
            <a:endParaRPr lang="en-US" strike="sngStrike" dirty="0"/>
          </a:p>
        </p:txBody>
      </p:sp>
      <p:sp>
        <p:nvSpPr>
          <p:cNvPr id="16" name="TextBox 15"/>
          <p:cNvSpPr txBox="1"/>
          <p:nvPr/>
        </p:nvSpPr>
        <p:spPr>
          <a:xfrm>
            <a:off x="6464049" y="2471057"/>
            <a:ext cx="382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Guy with towel show up views </a:t>
            </a:r>
            <a:r>
              <a:rPr lang="en-US" strike="sngStrike" dirty="0" err="1" smtClean="0"/>
              <a:t>porsche</a:t>
            </a:r>
            <a:endParaRPr lang="en-US" strike="sngStrike" dirty="0"/>
          </a:p>
        </p:txBody>
      </p:sp>
      <p:sp>
        <p:nvSpPr>
          <p:cNvPr id="17" name="TextBox 16"/>
          <p:cNvSpPr txBox="1"/>
          <p:nvPr/>
        </p:nvSpPr>
        <p:spPr>
          <a:xfrm>
            <a:off x="6133182" y="247105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727950" y="2471057"/>
            <a:ext cx="368049" cy="80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63264" y="2350530"/>
            <a:ext cx="2100943" cy="17634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IBM </a:t>
            </a:r>
            <a:r>
              <a:rPr lang="en-US" dirty="0" err="1" smtClean="0"/>
              <a:t>Parnter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295400" y="3232273"/>
            <a:ext cx="1360714" cy="4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95400" y="2689162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 PARTNER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295074" y="2350530"/>
            <a:ext cx="2312487" cy="213438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727950" y="1817914"/>
            <a:ext cx="405232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64049" y="1666298"/>
            <a:ext cx="519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CVPA.INT.DC.FORT[MYERS].</a:t>
            </a:r>
            <a:r>
              <a:rPr lang="en-US" dirty="0" err="1" smtClean="0"/>
              <a:t>nonPocieINteurpt</a:t>
            </a:r>
            <a:r>
              <a:rPr lang="en-US" sz="800" strike="sngStrike" dirty="0" smtClean="0"/>
              <a:t>(fucked jack in ass)</a:t>
            </a:r>
            <a:endParaRPr lang="en-US" sz="800" strike="sngStrike" dirty="0"/>
          </a:p>
        </p:txBody>
      </p:sp>
      <p:sp>
        <p:nvSpPr>
          <p:cNvPr id="28" name="TextBox 27"/>
          <p:cNvSpPr txBox="1"/>
          <p:nvPr/>
        </p:nvSpPr>
        <p:spPr>
          <a:xfrm>
            <a:off x="2111829" y="5007429"/>
            <a:ext cx="307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SILENT MATHEW: </a:t>
            </a:r>
            <a:r>
              <a:rPr lang="en-US" strike="sngStrike" dirty="0" smtClean="0"/>
              <a:t>google email</a:t>
            </a:r>
            <a:endParaRPr lang="en-US" strike="sngStrike" dirty="0"/>
          </a:p>
        </p:txBody>
      </p:sp>
      <p:sp>
        <p:nvSpPr>
          <p:cNvPr id="29" name="TextBox 28"/>
          <p:cNvSpPr txBox="1"/>
          <p:nvPr/>
        </p:nvSpPr>
        <p:spPr>
          <a:xfrm>
            <a:off x="3091543" y="5486400"/>
            <a:ext cx="506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Dttc</a:t>
            </a:r>
            <a:r>
              <a:rPr lang="en-US" strike="sngStrike" dirty="0" smtClean="0"/>
              <a:t> </a:t>
            </a:r>
            <a:r>
              <a:rPr lang="en-US" dirty="0" smtClean="0"/>
              <a:t>IPX </a:t>
            </a:r>
            <a:r>
              <a:rPr lang="en-US" strike="sngStrike" dirty="0" err="1" smtClean="0"/>
              <a:t>concient</a:t>
            </a:r>
            <a:r>
              <a:rPr lang="en-US" strike="sngStrike" dirty="0" smtClean="0"/>
              <a:t> onsite </a:t>
            </a:r>
            <a:r>
              <a:rPr lang="en-US" dirty="0" smtClean="0"/>
              <a:t>2008 $1Trillion </a:t>
            </a:r>
            <a:r>
              <a:rPr lang="en-US" dirty="0" err="1" smtClean="0"/>
              <a:t>nonPIceTRX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64229" y="4746171"/>
            <a:ext cx="16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Sielnt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treament</a:t>
            </a:r>
            <a:endParaRPr lang="en-US" strike="sngStrike" dirty="0"/>
          </a:p>
        </p:txBody>
      </p:sp>
      <p:sp>
        <p:nvSpPr>
          <p:cNvPr id="31" name="Rectangle 30"/>
          <p:cNvSpPr/>
          <p:nvPr/>
        </p:nvSpPr>
        <p:spPr>
          <a:xfrm>
            <a:off x="3984171" y="4626429"/>
            <a:ext cx="961382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towel</a:t>
            </a:r>
            <a:endParaRPr lang="en-US" strike="sngStrike" dirty="0"/>
          </a:p>
        </p:txBody>
      </p:sp>
      <p:sp>
        <p:nvSpPr>
          <p:cNvPr id="32" name="TextBox 31"/>
          <p:cNvSpPr txBox="1"/>
          <p:nvPr/>
        </p:nvSpPr>
        <p:spPr>
          <a:xfrm>
            <a:off x="2259658" y="4893129"/>
            <a:ext cx="10054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Kayoulou,kardasian</a:t>
            </a:r>
            <a:endParaRPr lang="en-US" sz="800" strike="sngStrike" dirty="0"/>
          </a:p>
        </p:txBody>
      </p:sp>
      <p:sp>
        <p:nvSpPr>
          <p:cNvPr id="33" name="TextBox 32"/>
          <p:cNvSpPr txBox="1"/>
          <p:nvPr/>
        </p:nvSpPr>
        <p:spPr>
          <a:xfrm>
            <a:off x="2047101" y="4566047"/>
            <a:ext cx="169950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trike="sngStrike" dirty="0" smtClean="0"/>
              <a:t>German 88</a:t>
            </a:r>
            <a:r>
              <a:rPr lang="en-US" u="sng" strike="sngStrike" baseline="30000" dirty="0" smtClean="0"/>
              <a:t>th</a:t>
            </a:r>
            <a:r>
              <a:rPr lang="en-US" u="sng" strike="sngStrike" dirty="0" smtClean="0"/>
              <a:t>/8</a:t>
            </a:r>
            <a:r>
              <a:rPr lang="en-US" u="sng" strike="sngStrike" baseline="30000" dirty="0" smtClean="0"/>
              <a:t>th</a:t>
            </a:r>
            <a:endParaRPr lang="en-US" u="sng" strike="sngStrike" dirty="0" smtClean="0"/>
          </a:p>
          <a:p>
            <a:r>
              <a:rPr lang="en-US" sz="800" strike="sngStrike" dirty="0" smtClean="0"/>
              <a:t>Guys will call from 88</a:t>
            </a:r>
            <a:r>
              <a:rPr lang="en-US" sz="800" strike="sngStrike" baseline="30000" dirty="0" smtClean="0"/>
              <a:t>th</a:t>
            </a:r>
            <a:endParaRPr lang="en-US" sz="800" strike="sngStrike" dirty="0" smtClean="0"/>
          </a:p>
          <a:p>
            <a:r>
              <a:rPr lang="en-US" sz="800" strike="sngStrike" dirty="0" smtClean="0"/>
              <a:t>Not 8th</a:t>
            </a:r>
            <a:endParaRPr lang="en-US" sz="800" strike="sngStrike" dirty="0"/>
          </a:p>
        </p:txBody>
      </p:sp>
      <p:sp>
        <p:nvSpPr>
          <p:cNvPr id="34" name="TextBox 33"/>
          <p:cNvSpPr txBox="1"/>
          <p:nvPr/>
        </p:nvSpPr>
        <p:spPr>
          <a:xfrm>
            <a:off x="1632857" y="6161314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VIGINIA(KOCHMAN): </a:t>
            </a:r>
            <a:r>
              <a:rPr lang="en-US" strike="sngStrike" dirty="0" smtClean="0"/>
              <a:t>Sex and City;</a:t>
            </a:r>
            <a:endParaRPr lang="en-US" strike="sngStrike" dirty="0"/>
          </a:p>
        </p:txBody>
      </p:sp>
      <p:sp>
        <p:nvSpPr>
          <p:cNvPr id="35" name="Rectangle 34"/>
          <p:cNvSpPr/>
          <p:nvPr/>
        </p:nvSpPr>
        <p:spPr>
          <a:xfrm>
            <a:off x="4979628" y="61395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trike="sngStrike" dirty="0"/>
              <a:t>Guys will call from </a:t>
            </a:r>
            <a:r>
              <a:rPr lang="en-US" strike="sngStrike" dirty="0" smtClean="0"/>
              <a:t>88</a:t>
            </a:r>
            <a:r>
              <a:rPr lang="en-US" strike="sngStrike" baseline="30000" dirty="0" smtClean="0"/>
              <a:t>th</a:t>
            </a:r>
            <a:r>
              <a:rPr lang="en-US" strike="sngStrike" dirty="0" smtClean="0"/>
              <a:t> Not from 8th</a:t>
            </a:r>
            <a:endParaRPr lang="en-US" strike="sngStrike" dirty="0"/>
          </a:p>
        </p:txBody>
      </p:sp>
      <p:sp>
        <p:nvSpPr>
          <p:cNvPr id="36" name="TextBox 35"/>
          <p:cNvSpPr txBox="1"/>
          <p:nvPr/>
        </p:nvSpPr>
        <p:spPr>
          <a:xfrm>
            <a:off x="2896853" y="5976257"/>
            <a:ext cx="437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noNPOlcieDEA</a:t>
            </a:r>
            <a:r>
              <a:rPr lang="en-US" dirty="0" smtClean="0"/>
              <a:t>(</a:t>
            </a:r>
            <a:r>
              <a:rPr lang="en-US" strike="sngStrike" dirty="0" err="1" smtClean="0"/>
              <a:t>mdma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evo</a:t>
            </a:r>
            <a:r>
              <a:rPr lang="en-US" strike="sngStrike" dirty="0" smtClean="0"/>
              <a:t> </a:t>
            </a:r>
            <a:r>
              <a:rPr lang="en-US" dirty="0" err="1" smtClean="0"/>
              <a:t>nonPoclieJakarta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15069" y="5990197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Evo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girgl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katy</a:t>
            </a:r>
            <a:endParaRPr lang="en-US" sz="800" strike="sngStrike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59900" y="3417722"/>
            <a:ext cx="1104148" cy="95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38819" y="4334039"/>
            <a:ext cx="462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Offsite: </a:t>
            </a:r>
            <a:r>
              <a:rPr lang="en-US" strike="sngStrike" dirty="0" smtClean="0"/>
              <a:t>drive to </a:t>
            </a:r>
            <a:r>
              <a:rPr lang="en-US" strike="sngStrike" dirty="0" err="1" smtClean="0"/>
              <a:t>parnte</a:t>
            </a:r>
            <a:r>
              <a:rPr lang="en-US" strike="sngStrike" dirty="0" smtClean="0"/>
              <a:t> </a:t>
            </a:r>
            <a:r>
              <a:rPr lang="en-US" dirty="0" err="1" smtClean="0"/>
              <a:t>Sarament</a:t>
            </a:r>
            <a:r>
              <a:rPr lang="en-US" dirty="0" smtClean="0"/>
              <a:t> </a:t>
            </a:r>
            <a:r>
              <a:rPr lang="en-US" strike="sngStrike" dirty="0" smtClean="0"/>
              <a:t>disk </a:t>
            </a:r>
            <a:r>
              <a:rPr lang="en-US" strike="sngStrike" dirty="0" err="1" smtClean="0"/>
              <a:t>tivoli</a:t>
            </a:r>
            <a:r>
              <a:rPr lang="en-US" strike="sngStrike" dirty="0" smtClean="0"/>
              <a:t> disk</a:t>
            </a:r>
          </a:p>
          <a:p>
            <a:r>
              <a:rPr lang="en-US" dirty="0" smtClean="0"/>
              <a:t>Onsite: </a:t>
            </a:r>
            <a:r>
              <a:rPr lang="en-US" strike="sngStrike" dirty="0" err="1" smtClean="0"/>
              <a:t>deive</a:t>
            </a:r>
            <a:r>
              <a:rPr lang="en-US" strike="sngStrike" dirty="0" smtClean="0"/>
              <a:t> to customer </a:t>
            </a:r>
            <a:r>
              <a:rPr lang="en-US" dirty="0" err="1" smtClean="0"/>
              <a:t>Sarament</a:t>
            </a:r>
            <a:r>
              <a:rPr lang="en-US" dirty="0" smtClean="0"/>
              <a:t> </a:t>
            </a:r>
            <a:r>
              <a:rPr lang="en-US" strike="sngStrike" dirty="0" smtClean="0"/>
              <a:t>Jane/Amy</a:t>
            </a:r>
            <a:endParaRPr lang="en-US" strike="sngStrike" dirty="0"/>
          </a:p>
        </p:txBody>
      </p:sp>
      <p:sp>
        <p:nvSpPr>
          <p:cNvPr id="41" name="TextBox 40"/>
          <p:cNvSpPr txBox="1"/>
          <p:nvPr/>
        </p:nvSpPr>
        <p:spPr>
          <a:xfrm>
            <a:off x="7130143" y="4222876"/>
            <a:ext cx="15151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Not there: Onsite Sales(outside)</a:t>
            </a:r>
            <a:endParaRPr lang="en-US" sz="800" strike="sngStrike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798948" y="4484914"/>
            <a:ext cx="474872" cy="26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010379" y="4722130"/>
            <a:ext cx="263441" cy="43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be 45"/>
          <p:cNvSpPr/>
          <p:nvPr/>
        </p:nvSpPr>
        <p:spPr>
          <a:xfrm>
            <a:off x="1462309" y="4587665"/>
            <a:ext cx="546846" cy="967224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 smtClean="0"/>
              <a:t>nokia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43137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60230" y="1852609"/>
            <a:ext cx="772886" cy="4249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9739312">
            <a:off x="-996044" y="2411183"/>
            <a:ext cx="6509657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293915" y="70757"/>
            <a:ext cx="1796142" cy="403315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SAMSUNG</a:t>
            </a:r>
            <a:endParaRPr lang="en-US" strike="sngStrike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0" y="3472543"/>
            <a:ext cx="5225143" cy="2242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44886" y="3407229"/>
            <a:ext cx="6847114" cy="32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25143" y="1023259"/>
            <a:ext cx="1" cy="244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340429" y="3831771"/>
            <a:ext cx="1796142" cy="2275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99857" y="3233056"/>
            <a:ext cx="1796142" cy="2275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78086" y="2122714"/>
            <a:ext cx="1066800" cy="1230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50671" y="2737758"/>
            <a:ext cx="1066800" cy="1230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938599" y="3767511"/>
            <a:ext cx="32556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trike="sngStrike" dirty="0" smtClean="0"/>
              <a:t>onsite</a:t>
            </a:r>
            <a:endParaRPr lang="en-US" sz="9600" strike="sngStrike" dirty="0"/>
          </a:p>
        </p:txBody>
      </p:sp>
      <p:sp>
        <p:nvSpPr>
          <p:cNvPr id="26" name="TextBox 25"/>
          <p:cNvSpPr txBox="1"/>
          <p:nvPr/>
        </p:nvSpPr>
        <p:spPr>
          <a:xfrm>
            <a:off x="7772400" y="1567543"/>
            <a:ext cx="342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Ghocheo</a:t>
            </a:r>
            <a:r>
              <a:rPr lang="en-US" dirty="0" smtClean="0"/>
              <a:t>(</a:t>
            </a:r>
            <a:r>
              <a:rPr lang="en-US" dirty="0" err="1" smtClean="0"/>
              <a:t>nonPocieWife</a:t>
            </a:r>
            <a:r>
              <a:rPr lang="en-US" dirty="0" smtClean="0"/>
              <a:t>(</a:t>
            </a:r>
            <a:r>
              <a:rPr lang="en-US" dirty="0" err="1" smtClean="0"/>
              <a:t>michala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CPVA</a:t>
            </a:r>
            <a:r>
              <a:rPr lang="en-US" dirty="0" err="1" smtClean="0">
                <a:solidFill>
                  <a:schemeClr val="bg1"/>
                </a:solidFill>
              </a:rPr>
              <a:t>.</a:t>
            </a:r>
            <a:r>
              <a:rPr lang="en-US" strike="sngStrike" dirty="0" err="1" smtClean="0">
                <a:solidFill>
                  <a:schemeClr val="bg1"/>
                </a:solidFill>
              </a:rPr>
              <a:t>TOWEL</a:t>
            </a:r>
            <a:r>
              <a:rPr lang="en-US" strike="sngStrike" dirty="0" err="1" smtClean="0"/>
              <a:t>.lsitn</a:t>
            </a:r>
            <a:r>
              <a:rPr lang="en-US" strike="sngStrike" dirty="0" smtClean="0"/>
              <a:t>(silent </a:t>
            </a:r>
            <a:r>
              <a:rPr lang="en-US" strike="sngStrike" dirty="0" err="1" smtClean="0"/>
              <a:t>tremaent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641771" y="1719943"/>
            <a:ext cx="1262743" cy="132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9993086" y="1719943"/>
            <a:ext cx="1110343" cy="6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772400" y="1197431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FBI:KIDNAPPING</a:t>
            </a:r>
            <a:endParaRPr lang="en-US" sz="2000" b="1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8077200" y="2737756"/>
            <a:ext cx="20425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0.1 </a:t>
            </a:r>
            <a:r>
              <a:rPr lang="en-US" sz="800" dirty="0" err="1" smtClean="0"/>
              <a:t>nonPiceCfg.</a:t>
            </a:r>
            <a:r>
              <a:rPr lang="en-US" sz="800" strike="sngStrike" dirty="0" err="1" smtClean="0"/>
              <a:t>ghocheo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facebook,micheala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9840686" y="2087336"/>
            <a:ext cx="152400" cy="639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29974" y="2622655"/>
            <a:ext cx="1063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Tim cook </a:t>
            </a:r>
            <a:r>
              <a:rPr lang="en-US" sz="800" strike="sngStrike" dirty="0" err="1" smtClean="0"/>
              <a:t>pms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recling</a:t>
            </a:r>
            <a:endParaRPr lang="en-US" sz="800" strike="sngStrike" dirty="0"/>
          </a:p>
        </p:txBody>
      </p:sp>
      <p:sp>
        <p:nvSpPr>
          <p:cNvPr id="37" name="TextBox 36"/>
          <p:cNvSpPr txBox="1"/>
          <p:nvPr/>
        </p:nvSpPr>
        <p:spPr>
          <a:xfrm>
            <a:off x="8929974" y="2503714"/>
            <a:ext cx="12907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Apple </a:t>
            </a:r>
            <a:r>
              <a:rPr lang="en-US" sz="800" strike="sngStrike" dirty="0" err="1" smtClean="0"/>
              <a:t>manjina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pms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recling</a:t>
            </a:r>
            <a:endParaRPr lang="en-US" sz="800" strike="sngStrike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-130629" y="1397486"/>
            <a:ext cx="5328557" cy="3359571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14126" y="2707939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 CHANE(</a:t>
            </a:r>
            <a:r>
              <a:rPr lang="en-US" sz="800" strike="sngStrike" dirty="0" err="1" smtClean="0"/>
              <a:t>cheinse</a:t>
            </a:r>
            <a:r>
              <a:rPr lang="en-US" sz="800" strike="sngStrike" dirty="0" smtClean="0"/>
              <a:t> free/pizza 3-way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143560" y="720345"/>
            <a:ext cx="37882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trike="sngStrike" dirty="0" smtClean="0"/>
              <a:t>TANGO</a:t>
            </a:r>
            <a:endParaRPr lang="en-US" sz="9600" strike="sngStrike" dirty="0"/>
          </a:p>
        </p:txBody>
      </p:sp>
      <p:sp>
        <p:nvSpPr>
          <p:cNvPr id="41" name="TextBox 40"/>
          <p:cNvSpPr txBox="1"/>
          <p:nvPr/>
        </p:nvSpPr>
        <p:spPr>
          <a:xfrm>
            <a:off x="5508170" y="2065076"/>
            <a:ext cx="1873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Comcast hotshots</a:t>
            </a:r>
          </a:p>
          <a:p>
            <a:r>
              <a:rPr lang="en-US" sz="800" strike="sngStrike" dirty="0" smtClean="0"/>
              <a:t>Wife trapped in north </a:t>
            </a:r>
            <a:r>
              <a:rPr lang="en-US" sz="800" strike="sngStrike" dirty="0" err="1" smtClean="0"/>
              <a:t>korea</a:t>
            </a:r>
            <a:endParaRPr lang="en-US" sz="800" strike="sngStrike" dirty="0" smtClean="0"/>
          </a:p>
          <a:p>
            <a:r>
              <a:rPr lang="en-US" sz="800" strike="sngStrike" dirty="0" smtClean="0"/>
              <a:t>Alec Baldwin</a:t>
            </a:r>
          </a:p>
          <a:p>
            <a:r>
              <a:rPr lang="en-US" dirty="0" err="1" smtClean="0"/>
              <a:t>nonPiceCfgLogiacl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496060" y="2203381"/>
            <a:ext cx="237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ATOMCLOCI(JFK(</a:t>
            </a:r>
            <a:r>
              <a:rPr lang="en-US" strike="sngStrike" dirty="0" smtClean="0"/>
              <a:t>3-way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464049" y="198527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strike="sngStrike" dirty="0" err="1"/>
              <a:t>Micheala</a:t>
            </a:r>
            <a:r>
              <a:rPr lang="en-US" sz="800" strike="sngStrike" dirty="0"/>
              <a:t> when she did something</a:t>
            </a:r>
          </a:p>
          <a:p>
            <a:r>
              <a:rPr lang="en-US" sz="800" strike="sngStrike" dirty="0"/>
              <a:t>Really 0.1 </a:t>
            </a:r>
            <a:r>
              <a:rPr lang="en-US" sz="800" strike="sngStrike" dirty="0" err="1"/>
              <a:t>appel”fucking</a:t>
            </a:r>
            <a:r>
              <a:rPr lang="en-US" sz="800" strike="sngStrike" dirty="0"/>
              <a:t>” </a:t>
            </a:r>
            <a:r>
              <a:rPr lang="en-US" sz="800" strike="sngStrike" dirty="0" err="1"/>
              <a:t>supid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147898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be 22"/>
          <p:cNvSpPr/>
          <p:nvPr/>
        </p:nvSpPr>
        <p:spPr>
          <a:xfrm>
            <a:off x="293915" y="70757"/>
            <a:ext cx="1796142" cy="4033158"/>
          </a:xfrm>
          <a:prstGeom prst="cub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NOKIA</a:t>
            </a:r>
            <a:endParaRPr lang="en-US" strike="sngStrike" dirty="0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40429" y="3831771"/>
            <a:ext cx="1796142" cy="2275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50671" y="2737758"/>
            <a:ext cx="1066800" cy="12300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245175" y="1079838"/>
            <a:ext cx="1778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FBI:KIDNAPPING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918074" y="1267480"/>
            <a:ext cx="28857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strike="sngStrike" dirty="0"/>
              <a:t>TANGO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0663" y="2100078"/>
            <a:ext cx="834823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400" strike="sngStrike" dirty="0" smtClean="0">
                <a:solidFill>
                  <a:srgbClr val="FFFF00"/>
                </a:solidFill>
              </a:rPr>
              <a:t>BRAZIL</a:t>
            </a:r>
            <a:endParaRPr lang="en-US" sz="1400" strike="sngStrike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92686" y="2100078"/>
            <a:ext cx="445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  <p:sp>
        <p:nvSpPr>
          <p:cNvPr id="10" name="Cube 9"/>
          <p:cNvSpPr/>
          <p:nvPr/>
        </p:nvSpPr>
        <p:spPr>
          <a:xfrm>
            <a:off x="4136571" y="2341324"/>
            <a:ext cx="6466114" cy="2852373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trike="sngStrike" dirty="0" smtClean="0">
                <a:solidFill>
                  <a:schemeClr val="accent2"/>
                </a:solidFill>
              </a:rPr>
              <a:t>PUBLICC </a:t>
            </a:r>
          </a:p>
          <a:p>
            <a:pPr algn="ctr"/>
            <a:r>
              <a:rPr lang="en-US" sz="2800" strike="sngStrike" dirty="0" smtClean="0">
                <a:solidFill>
                  <a:schemeClr val="accent2"/>
                </a:solidFill>
              </a:rPr>
              <a:t>STORAGE</a:t>
            </a:r>
            <a:endParaRPr lang="en-US" sz="2800" strike="sngStrike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07508" y="3375550"/>
            <a:ext cx="34966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trike="sngStrike" dirty="0" smtClean="0"/>
              <a:t>Offsite</a:t>
            </a:r>
            <a:endParaRPr lang="en-US" sz="9600" strike="sngStrike" dirty="0"/>
          </a:p>
        </p:txBody>
      </p:sp>
      <p:sp>
        <p:nvSpPr>
          <p:cNvPr id="11" name="Oval 10"/>
          <p:cNvSpPr/>
          <p:nvPr/>
        </p:nvSpPr>
        <p:spPr>
          <a:xfrm>
            <a:off x="5138057" y="4552341"/>
            <a:ext cx="1325992" cy="13041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697234" y="4685084"/>
            <a:ext cx="1325992" cy="13041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74165" y="1413098"/>
            <a:ext cx="3421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CPVA.</a:t>
            </a:r>
            <a:r>
              <a:rPr lang="en-US" strike="sngStrike" dirty="0" err="1" smtClean="0"/>
              <a:t>TOWEL.lsitn</a:t>
            </a:r>
            <a:r>
              <a:rPr lang="en-US" strike="sngStrike" dirty="0" smtClean="0"/>
              <a:t>(silent </a:t>
            </a:r>
            <a:r>
              <a:rPr lang="en-US" strike="sngStrike" dirty="0" err="1" smtClean="0"/>
              <a:t>tremaent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13" name="TextBox 12"/>
          <p:cNvSpPr txBox="1"/>
          <p:nvPr/>
        </p:nvSpPr>
        <p:spPr>
          <a:xfrm>
            <a:off x="2406566" y="1118039"/>
            <a:ext cx="260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FBI:MISSING </a:t>
            </a:r>
            <a:r>
              <a:rPr lang="en-US" b="1" u="sng" dirty="0" err="1" smtClean="0"/>
              <a:t>PERSON.avg</a:t>
            </a:r>
            <a:endParaRPr lang="en-US" b="1" u="sng" dirty="0"/>
          </a:p>
        </p:txBody>
      </p:sp>
      <p:sp>
        <p:nvSpPr>
          <p:cNvPr id="43" name="TextBox 42"/>
          <p:cNvSpPr txBox="1"/>
          <p:nvPr/>
        </p:nvSpPr>
        <p:spPr>
          <a:xfrm>
            <a:off x="4136571" y="1641869"/>
            <a:ext cx="1614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Micheala</a:t>
            </a:r>
            <a:r>
              <a:rPr lang="en-US" sz="800" strike="sngStrike" dirty="0" smtClean="0"/>
              <a:t> when she did something</a:t>
            </a:r>
          </a:p>
          <a:p>
            <a:r>
              <a:rPr lang="en-US" sz="800" strike="sngStrike" dirty="0" smtClean="0"/>
              <a:t>Really 0.1 </a:t>
            </a:r>
            <a:r>
              <a:rPr lang="en-US" sz="800" strike="sngStrike" dirty="0" err="1" smtClean="0"/>
              <a:t>appel”fucking</a:t>
            </a:r>
            <a:r>
              <a:rPr lang="en-US" sz="800" strike="sngStrike" dirty="0" smtClean="0"/>
              <a:t>” </a:t>
            </a:r>
            <a:r>
              <a:rPr lang="en-US" sz="800" strike="sngStrike" dirty="0" err="1" smtClean="0"/>
              <a:t>supid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49566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67" y="1477530"/>
            <a:ext cx="4977461" cy="49774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794171" y="2623457"/>
            <a:ext cx="3186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Denise when she did </a:t>
            </a:r>
            <a:r>
              <a:rPr lang="en-US" strike="sngStrike" dirty="0" err="1" smtClean="0"/>
              <a:t>someth</a:t>
            </a:r>
            <a:endParaRPr lang="en-US" strike="sngStrike" dirty="0" smtClean="0"/>
          </a:p>
          <a:p>
            <a:r>
              <a:rPr lang="en-US" strike="sngStrike" dirty="0" smtClean="0"/>
              <a:t>Really 0.1 </a:t>
            </a:r>
            <a:r>
              <a:rPr lang="en-US" strike="sngStrike" dirty="0" err="1" smtClean="0"/>
              <a:t>appe</a:t>
            </a:r>
            <a:r>
              <a:rPr lang="en-US" strike="sngStrike" dirty="0" smtClean="0"/>
              <a:t>:”fucking” stupid</a:t>
            </a:r>
            <a:endParaRPr lang="en-US" strike="sngStrike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016829" y="2884714"/>
            <a:ext cx="4278085" cy="21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223657" y="3269788"/>
            <a:ext cx="3570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722914" y="2492829"/>
            <a:ext cx="395151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886200" y="3724061"/>
            <a:ext cx="3907971" cy="16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830286" y="2623457"/>
            <a:ext cx="1589314" cy="14151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664029" y="1477530"/>
            <a:ext cx="5800020" cy="51736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404257" y="1567544"/>
            <a:ext cx="4876800" cy="29402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27993" y="1632285"/>
            <a:ext cx="4876800" cy="29402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652564" y="3741839"/>
            <a:ext cx="4876800" cy="29402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456714" y="5377543"/>
            <a:ext cx="620486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196942" y="5377543"/>
            <a:ext cx="6858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044592" y="5377543"/>
            <a:ext cx="685800" cy="849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969878" y="5802086"/>
            <a:ext cx="857099" cy="424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892242" y="5497286"/>
            <a:ext cx="446314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30886" y="5057783"/>
            <a:ext cx="446314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914" y="5029200"/>
            <a:ext cx="446314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044592" y="5072743"/>
            <a:ext cx="446314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294914" y="3550779"/>
            <a:ext cx="685800" cy="13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414657" y="3269788"/>
            <a:ext cx="446314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187543" y="3724061"/>
            <a:ext cx="15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Who broke …?</a:t>
            </a:r>
            <a:endParaRPr lang="en-US" strike="sngStrike" dirty="0"/>
          </a:p>
        </p:txBody>
      </p:sp>
      <p:sp>
        <p:nvSpPr>
          <p:cNvPr id="40" name="Rectangle 39"/>
          <p:cNvSpPr/>
          <p:nvPr/>
        </p:nvSpPr>
        <p:spPr>
          <a:xfrm>
            <a:off x="8882742" y="4778829"/>
            <a:ext cx="1087136" cy="1676162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3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trike="sngStrike" dirty="0" err="1"/>
              <a:t>Micheala</a:t>
            </a:r>
            <a:r>
              <a:rPr lang="en-US" strike="sngStrike" dirty="0"/>
              <a:t> when she did something</a:t>
            </a:r>
          </a:p>
          <a:p>
            <a:r>
              <a:rPr lang="en-US" strike="sngStrike" dirty="0"/>
              <a:t>Really 0.1 </a:t>
            </a:r>
            <a:r>
              <a:rPr lang="en-US" strike="sngStrike" dirty="0" err="1"/>
              <a:t>appel”fucking</a:t>
            </a:r>
            <a:r>
              <a:rPr lang="en-US" strike="sngStrike" dirty="0"/>
              <a:t>” </a:t>
            </a:r>
            <a:r>
              <a:rPr lang="en-US" strike="sngStrike" dirty="0" err="1"/>
              <a:t>supid</a:t>
            </a:r>
            <a:endParaRPr lang="en-US" strike="sngStrike" dirty="0"/>
          </a:p>
        </p:txBody>
      </p:sp>
      <p:sp>
        <p:nvSpPr>
          <p:cNvPr id="12" name="Oval 11"/>
          <p:cNvSpPr/>
          <p:nvPr/>
        </p:nvSpPr>
        <p:spPr>
          <a:xfrm>
            <a:off x="8294914" y="3550779"/>
            <a:ext cx="685800" cy="13110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414657" y="3269788"/>
            <a:ext cx="446314" cy="30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94914" y="2460171"/>
            <a:ext cx="261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Mohter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eva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braun</a:t>
            </a:r>
            <a:r>
              <a:rPr lang="en-US" strike="sngStrike" dirty="0" smtClean="0"/>
              <a:t>: ear off</a:t>
            </a:r>
            <a:endParaRPr lang="en-US" strike="sngStrike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980714" y="2950029"/>
            <a:ext cx="598715" cy="319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795656" y="3269788"/>
            <a:ext cx="206829" cy="1762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048000" y="4318336"/>
            <a:ext cx="474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To pretend </a:t>
            </a:r>
            <a:r>
              <a:rPr lang="en-US" strike="sngStrike" dirty="0" err="1" smtClean="0"/>
              <a:t>nothgin</a:t>
            </a:r>
            <a:r>
              <a:rPr lang="en-US" strike="sngStrike" dirty="0" smtClean="0"/>
              <a:t> happened, in the same room</a:t>
            </a:r>
            <a:endParaRPr lang="en-US" strike="sngStrike" dirty="0"/>
          </a:p>
        </p:txBody>
      </p:sp>
      <p:sp>
        <p:nvSpPr>
          <p:cNvPr id="18" name="Rectangle 17"/>
          <p:cNvSpPr/>
          <p:nvPr/>
        </p:nvSpPr>
        <p:spPr>
          <a:xfrm>
            <a:off x="2645229" y="2079171"/>
            <a:ext cx="8469085" cy="38100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886" y="6089982"/>
            <a:ext cx="1369558" cy="708052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3418114" y="6089982"/>
            <a:ext cx="2852057" cy="7080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91093" y="5595314"/>
            <a:ext cx="3137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0.1 </a:t>
            </a:r>
            <a:r>
              <a:rPr lang="en-US" sz="900" dirty="0" err="1" smtClean="0"/>
              <a:t>nonPoiceSexAbuset</a:t>
            </a:r>
            <a:r>
              <a:rPr lang="en-US" sz="900" dirty="0" smtClean="0"/>
              <a:t> ( </a:t>
            </a:r>
            <a:r>
              <a:rPr lang="en-US" sz="900" strike="sngStrike" dirty="0" smtClean="0"/>
              <a:t>hurts family or even person </a:t>
            </a:r>
            <a:r>
              <a:rPr lang="en-US" sz="900" strike="sngStrike" dirty="0" err="1" smtClean="0"/>
              <a:t>themslef</a:t>
            </a:r>
            <a:r>
              <a:rPr lang="en-US" sz="900" strike="sngStrike" dirty="0" smtClean="0"/>
              <a:t>)</a:t>
            </a:r>
            <a:endParaRPr lang="en-US" sz="900" strike="sngStrike" dirty="0"/>
          </a:p>
        </p:txBody>
      </p:sp>
      <p:sp>
        <p:nvSpPr>
          <p:cNvPr id="7" name="TextBox 6"/>
          <p:cNvSpPr txBox="1"/>
          <p:nvPr/>
        </p:nvSpPr>
        <p:spPr>
          <a:xfrm>
            <a:off x="10026189" y="6054727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What is that m/s - </a:t>
            </a:r>
            <a:r>
              <a:rPr lang="en-US" sz="800" strike="sngStrike" dirty="0" err="1" smtClean="0"/>
              <a:t>Lisitng</a:t>
            </a:r>
            <a:r>
              <a:rPr lang="en-US" sz="800" strike="sngStrike" dirty="0" smtClean="0"/>
              <a:t> at right time</a:t>
            </a:r>
          </a:p>
          <a:p>
            <a:r>
              <a:rPr lang="en-US" sz="800" strike="sngStrike" dirty="0" smtClean="0"/>
              <a:t>Mother </a:t>
            </a:r>
            <a:r>
              <a:rPr lang="en-US" sz="800" strike="sngStrike" dirty="0" err="1" smtClean="0"/>
              <a:t>watcchin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tv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323105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9678" y="3188732"/>
            <a:ext cx="1240972" cy="94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8795" y="1589615"/>
            <a:ext cx="6770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ATOMBOMB(</a:t>
            </a:r>
            <a:r>
              <a:rPr lang="en-US" strike="sngStrike" dirty="0" err="1" smtClean="0"/>
              <a:t>person:armacheldad</a:t>
            </a:r>
            <a:r>
              <a:rPr lang="en-US" dirty="0" smtClean="0"/>
              <a:t>  INTERNET PAYMENT</a:t>
            </a:r>
          </a:p>
          <a:p>
            <a:endParaRPr lang="en-US" dirty="0"/>
          </a:p>
          <a:p>
            <a:r>
              <a:rPr lang="en-US" dirty="0" err="1" smtClean="0"/>
              <a:t>Ibm-dns</a:t>
            </a:r>
            <a:r>
              <a:rPr lang="en-US" dirty="0" smtClean="0"/>
              <a:t>: </a:t>
            </a:r>
            <a:r>
              <a:rPr lang="en-US" strike="sngStrike" dirty="0" smtClean="0"/>
              <a:t>authrequest.com</a:t>
            </a:r>
            <a:endParaRPr lang="en-US" strike="sngStrike" dirty="0"/>
          </a:p>
        </p:txBody>
      </p:sp>
      <p:sp>
        <p:nvSpPr>
          <p:cNvPr id="9" name="TextBox 8"/>
          <p:cNvSpPr txBox="1"/>
          <p:nvPr/>
        </p:nvSpPr>
        <p:spPr>
          <a:xfrm>
            <a:off x="4702629" y="2198914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Phil(Kimberly).KIM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36571" y="2198914"/>
            <a:ext cx="1382486" cy="94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42635" y="2153805"/>
            <a:ext cx="349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Login,members</a:t>
            </a:r>
            <a:r>
              <a:rPr lang="en-US" dirty="0" smtClean="0"/>
              <a:t>, </a:t>
            </a:r>
            <a:r>
              <a:rPr lang="en-US" dirty="0" err="1" smtClean="0"/>
              <a:t>visiosnr,registraion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186917" y="2672442"/>
            <a:ext cx="1240972" cy="64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946571" y="3188732"/>
            <a:ext cx="1045029" cy="79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fraud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050392" y="4619812"/>
            <a:ext cx="1045029" cy="79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fraud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365172" y="2672441"/>
            <a:ext cx="4833258" cy="3216729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2771" y="3488089"/>
            <a:ext cx="3042106" cy="3216729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8600" y="3056928"/>
            <a:ext cx="4136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Touch.accentyer.daimelr.ibm.roth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860699" y="308770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AVAIBILITY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658007" y="3636591"/>
            <a:ext cx="1240972" cy="64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9727" y="4358984"/>
            <a:ext cx="1240972" cy="94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autheticatin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296886" y="4551011"/>
            <a:ext cx="1045029" cy="79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fraud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15670" y="5566264"/>
            <a:ext cx="1045029" cy="79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 CHECK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97086" y="3958698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IPX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420446" y="1156938"/>
            <a:ext cx="2482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ATOBMOBM</a:t>
            </a:r>
            <a:r>
              <a:rPr lang="en-US" sz="2000" strike="sngStrike" dirty="0" smtClean="0"/>
              <a:t>(Al </a:t>
            </a:r>
            <a:r>
              <a:rPr lang="en-US" sz="2000" strike="sngStrike" dirty="0" err="1" smtClean="0"/>
              <a:t>Kaida</a:t>
            </a:r>
            <a:r>
              <a:rPr lang="en-US" sz="2000" strike="sngStrike" dirty="0" smtClean="0"/>
              <a:t>)</a:t>
            </a:r>
            <a:endParaRPr lang="en-US" sz="2000" strike="sngStrike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701143" y="1356993"/>
            <a:ext cx="2229507" cy="22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267200" y="119012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ISLAM</a:t>
            </a:r>
            <a:endParaRPr lang="en-US" strike="sngStrike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02771" y="1535667"/>
            <a:ext cx="5116286" cy="151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40213" y="268374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islam</a:t>
            </a:r>
            <a:endParaRPr lang="en-US" strike="sngStrike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932079" y="629883"/>
            <a:ext cx="3621994" cy="19905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90939" y="126546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!</a:t>
            </a:r>
            <a:r>
              <a:rPr lang="en-US" strike="sngStrike" dirty="0" err="1" smtClean="0"/>
              <a:t>islam</a:t>
            </a:r>
            <a:endParaRPr lang="en-US" strike="sngStrike" dirty="0"/>
          </a:p>
        </p:txBody>
      </p:sp>
      <p:sp>
        <p:nvSpPr>
          <p:cNvPr id="44" name="TextBox 43"/>
          <p:cNvSpPr txBox="1"/>
          <p:nvPr/>
        </p:nvSpPr>
        <p:spPr>
          <a:xfrm>
            <a:off x="50090" y="1058180"/>
            <a:ext cx="35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PENGONA VIAING MARY.CPVA(</a:t>
            </a:r>
            <a:r>
              <a:rPr lang="en-US" dirty="0" err="1" smtClean="0"/>
              <a:t>auth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182705" y="2040093"/>
            <a:ext cx="449827" cy="564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6249002" y="1459742"/>
            <a:ext cx="254485" cy="65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829800" y="1535667"/>
            <a:ext cx="18358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41.DISCLOUSRE</a:t>
            </a:r>
          </a:p>
          <a:p>
            <a:r>
              <a:rPr lang="en-US" dirty="0" smtClean="0"/>
              <a:t>June 1</a:t>
            </a:r>
            <a:r>
              <a:rPr lang="en-US" baseline="30000" dirty="0" smtClean="0"/>
              <a:t>st</a:t>
            </a:r>
            <a:r>
              <a:rPr lang="en-US" dirty="0" smtClean="0"/>
              <a:t>, 2023</a:t>
            </a:r>
          </a:p>
          <a:p>
            <a:r>
              <a:rPr lang="en-US" strike="sngStrike" dirty="0" smtClean="0"/>
              <a:t>To </a:t>
            </a:r>
            <a:r>
              <a:rPr lang="en-US" strike="sngStrike" dirty="0" err="1" smtClean="0"/>
              <a:t>gneratre</a:t>
            </a:r>
            <a:r>
              <a:rPr lang="en-US" strike="sngStrike" dirty="0" smtClean="0"/>
              <a:t> a sale</a:t>
            </a:r>
          </a:p>
          <a:p>
            <a:r>
              <a:rPr lang="en-US" strike="sngStrike" dirty="0" smtClean="0"/>
              <a:t>Or </a:t>
            </a:r>
            <a:r>
              <a:rPr lang="en-US" strike="sngStrike" dirty="0" err="1" smtClean="0"/>
              <a:t>creat</a:t>
            </a:r>
            <a:r>
              <a:rPr lang="en-US" strike="sngStrike" dirty="0" smtClean="0"/>
              <a:t> login</a:t>
            </a:r>
            <a:endParaRPr lang="en-US" strike="sngStrike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5930650" y="2884714"/>
            <a:ext cx="1852636" cy="168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783286" y="3316656"/>
            <a:ext cx="1208314" cy="50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604657" y="3457038"/>
            <a:ext cx="1325993" cy="501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930650" y="4702629"/>
            <a:ext cx="1164771" cy="60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658007" y="3820886"/>
            <a:ext cx="1240972" cy="53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296886" y="4789714"/>
            <a:ext cx="894053" cy="359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19727" y="4135790"/>
            <a:ext cx="1677159" cy="1279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96686" y="5638445"/>
            <a:ext cx="1480457" cy="884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479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5375187" y="6135247"/>
            <a:ext cx="733762" cy="593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999" y="1331035"/>
            <a:ext cx="43660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IMPORT</a:t>
            </a:r>
            <a:endParaRPr lang="en-US" sz="9600" b="1" dirty="0"/>
          </a:p>
        </p:txBody>
      </p:sp>
      <p:sp>
        <p:nvSpPr>
          <p:cNvPr id="3" name="Cube 2"/>
          <p:cNvSpPr/>
          <p:nvPr/>
        </p:nvSpPr>
        <p:spPr>
          <a:xfrm>
            <a:off x="1513114" y="3080656"/>
            <a:ext cx="1850572" cy="83820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457" y="1746533"/>
            <a:ext cx="562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nonPOlcieMPA.HOMCI:CHANLRO:GERMANY.VPPRESIDNET</a:t>
            </a:r>
            <a:endParaRPr lang="en-US" dirty="0"/>
          </a:p>
        </p:txBody>
      </p:sp>
      <p:sp>
        <p:nvSpPr>
          <p:cNvPr id="13" name="Cube 12"/>
          <p:cNvSpPr/>
          <p:nvPr/>
        </p:nvSpPr>
        <p:spPr>
          <a:xfrm>
            <a:off x="4005943" y="3080656"/>
            <a:ext cx="1850572" cy="83820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shed</a:t>
            </a:r>
            <a:endParaRPr lang="en-US" dirty="0"/>
          </a:p>
        </p:txBody>
      </p:sp>
      <p:sp>
        <p:nvSpPr>
          <p:cNvPr id="14" name="Cube 13"/>
          <p:cNvSpPr/>
          <p:nvPr/>
        </p:nvSpPr>
        <p:spPr>
          <a:xfrm>
            <a:off x="881744" y="4136569"/>
            <a:ext cx="1850572" cy="83820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88571" y="2677886"/>
            <a:ext cx="14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MAINSTREE</a:t>
            </a: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6" name="Cube 15"/>
          <p:cNvSpPr/>
          <p:nvPr/>
        </p:nvSpPr>
        <p:spPr>
          <a:xfrm>
            <a:off x="6680675" y="3080655"/>
            <a:ext cx="1850572" cy="83820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0" y="2677886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pinebook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075714" y="3592286"/>
            <a:ext cx="947057" cy="97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463143" y="3499755"/>
            <a:ext cx="685800" cy="21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004549" y="3499755"/>
            <a:ext cx="956365" cy="190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306286" y="4452257"/>
            <a:ext cx="1643743" cy="326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82143" y="2900695"/>
            <a:ext cx="128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Vallley</a:t>
            </a:r>
            <a:r>
              <a:rPr lang="en-US" strike="sngStrike" dirty="0" smtClean="0"/>
              <a:t> view</a:t>
            </a:r>
            <a:endParaRPr lang="en-US" strike="sngStrike" dirty="0"/>
          </a:p>
        </p:txBody>
      </p:sp>
      <p:sp>
        <p:nvSpPr>
          <p:cNvPr id="27" name="Rectangle 26"/>
          <p:cNvSpPr/>
          <p:nvPr/>
        </p:nvSpPr>
        <p:spPr>
          <a:xfrm>
            <a:off x="3238968" y="2806010"/>
            <a:ext cx="967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IMPORT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07694" y="1985079"/>
            <a:ext cx="320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Shed </a:t>
            </a:r>
            <a:r>
              <a:rPr lang="en-US" strike="sngStrike" dirty="0" err="1" smtClean="0"/>
              <a:t>Adminstrogin</a:t>
            </a:r>
            <a:r>
              <a:rPr lang="en-US" strike="sngStrike" dirty="0" smtClean="0"/>
              <a:t> HOA </a:t>
            </a:r>
            <a:r>
              <a:rPr lang="en-US" strike="sngStrike" dirty="0" err="1" smtClean="0"/>
              <a:t>gmerny</a:t>
            </a:r>
            <a:endParaRPr lang="en-US" strike="sngStrike" dirty="0"/>
          </a:p>
        </p:txBody>
      </p:sp>
      <p:sp>
        <p:nvSpPr>
          <p:cNvPr id="29" name="TextBox 28"/>
          <p:cNvSpPr txBox="1"/>
          <p:nvPr/>
        </p:nvSpPr>
        <p:spPr>
          <a:xfrm>
            <a:off x="6928244" y="3952293"/>
            <a:ext cx="345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Shed </a:t>
            </a:r>
            <a:r>
              <a:rPr lang="en-US" strike="sngStrike" dirty="0" err="1" smtClean="0"/>
              <a:t>Adminstrogin</a:t>
            </a:r>
            <a:r>
              <a:rPr lang="en-US" strike="sngStrike" dirty="0" smtClean="0"/>
              <a:t> HOA </a:t>
            </a:r>
            <a:r>
              <a:rPr lang="en-US" strike="sngStrike" dirty="0" err="1" smtClean="0"/>
              <a:t>Pinebrook</a:t>
            </a:r>
            <a:endParaRPr lang="en-US" strike="sngStrike" dirty="0"/>
          </a:p>
        </p:txBody>
      </p:sp>
      <p:sp>
        <p:nvSpPr>
          <p:cNvPr id="30" name="Cube 29"/>
          <p:cNvSpPr/>
          <p:nvPr/>
        </p:nvSpPr>
        <p:spPr>
          <a:xfrm>
            <a:off x="9344871" y="3114092"/>
            <a:ext cx="1850572" cy="83820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013371" y="2806010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000.tw.pns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82382" y="2591191"/>
            <a:ext cx="236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nonPOlicDEA</a:t>
            </a:r>
            <a:r>
              <a:rPr lang="en-US" dirty="0" smtClean="0"/>
              <a:t>(</a:t>
            </a:r>
            <a:r>
              <a:rPr lang="en-US" strike="sngStrike" dirty="0" err="1" smtClean="0"/>
              <a:t>heriooin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84730" y="2960523"/>
            <a:ext cx="1868175" cy="173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15729" y="4702629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Shed </a:t>
            </a:r>
            <a:r>
              <a:rPr lang="en-US" strike="sngStrike" dirty="0" err="1" smtClean="0"/>
              <a:t>inforn</a:t>
            </a:r>
            <a:r>
              <a:rPr lang="en-US" strike="sngStrike" dirty="0" smtClean="0"/>
              <a:t> of swap </a:t>
            </a:r>
            <a:r>
              <a:rPr lang="en-US" dirty="0" smtClean="0"/>
              <a:t>ATOBMBOM(</a:t>
            </a:r>
            <a:r>
              <a:rPr lang="en-US" dirty="0" err="1" smtClean="0"/>
              <a:t>ghcohe</a:t>
            </a:r>
            <a:r>
              <a:rPr lang="en-US" dirty="0" smtClean="0"/>
              <a:t>(</a:t>
            </a:r>
            <a:r>
              <a:rPr lang="en-US" dirty="0" err="1" smtClean="0"/>
              <a:t>dj,hanhn</a:t>
            </a:r>
            <a:r>
              <a:rPr lang="en-US" dirty="0" smtClean="0"/>
              <a:t>))</a:t>
            </a:r>
          </a:p>
          <a:p>
            <a:r>
              <a:rPr lang="en-US" strike="sngStrike" dirty="0" err="1" smtClean="0"/>
              <a:t>Aggrate</a:t>
            </a:r>
            <a:r>
              <a:rPr lang="en-US" strike="sngStrike" dirty="0" smtClean="0"/>
              <a:t> of </a:t>
            </a:r>
            <a:r>
              <a:rPr lang="en-US" strike="sngStrike" dirty="0" err="1" smtClean="0"/>
              <a:t>herion</a:t>
            </a:r>
            <a:r>
              <a:rPr lang="en-US" strike="sngStrike" dirty="0" smtClean="0"/>
              <a:t> </a:t>
            </a:r>
            <a:endParaRPr lang="en-US" strike="sngStrike" dirty="0"/>
          </a:p>
        </p:txBody>
      </p:sp>
      <p:sp>
        <p:nvSpPr>
          <p:cNvPr id="36" name="TextBox 35"/>
          <p:cNvSpPr txBox="1"/>
          <p:nvPr/>
        </p:nvSpPr>
        <p:spPr>
          <a:xfrm>
            <a:off x="6379029" y="5475514"/>
            <a:ext cx="241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IMPROT </a:t>
            </a:r>
            <a:r>
              <a:rPr lang="en-US" strike="sngStrike" dirty="0" smtClean="0"/>
              <a:t>MARK(</a:t>
            </a:r>
            <a:r>
              <a:rPr lang="en-US" strike="sngStrike" dirty="0" err="1" smtClean="0"/>
              <a:t>cocsoc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464049" y="5921829"/>
            <a:ext cx="5726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strike="sngStrike" dirty="0" smtClean="0"/>
              <a:t>Tivoli </a:t>
            </a:r>
            <a:r>
              <a:rPr lang="en-US" strike="sngStrike" dirty="0" err="1" smtClean="0"/>
              <a:t>Staogre</a:t>
            </a:r>
            <a:endParaRPr lang="en-US" strike="sngStrike" dirty="0" smtClean="0"/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strike="sngStrike" dirty="0" err="1" smtClean="0"/>
              <a:t>Tivom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Parkte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Storgae</a:t>
            </a:r>
            <a:r>
              <a:rPr lang="en-US" strike="sngStrike" dirty="0" smtClean="0"/>
              <a:t> (</a:t>
            </a:r>
            <a:r>
              <a:rPr lang="en-US" strike="sngStrike" dirty="0" err="1" smtClean="0"/>
              <a:t>dfs</a:t>
            </a:r>
            <a:r>
              <a:rPr lang="en-US" strike="sngStrike" dirty="0" smtClean="0"/>
              <a:t> duty free service, client)</a:t>
            </a:r>
          </a:p>
          <a:p>
            <a:r>
              <a:rPr lang="en-US" dirty="0"/>
              <a:t>	</a:t>
            </a:r>
            <a:r>
              <a:rPr lang="en-US" strike="sngStrike" dirty="0" err="1" smtClean="0"/>
              <a:t>Herion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Trafriiking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Markin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Couty</a:t>
            </a:r>
            <a:r>
              <a:rPr lang="en-US" strike="sngStrike" dirty="0" smtClean="0"/>
              <a:t>, Apple</a:t>
            </a:r>
            <a:endParaRPr lang="en-US" strike="sngStrike" dirty="0"/>
          </a:p>
        </p:txBody>
      </p:sp>
      <p:sp>
        <p:nvSpPr>
          <p:cNvPr id="38" name="TextBox 37"/>
          <p:cNvSpPr txBox="1"/>
          <p:nvPr/>
        </p:nvSpPr>
        <p:spPr>
          <a:xfrm>
            <a:off x="764893" y="6024270"/>
            <a:ext cx="5294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HOMCIPE:NANA</a:t>
            </a:r>
            <a:r>
              <a:rPr lang="en-US" strike="sngStrike" dirty="0" smtClean="0"/>
              <a:t> (</a:t>
            </a:r>
            <a:r>
              <a:rPr lang="en-US" strike="sngStrike" dirty="0" err="1" smtClean="0"/>
              <a:t>diabeties</a:t>
            </a:r>
            <a:r>
              <a:rPr lang="en-US" strike="sngStrike" dirty="0" smtClean="0"/>
              <a:t> needle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strike="sngStrike" dirty="0" err="1" smtClean="0"/>
              <a:t>Atlatic</a:t>
            </a:r>
            <a:r>
              <a:rPr lang="en-US" strike="sngStrike" dirty="0" smtClean="0"/>
              <a:t> Old </a:t>
            </a:r>
            <a:r>
              <a:rPr lang="en-US" strike="sngStrike" dirty="0" err="1" smtClean="0"/>
              <a:t>Herion</a:t>
            </a:r>
            <a:r>
              <a:rPr lang="en-US" strike="sngStrike" dirty="0" smtClean="0"/>
              <a:t> (logical sympathizer) </a:t>
            </a:r>
            <a:r>
              <a:rPr lang="en-US" strike="sngStrike" dirty="0" smtClean="0">
                <a:solidFill>
                  <a:schemeClr val="bg1"/>
                </a:solidFill>
              </a:rPr>
              <a:t>Black</a:t>
            </a:r>
          </a:p>
          <a:p>
            <a:r>
              <a:rPr lang="en-US" dirty="0" smtClean="0"/>
              <a:t>	</a:t>
            </a:r>
            <a:r>
              <a:rPr lang="en-US" strike="sngStrike" dirty="0" smtClean="0"/>
              <a:t>With sex</a:t>
            </a:r>
            <a:endParaRPr lang="en-US" strike="sngStrike" dirty="0"/>
          </a:p>
        </p:txBody>
      </p:sp>
      <p:sp>
        <p:nvSpPr>
          <p:cNvPr id="41" name="TextBox 40"/>
          <p:cNvSpPr txBox="1"/>
          <p:nvPr/>
        </p:nvSpPr>
        <p:spPr>
          <a:xfrm>
            <a:off x="3565751" y="1023258"/>
            <a:ext cx="360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SFO AIRPOR DEA</a:t>
            </a:r>
            <a:r>
              <a:rPr lang="en-US" sz="800" dirty="0" smtClean="0"/>
              <a:t>(</a:t>
            </a:r>
            <a:r>
              <a:rPr lang="en-US" sz="800" strike="sngStrike" dirty="0" err="1" smtClean="0"/>
              <a:t>herion</a:t>
            </a:r>
            <a:r>
              <a:rPr lang="en-US" sz="800" strike="sngStrike" dirty="0" smtClean="0"/>
              <a:t>, Guy </a:t>
            </a:r>
            <a:r>
              <a:rPr lang="en-US" sz="800" strike="sngStrike" dirty="0" err="1" smtClean="0"/>
              <a:t>packes</a:t>
            </a:r>
            <a:r>
              <a:rPr lang="en-US" sz="800" strike="sngStrike" dirty="0" smtClean="0"/>
              <a:t> 12 </a:t>
            </a:r>
            <a:r>
              <a:rPr lang="en-US" sz="800" strike="sngStrike" dirty="0" err="1" smtClean="0"/>
              <a:t>bycins</a:t>
            </a:r>
            <a:r>
              <a:rPr lang="en-US" sz="800" strike="sngStrike" dirty="0" smtClean="0"/>
              <a:t> in </a:t>
            </a:r>
            <a:r>
              <a:rPr lang="en-US" sz="800" strike="sngStrike" dirty="0" err="1" smtClean="0"/>
              <a:t>serianwrap</a:t>
            </a:r>
            <a:r>
              <a:rPr lang="en-US" sz="800" strike="sngStrike" dirty="0" smtClean="0"/>
              <a:t>)</a:t>
            </a:r>
          </a:p>
          <a:p>
            <a:r>
              <a:rPr lang="en-US" dirty="0" smtClean="0"/>
              <a:t>FBI:KIDNAPPISN:SFO:TICKET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3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66968" y="3244334"/>
            <a:ext cx="3458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https://www.baeldung.com/jax-ws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9571" y="2122714"/>
            <a:ext cx="481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10:22 </a:t>
            </a:r>
            <a:r>
              <a:rPr lang="en-US" b="1" dirty="0" smtClean="0"/>
              <a:t>§Public Disturbance</a:t>
            </a:r>
            <a:r>
              <a:rPr lang="en-US" b="1" strike="sngStrike" dirty="0" smtClean="0"/>
              <a:t>: </a:t>
            </a:r>
            <a:r>
              <a:rPr lang="en-US" strike="sngStrike" dirty="0" smtClean="0"/>
              <a:t>Jacks Teller </a:t>
            </a:r>
            <a:r>
              <a:rPr lang="en-US" strike="sngStrike" dirty="0" err="1" smtClean="0"/>
              <a:t>Motocylce</a:t>
            </a:r>
            <a:endParaRPr lang="en-US" strike="sngStrike" dirty="0"/>
          </a:p>
        </p:txBody>
      </p:sp>
      <p:sp>
        <p:nvSpPr>
          <p:cNvPr id="8" name="TextBox 7"/>
          <p:cNvSpPr txBox="1"/>
          <p:nvPr/>
        </p:nvSpPr>
        <p:spPr>
          <a:xfrm>
            <a:off x="6803571" y="1676400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nonPOliceComptuer.nonPocliCourt.000.</a:t>
            </a:r>
            <a:r>
              <a:rPr lang="en-US" strike="sngStrike" dirty="0" smtClean="0"/>
              <a:t>marx</a:t>
            </a:r>
            <a:endParaRPr lang="en-US" strike="sngStrike" dirty="0"/>
          </a:p>
        </p:txBody>
      </p:sp>
      <p:sp>
        <p:nvSpPr>
          <p:cNvPr id="9" name="TextBox 8"/>
          <p:cNvSpPr txBox="1"/>
          <p:nvPr/>
        </p:nvSpPr>
        <p:spPr>
          <a:xfrm>
            <a:off x="2231571" y="2492046"/>
            <a:ext cx="9845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Guy drive </a:t>
            </a:r>
            <a:r>
              <a:rPr lang="en-US" sz="800" strike="sngStrike" dirty="0" err="1" smtClean="0"/>
              <a:t>motcycle</a:t>
            </a:r>
            <a:endParaRPr lang="en-US" sz="800" strike="sngStrike" dirty="0"/>
          </a:p>
        </p:txBody>
      </p:sp>
      <p:sp>
        <p:nvSpPr>
          <p:cNvPr id="23" name="Oval 22"/>
          <p:cNvSpPr/>
          <p:nvPr/>
        </p:nvSpPr>
        <p:spPr>
          <a:xfrm>
            <a:off x="2043091" y="4407932"/>
            <a:ext cx="2100943" cy="17634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Sacramento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307772" y="3766456"/>
            <a:ext cx="11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SOAP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781960" y="4299072"/>
            <a:ext cx="2312487" cy="213438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65" y="4709728"/>
            <a:ext cx="1745263" cy="1745263"/>
          </a:xfrm>
          <a:prstGeom prst="rect">
            <a:avLst/>
          </a:prstGeom>
        </p:spPr>
      </p:pic>
      <p:sp>
        <p:nvSpPr>
          <p:cNvPr id="27" name="Oval 26"/>
          <p:cNvSpPr/>
          <p:nvPr/>
        </p:nvSpPr>
        <p:spPr>
          <a:xfrm>
            <a:off x="3862334" y="3688942"/>
            <a:ext cx="557266" cy="3496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4430370" y="5372850"/>
            <a:ext cx="2033679" cy="12783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754081" y="4404961"/>
            <a:ext cx="1709968" cy="22137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69239" y="4241199"/>
            <a:ext cx="1709968" cy="22137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819396" y="3741839"/>
            <a:ext cx="1709968" cy="22137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065162" y="50987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trike="sngStrike" dirty="0"/>
              <a:t>Denise when she did </a:t>
            </a:r>
            <a:r>
              <a:rPr lang="en-US" strike="sngStrike" dirty="0" err="1"/>
              <a:t>someth</a:t>
            </a:r>
            <a:endParaRPr lang="en-US" strike="sngStrike" dirty="0"/>
          </a:p>
          <a:p>
            <a:r>
              <a:rPr lang="en-US" strike="sngStrike" dirty="0"/>
              <a:t>Really 0.1 </a:t>
            </a:r>
            <a:r>
              <a:rPr lang="en-US" strike="sngStrike" dirty="0" err="1"/>
              <a:t>appe</a:t>
            </a:r>
            <a:r>
              <a:rPr lang="en-US" strike="sngStrike" dirty="0"/>
              <a:t>:”fucking” stupid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33700" y="2816350"/>
            <a:ext cx="245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10:23 </a:t>
            </a:r>
            <a:r>
              <a:rPr lang="en-US" strike="sngStrike" dirty="0" smtClean="0"/>
              <a:t>second </a:t>
            </a:r>
            <a:r>
              <a:rPr lang="en-US" strike="sngStrike" dirty="0" err="1" smtClean="0"/>
              <a:t>omtocycle</a:t>
            </a:r>
            <a:endParaRPr lang="en-US" strike="sngStrike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309257" y="2944585"/>
            <a:ext cx="1444824" cy="164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45897" y="3035458"/>
            <a:ext cx="29915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tathos</a:t>
            </a:r>
            <a:r>
              <a:rPr lang="en-US" sz="800" strike="sngStrike" dirty="0" smtClean="0"/>
              <a:t> and </a:t>
            </a:r>
            <a:r>
              <a:rPr lang="en-US" sz="800" strike="sngStrike" dirty="0" err="1" smtClean="0"/>
              <a:t>motcyl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elabory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jason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petersson</a:t>
            </a:r>
            <a:r>
              <a:rPr lang="en-US" sz="800" strike="sngStrike" dirty="0" smtClean="0"/>
              <a:t> </a:t>
            </a:r>
            <a:r>
              <a:rPr lang="en-US" sz="800" dirty="0" smtClean="0"/>
              <a:t>PRISON </a:t>
            </a:r>
            <a:r>
              <a:rPr lang="en-US" sz="800" strike="sngStrike" dirty="0" err="1" smtClean="0"/>
              <a:t>tahoto</a:t>
            </a:r>
            <a:r>
              <a:rPr lang="en-US" sz="800" strike="sngStrike" dirty="0" smtClean="0"/>
              <a:t> </a:t>
            </a:r>
            <a:r>
              <a:rPr lang="en-US" sz="800" dirty="0" err="1" smtClean="0"/>
              <a:t>phil</a:t>
            </a:r>
            <a:r>
              <a:rPr lang="en-US" sz="800" dirty="0" smtClean="0"/>
              <a:t>(</a:t>
            </a:r>
            <a:r>
              <a:rPr lang="en-US" sz="800" dirty="0" err="1" smtClean="0"/>
              <a:t>kim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92629" y="4848735"/>
            <a:ext cx="1353268" cy="1584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8086" y="4404961"/>
            <a:ext cx="2219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41.CVPA </a:t>
            </a:r>
            <a:r>
              <a:rPr lang="en-US" strike="sngStrike" dirty="0" smtClean="0"/>
              <a:t>child jack</a:t>
            </a:r>
          </a:p>
          <a:p>
            <a:r>
              <a:rPr lang="en-US" strike="sngStrike" dirty="0" smtClean="0"/>
              <a:t>MATHEW:JFK(</a:t>
            </a:r>
            <a:r>
              <a:rPr lang="en-US" strike="sngStrike" dirty="0" err="1" smtClean="0"/>
              <a:t>merkel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789" y="2235666"/>
            <a:ext cx="2450678" cy="316905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464049" y="5641095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Shos</a:t>
            </a:r>
            <a:r>
              <a:rPr lang="en-US" sz="800" strike="sngStrike" dirty="0" smtClean="0"/>
              <a:t> up in </a:t>
            </a:r>
            <a:r>
              <a:rPr lang="en-US" sz="800" strike="sngStrike" dirty="0" err="1" smtClean="0"/>
              <a:t>googl</a:t>
            </a:r>
            <a:endParaRPr lang="en-US" sz="800" strike="sngStrike" dirty="0" smtClean="0"/>
          </a:p>
          <a:p>
            <a:r>
              <a:rPr lang="en-US" sz="800" strike="sngStrike" dirty="0" smtClean="0"/>
              <a:t>Or black/</a:t>
            </a:r>
            <a:r>
              <a:rPr lang="en-US" sz="800" strike="sngStrike" dirty="0" err="1" smtClean="0"/>
              <a:t>whie</a:t>
            </a:r>
            <a:r>
              <a:rPr lang="en-US" sz="800" strike="sngStrike" dirty="0" smtClean="0"/>
              <a:t> tux</a:t>
            </a:r>
          </a:p>
          <a:p>
            <a:r>
              <a:rPr lang="en-US" sz="800" strike="sngStrike" dirty="0" err="1" smtClean="0"/>
              <a:t>Bezos,other</a:t>
            </a:r>
            <a:endParaRPr lang="en-US" sz="800" strike="sngStrike" dirty="0"/>
          </a:p>
        </p:txBody>
      </p:sp>
      <p:sp>
        <p:nvSpPr>
          <p:cNvPr id="44" name="Rectangle 43"/>
          <p:cNvSpPr/>
          <p:nvPr/>
        </p:nvSpPr>
        <p:spPr>
          <a:xfrm>
            <a:off x="6489254" y="5641095"/>
            <a:ext cx="1002745" cy="564216"/>
          </a:xfrm>
          <a:prstGeom prst="rect">
            <a:avLst/>
          </a:prstGeom>
          <a:noFill/>
          <a:ln w="63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6182674" y="5783466"/>
            <a:ext cx="239610" cy="8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72886" y="643345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636306" y="6357104"/>
            <a:ext cx="48998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Towle</a:t>
            </a:r>
            <a:r>
              <a:rPr lang="en-US" dirty="0" err="1" smtClean="0"/>
              <a:t>.IPX</a:t>
            </a:r>
            <a:r>
              <a:rPr lang="en-US" dirty="0" smtClean="0"/>
              <a:t> </a:t>
            </a:r>
            <a:r>
              <a:rPr lang="en-US" strike="sngStrike" dirty="0" smtClean="0"/>
              <a:t>jack and </a:t>
            </a:r>
            <a:r>
              <a:rPr lang="en-US" strike="sngStrike" dirty="0" err="1" smtClean="0"/>
              <a:t>emma</a:t>
            </a:r>
            <a:r>
              <a:rPr lang="en-US" strike="sngStrike" dirty="0" smtClean="0"/>
              <a:t>  </a:t>
            </a:r>
            <a:r>
              <a:rPr lang="en-US" strike="sngStrike" dirty="0" err="1" smtClean="0"/>
              <a:t>phil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kim</a:t>
            </a:r>
            <a:r>
              <a:rPr lang="en-US" strike="sngStrike" dirty="0" smtClean="0"/>
              <a:t>) </a:t>
            </a:r>
            <a:r>
              <a:rPr lang="en-US" strike="sngStrike" dirty="0" err="1" smtClean="0"/>
              <a:t>jason</a:t>
            </a:r>
            <a:r>
              <a:rPr lang="en-US" strike="sngStrike" dirty="0" smtClean="0"/>
              <a:t> and </a:t>
            </a:r>
            <a:r>
              <a:rPr lang="en-US" strike="sngStrike" dirty="0" err="1" smtClean="0"/>
              <a:t>amy</a:t>
            </a:r>
            <a:endParaRPr lang="en-US" strike="sngStrike" dirty="0" smtClean="0"/>
          </a:p>
          <a:p>
            <a:r>
              <a:rPr lang="en-US" sz="800" strike="sngStrike" dirty="0" smtClean="0"/>
              <a:t>Guy on </a:t>
            </a:r>
            <a:r>
              <a:rPr lang="en-US" sz="800" strike="sngStrike" dirty="0" err="1" smtClean="0"/>
              <a:t>mothcy</a:t>
            </a:r>
            <a:r>
              <a:rPr lang="en-US" sz="800" strike="sngStrike" dirty="0" smtClean="0"/>
              <a:t> has sex in mind with </a:t>
            </a:r>
            <a:r>
              <a:rPr lang="en-US" sz="800" strike="sngStrike" dirty="0" err="1" smtClean="0"/>
              <a:t>owmen</a:t>
            </a:r>
            <a:endParaRPr lang="en-US" sz="800" strike="sngStrike" dirty="0"/>
          </a:p>
        </p:txBody>
      </p:sp>
      <p:sp>
        <p:nvSpPr>
          <p:cNvPr id="49" name="TextBox 48"/>
          <p:cNvSpPr txBox="1"/>
          <p:nvPr/>
        </p:nvSpPr>
        <p:spPr>
          <a:xfrm>
            <a:off x="1441810" y="3405655"/>
            <a:ext cx="21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10:27 third </a:t>
            </a:r>
            <a:r>
              <a:rPr lang="en-US" dirty="0" err="1" smtClean="0"/>
              <a:t>mothcyel</a:t>
            </a:r>
            <a:endParaRPr lang="en-US" dirty="0"/>
          </a:p>
        </p:txBody>
      </p:sp>
      <p:sp>
        <p:nvSpPr>
          <p:cNvPr id="50" name="Left Brace 49"/>
          <p:cNvSpPr/>
          <p:nvPr/>
        </p:nvSpPr>
        <p:spPr>
          <a:xfrm>
            <a:off x="1358362" y="1976714"/>
            <a:ext cx="118887" cy="22063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-120138" y="2801667"/>
            <a:ext cx="14947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Itil</a:t>
            </a:r>
            <a:r>
              <a:rPr lang="en-US" strike="sngStrike" dirty="0" smtClean="0"/>
              <a:t> </a:t>
            </a:r>
            <a:r>
              <a:rPr lang="en-US" dirty="0" smtClean="0"/>
              <a:t>§</a:t>
            </a:r>
            <a:r>
              <a:rPr lang="en-US" dirty="0" err="1" smtClean="0"/>
              <a:t>staking.avg</a:t>
            </a:r>
            <a:endParaRPr lang="en-US" dirty="0" smtClean="0"/>
          </a:p>
          <a:p>
            <a:r>
              <a:rPr lang="en-US" sz="900" strike="sngStrike" dirty="0" smtClean="0"/>
              <a:t>3 </a:t>
            </a:r>
            <a:r>
              <a:rPr lang="en-US" sz="900" strike="sngStrike" dirty="0" err="1" smtClean="0"/>
              <a:t>incdinets</a:t>
            </a:r>
            <a:endParaRPr lang="en-US" sz="900" strike="sngStrike" dirty="0"/>
          </a:p>
        </p:txBody>
      </p:sp>
    </p:spTree>
    <p:extLst>
      <p:ext uri="{BB962C8B-B14F-4D97-AF65-F5344CB8AC3E}">
        <p14:creationId xmlns:p14="http://schemas.microsoft.com/office/powerpoint/2010/main" val="316020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123" y="1312985"/>
            <a:ext cx="20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FBI:WHITE:COLOAR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8185" y="1781908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TECHNOLOGY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93477" y="2403231"/>
            <a:ext cx="81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Jax-ws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727950" y="2403231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Axis2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900246" y="2151240"/>
            <a:ext cx="11723" cy="420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34760" y="2151240"/>
            <a:ext cx="11723" cy="420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907068" y="2151240"/>
            <a:ext cx="11723" cy="420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117" y="1463410"/>
            <a:ext cx="499668" cy="499668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3704492" y="1337415"/>
            <a:ext cx="1805354" cy="813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978644" y="3693660"/>
            <a:ext cx="4852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10:38 </a:t>
            </a:r>
            <a:r>
              <a:rPr lang="en-US" b="1" dirty="0"/>
              <a:t>§Public Disturbance</a:t>
            </a:r>
            <a:r>
              <a:rPr lang="en-US" b="1" strike="sngStrike" dirty="0"/>
              <a:t>: </a:t>
            </a:r>
            <a:r>
              <a:rPr lang="en-US" strike="sngStrike" dirty="0"/>
              <a:t>Jacks Teller </a:t>
            </a:r>
            <a:r>
              <a:rPr lang="en-US" strike="sngStrike" dirty="0" err="1"/>
              <a:t>Motocylce</a:t>
            </a:r>
            <a:endParaRPr lang="en-US" strike="sngStrike" dirty="0"/>
          </a:p>
        </p:txBody>
      </p:sp>
      <p:sp>
        <p:nvSpPr>
          <p:cNvPr id="28" name="TextBox 27"/>
          <p:cNvSpPr txBox="1"/>
          <p:nvPr/>
        </p:nvSpPr>
        <p:spPr>
          <a:xfrm>
            <a:off x="7971397" y="2124000"/>
            <a:ext cx="43760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10:35 </a:t>
            </a:r>
          </a:p>
          <a:p>
            <a:r>
              <a:rPr lang="en-US" sz="5400" b="1" dirty="0" smtClean="0"/>
              <a:t>POLCIE SIRENS</a:t>
            </a:r>
            <a:endParaRPr lang="en-US" sz="5400" b="1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32731" y="1567543"/>
            <a:ext cx="3038666" cy="2183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9" idx="0"/>
          </p:cNvCxnSpPr>
          <p:nvPr/>
        </p:nvCxnSpPr>
        <p:spPr>
          <a:xfrm flipH="1">
            <a:off x="3899005" y="1939334"/>
            <a:ext cx="275844" cy="46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81166" y="1895400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Guy defines </a:t>
            </a:r>
            <a:r>
              <a:rPr lang="en-US" sz="800" dirty="0" smtClean="0"/>
              <a:t>PINK </a:t>
            </a:r>
            <a:r>
              <a:rPr lang="en-US" sz="800" strike="sngStrike" dirty="0" err="1" smtClean="0"/>
              <a:t>nakced</a:t>
            </a:r>
            <a:r>
              <a:rPr lang="en-US" sz="800" strike="sngStrike" dirty="0" smtClean="0"/>
              <a:t> se and city shower</a:t>
            </a:r>
          </a:p>
          <a:p>
            <a:r>
              <a:rPr lang="en-US" sz="800" strike="sngStrike" dirty="0"/>
              <a:t>	</a:t>
            </a:r>
            <a:r>
              <a:rPr lang="en-US" sz="800" strike="sngStrike" dirty="0" err="1" smtClean="0"/>
              <a:t>ith</a:t>
            </a:r>
            <a:r>
              <a:rPr lang="en-US" sz="800" strike="sngStrike" dirty="0" smtClean="0"/>
              <a:t> jack teller in </a:t>
            </a:r>
            <a:r>
              <a:rPr lang="en-US" sz="800" strike="sngStrike" dirty="0" err="1" smtClean="0"/>
              <a:t>mothech</a:t>
            </a:r>
            <a:r>
              <a:rPr lang="en-US" sz="800" strike="sngStrike" dirty="0" smtClean="0"/>
              <a:t> gay porn</a:t>
            </a:r>
          </a:p>
          <a:p>
            <a:r>
              <a:rPr lang="en-US" sz="800" strike="sngStrike" dirty="0" smtClean="0"/>
              <a:t>At </a:t>
            </a:r>
            <a:r>
              <a:rPr lang="en-US" sz="800" strike="sngStrike" dirty="0" err="1" smtClean="0"/>
              <a:t>homelles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peron</a:t>
            </a:r>
            <a:r>
              <a:rPr lang="en-US" sz="800" strike="sngStrike" dirty="0" smtClean="0"/>
              <a:t> house.</a:t>
            </a:r>
            <a:endParaRPr lang="en-US" sz="800" strike="sngStrike" dirty="0"/>
          </a:p>
        </p:txBody>
      </p:sp>
      <p:sp>
        <p:nvSpPr>
          <p:cNvPr id="34" name="TextBox 33"/>
          <p:cNvSpPr txBox="1"/>
          <p:nvPr/>
        </p:nvSpPr>
        <p:spPr>
          <a:xfrm>
            <a:off x="4168193" y="227489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661138" y="2772563"/>
            <a:ext cx="5317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601285" y="4252574"/>
            <a:ext cx="5317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53891" y="5694513"/>
            <a:ext cx="5317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28492" y="1312985"/>
            <a:ext cx="227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FBI:KIDNAPPIGN</a:t>
            </a:r>
          </a:p>
          <a:p>
            <a:r>
              <a:rPr lang="en-US" dirty="0" smtClean="0"/>
              <a:t>FBI:MISSING PERSONS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913991" y="1337414"/>
            <a:ext cx="1805354" cy="813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23490" y="1347756"/>
            <a:ext cx="1805354" cy="813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79" y="2982251"/>
            <a:ext cx="767623" cy="884302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3272172" y="3048891"/>
            <a:ext cx="1805354" cy="813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180" y="4415231"/>
            <a:ext cx="1055972" cy="619888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>
            <a:off x="3184100" y="4399948"/>
            <a:ext cx="1805354" cy="813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83005" y="4327483"/>
            <a:ext cx="1805354" cy="813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426107" y="4739753"/>
            <a:ext cx="1805354" cy="813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32025" y="3178226"/>
            <a:ext cx="1805354" cy="8138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81" y="2228111"/>
            <a:ext cx="20859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29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123" y="1312985"/>
            <a:ext cx="200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FBI:WHITE:COLOAR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14002" y="1381721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TECHNOLOGY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7978644" y="3693660"/>
            <a:ext cx="4852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10:38 </a:t>
            </a:r>
            <a:r>
              <a:rPr lang="en-US" b="1" dirty="0"/>
              <a:t>§Public Disturbance</a:t>
            </a:r>
            <a:r>
              <a:rPr lang="en-US" b="1" strike="sngStrike" dirty="0"/>
              <a:t>: </a:t>
            </a:r>
            <a:r>
              <a:rPr lang="en-US" strike="sngStrike" dirty="0"/>
              <a:t>Jacks Teller </a:t>
            </a:r>
            <a:r>
              <a:rPr lang="en-US" strike="sngStrike" dirty="0" err="1"/>
              <a:t>Motocylce</a:t>
            </a:r>
            <a:endParaRPr lang="en-US" strike="sngStrike" dirty="0"/>
          </a:p>
        </p:txBody>
      </p:sp>
      <p:sp>
        <p:nvSpPr>
          <p:cNvPr id="28" name="TextBox 27"/>
          <p:cNvSpPr txBox="1"/>
          <p:nvPr/>
        </p:nvSpPr>
        <p:spPr>
          <a:xfrm>
            <a:off x="7971397" y="2124000"/>
            <a:ext cx="43760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10:35 </a:t>
            </a:r>
          </a:p>
          <a:p>
            <a:r>
              <a:rPr lang="en-US" sz="5400" b="1" dirty="0" smtClean="0"/>
              <a:t>POLCIE SIRENS</a:t>
            </a:r>
            <a:endParaRPr lang="en-US" sz="5400" b="1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3" y="1628736"/>
            <a:ext cx="2085975" cy="216217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92" y="3534189"/>
            <a:ext cx="288510" cy="33236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92" y="4062992"/>
            <a:ext cx="369545" cy="216934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3939735" y="4088368"/>
            <a:ext cx="510222" cy="1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35" y="2590582"/>
            <a:ext cx="686576" cy="6865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1341" y="2590582"/>
            <a:ext cx="230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Consutatn</a:t>
            </a:r>
            <a:r>
              <a:rPr lang="en-US" dirty="0" smtClean="0"/>
              <a:t> $180/</a:t>
            </a:r>
            <a:r>
              <a:rPr lang="en-US" dirty="0" err="1" smtClean="0"/>
              <a:t>hr</a:t>
            </a:r>
            <a:endParaRPr lang="en-US" dirty="0" smtClean="0"/>
          </a:p>
          <a:p>
            <a:r>
              <a:rPr lang="en-US" dirty="0" smtClean="0"/>
              <a:t>Whole Day$</a:t>
            </a:r>
          </a:p>
          <a:p>
            <a:r>
              <a:rPr lang="en-US" dirty="0" smtClean="0"/>
              <a:t>$1440 per </a:t>
            </a:r>
            <a:r>
              <a:rPr lang="en-US" dirty="0" err="1" smtClean="0"/>
              <a:t>consutaiotn</a:t>
            </a:r>
            <a:endParaRPr lang="en-US" dirty="0" smtClean="0"/>
          </a:p>
          <a:p>
            <a:r>
              <a:rPr lang="en-US" dirty="0" smtClean="0"/>
              <a:t>24-100 </a:t>
            </a:r>
            <a:r>
              <a:rPr lang="en-US" dirty="0" err="1" smtClean="0"/>
              <a:t>consutlatins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71341" y="2438400"/>
            <a:ext cx="2496967" cy="16245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" idx="1"/>
          </p:cNvCxnSpPr>
          <p:nvPr/>
        </p:nvCxnSpPr>
        <p:spPr>
          <a:xfrm>
            <a:off x="3878026" y="2519622"/>
            <a:ext cx="893315" cy="6711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974794" y="2494684"/>
            <a:ext cx="893315" cy="6711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77" y="4443615"/>
            <a:ext cx="1535370" cy="159145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490" y="4215174"/>
            <a:ext cx="1558114" cy="1615031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3344461" y="4662720"/>
            <a:ext cx="1329662" cy="1668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51" y="5890979"/>
            <a:ext cx="1998487" cy="880990"/>
          </a:xfrm>
          <a:prstGeom prst="rect">
            <a:avLst/>
          </a:prstGeom>
        </p:spPr>
      </p:pic>
      <p:sp>
        <p:nvSpPr>
          <p:cNvPr id="57" name="Right Arrow 56"/>
          <p:cNvSpPr/>
          <p:nvPr/>
        </p:nvSpPr>
        <p:spPr>
          <a:xfrm>
            <a:off x="7320391" y="4254550"/>
            <a:ext cx="1329662" cy="1668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373" y="6165292"/>
            <a:ext cx="288510" cy="332364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3898436" y="3586984"/>
            <a:ext cx="510222" cy="1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03566" y="6248383"/>
            <a:ext cx="510222" cy="166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00" y="6035072"/>
            <a:ext cx="1140553" cy="7589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534" y="4254550"/>
            <a:ext cx="1461162" cy="15145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87662" y="1497651"/>
            <a:ext cx="3067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Working at </a:t>
            </a:r>
            <a:r>
              <a:rPr lang="en-US" strike="sngStrike" dirty="0" err="1" smtClean="0"/>
              <a:t>harldy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davsion</a:t>
            </a:r>
            <a:endParaRPr lang="en-US" strike="sngStrike" dirty="0" smtClean="0"/>
          </a:p>
          <a:p>
            <a:r>
              <a:rPr lang="en-US" strike="sngStrike" dirty="0" smtClean="0"/>
              <a:t>Working at </a:t>
            </a:r>
            <a:r>
              <a:rPr lang="en-US" strike="sngStrike" dirty="0" err="1" smtClean="0"/>
              <a:t>daelth</a:t>
            </a:r>
            <a:r>
              <a:rPr lang="en-US" strike="sngStrike" dirty="0" smtClean="0"/>
              <a:t> row </a:t>
            </a:r>
            <a:r>
              <a:rPr lang="en-US" strike="sngStrike" dirty="0" err="1" smtClean="0"/>
              <a:t>rocdord</a:t>
            </a:r>
            <a:endParaRPr lang="en-US" strike="sngStrike" dirty="0" smtClean="0"/>
          </a:p>
          <a:p>
            <a:r>
              <a:rPr lang="en-US" strike="sngStrike" dirty="0" smtClean="0"/>
              <a:t>Working at sons of </a:t>
            </a:r>
            <a:r>
              <a:rPr lang="en-US" strike="sngStrike" dirty="0" err="1" smtClean="0"/>
              <a:t>ancy</a:t>
            </a:r>
            <a:r>
              <a:rPr lang="en-US" strike="sngStrike" dirty="0" smtClean="0"/>
              <a:t> </a:t>
            </a:r>
            <a:endParaRPr lang="en-US" strike="sngStrike" dirty="0"/>
          </a:p>
        </p:txBody>
      </p:sp>
      <p:sp>
        <p:nvSpPr>
          <p:cNvPr id="19" name="Rectangle 18"/>
          <p:cNvSpPr/>
          <p:nvPr/>
        </p:nvSpPr>
        <p:spPr>
          <a:xfrm>
            <a:off x="10093569" y="1628736"/>
            <a:ext cx="1031631" cy="8908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J</a:t>
            </a:r>
            <a:endParaRPr lang="en-US" sz="40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9694985" y="1312985"/>
            <a:ext cx="1863969" cy="14419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16690" y="1206874"/>
            <a:ext cx="17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Gov.Schwaegger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138" y="1830086"/>
            <a:ext cx="533400" cy="533400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>
            <a:off x="11424138" y="1722509"/>
            <a:ext cx="693712" cy="7751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690838" y="263598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DL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400" y="1578896"/>
            <a:ext cx="332275" cy="332275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>
            <a:off x="11701155" y="1497651"/>
            <a:ext cx="693712" cy="7751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0" y="5477988"/>
            <a:ext cx="2771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[x]no</a:t>
            </a:r>
            <a:endParaRPr lang="en-US" sz="9600" dirty="0"/>
          </a:p>
        </p:txBody>
      </p:sp>
      <p:cxnSp>
        <p:nvCxnSpPr>
          <p:cNvPr id="69" name="Straight Arrow Connector 68"/>
          <p:cNvCxnSpPr>
            <a:endCxn id="19" idx="1"/>
          </p:cNvCxnSpPr>
          <p:nvPr/>
        </p:nvCxnSpPr>
        <p:spPr>
          <a:xfrm>
            <a:off x="8978534" y="1206874"/>
            <a:ext cx="1115035" cy="86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297802" y="1062171"/>
            <a:ext cx="6071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DEA</a:t>
            </a:r>
            <a:r>
              <a:rPr lang="en-US" dirty="0" smtClean="0"/>
              <a:t>(</a:t>
            </a:r>
            <a:r>
              <a:rPr lang="en-US" strike="sngStrike" dirty="0" err="1" smtClean="0"/>
              <a:t>herioin</a:t>
            </a:r>
            <a:r>
              <a:rPr lang="en-US" strike="sngStrike" dirty="0" smtClean="0"/>
              <a:t>).</a:t>
            </a:r>
            <a:r>
              <a:rPr lang="en-US" strike="sngStrike" dirty="0" err="1" smtClean="0"/>
              <a:t>likedin</a:t>
            </a:r>
            <a:r>
              <a:rPr lang="en-US" strike="sngStrike" dirty="0" smtClean="0"/>
              <a:t> Christ tree IMPOT §422.6 hate crime(</a:t>
            </a:r>
            <a:r>
              <a:rPr lang="en-US" strike="sngStrike" dirty="0" err="1" smtClean="0"/>
              <a:t>hass</a:t>
            </a:r>
            <a:r>
              <a:rPr lang="en-US" strike="sngStrike" dirty="0" smtClean="0"/>
              <a:t>)</a:t>
            </a:r>
          </a:p>
          <a:p>
            <a:r>
              <a:rPr lang="en-US" strike="sngStrike" dirty="0" smtClean="0"/>
              <a:t>HOCME:LUX:COINTIE:INTERSTOW:HATEHOLE</a:t>
            </a:r>
            <a:endParaRPr lang="en-US" strike="sngStrike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305" y="4201352"/>
            <a:ext cx="1461162" cy="1514538"/>
          </a:xfrm>
          <a:prstGeom prst="rect">
            <a:avLst/>
          </a:prstGeom>
        </p:spPr>
      </p:pic>
      <p:sp>
        <p:nvSpPr>
          <p:cNvPr id="72" name="Right Arrow 71"/>
          <p:cNvSpPr/>
          <p:nvPr/>
        </p:nvSpPr>
        <p:spPr>
          <a:xfrm>
            <a:off x="9903633" y="4404966"/>
            <a:ext cx="1329662" cy="1668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814" y="5977353"/>
            <a:ext cx="1237339" cy="708241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0439696" y="6497656"/>
            <a:ext cx="303878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Guy drive mother </a:t>
            </a:r>
            <a:r>
              <a:rPr lang="en-US" strike="sngStrike" dirty="0" err="1"/>
              <a:t>cyin</a:t>
            </a:r>
            <a:r>
              <a:rPr lang="en-US" strike="sngStrike" dirty="0"/>
              <a:t> in </a:t>
            </a:r>
            <a:r>
              <a:rPr lang="en-US" strike="sngStrike" dirty="0" smtClean="0"/>
              <a:t>circle</a:t>
            </a:r>
          </a:p>
          <a:p>
            <a:r>
              <a:rPr lang="en-US" dirty="0" smtClean="0"/>
              <a:t>§</a:t>
            </a:r>
            <a:r>
              <a:rPr lang="en-US" dirty="0" err="1" smtClean="0"/>
              <a:t>Publi</a:t>
            </a:r>
            <a:r>
              <a:rPr lang="en-US" dirty="0" smtClean="0"/>
              <a:t> Distance</a:t>
            </a:r>
          </a:p>
          <a:p>
            <a:r>
              <a:rPr lang="en-US" sz="800" strike="sngStrike" dirty="0" smtClean="0"/>
              <a:t>Farting around</a:t>
            </a:r>
          </a:p>
          <a:p>
            <a:r>
              <a:rPr lang="en-US" sz="800" strike="sngStrike" dirty="0" smtClean="0"/>
              <a:t>Fucking around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10676925" y="2219291"/>
            <a:ext cx="939961" cy="472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65" idx="2"/>
          </p:cNvCxnSpPr>
          <p:nvPr/>
        </p:nvCxnSpPr>
        <p:spPr>
          <a:xfrm flipV="1">
            <a:off x="10886305" y="1911171"/>
            <a:ext cx="1071233" cy="488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rot="10800000">
            <a:off x="4326690" y="2883790"/>
            <a:ext cx="6587866" cy="3801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486" y="1970314"/>
            <a:ext cx="32893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92828" y="2339646"/>
            <a:ext cx="1756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be cool:</a:t>
            </a:r>
          </a:p>
          <a:p>
            <a:r>
              <a:rPr lang="en-US" dirty="0"/>
              <a:t>	</a:t>
            </a:r>
            <a:r>
              <a:rPr lang="en-US" strike="sngStrike" dirty="0" smtClean="0"/>
              <a:t>- horse</a:t>
            </a:r>
            <a:endParaRPr lang="en-US" strike="sngStrike" dirty="0"/>
          </a:p>
        </p:txBody>
      </p:sp>
      <p:sp>
        <p:nvSpPr>
          <p:cNvPr id="12" name="TextBox 11"/>
          <p:cNvSpPr txBox="1"/>
          <p:nvPr/>
        </p:nvSpPr>
        <p:spPr>
          <a:xfrm>
            <a:off x="3946338" y="1428123"/>
            <a:ext cx="363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 INTENTE PAYMENT </a:t>
            </a:r>
            <a:r>
              <a:rPr lang="en-US" strike="sngStrike" dirty="0" err="1" smtClean="0"/>
              <a:t>jeff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hass</a:t>
            </a:r>
            <a:endParaRPr lang="en-US" strike="sngStrik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492828" y="2481943"/>
            <a:ext cx="1306286" cy="87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35486" y="2662811"/>
            <a:ext cx="3022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Roth and </a:t>
            </a:r>
            <a:r>
              <a:rPr lang="en-US" dirty="0" err="1" smtClean="0"/>
              <a:t>Chruch</a:t>
            </a:r>
            <a:endParaRPr lang="en-US" dirty="0" smtClean="0"/>
          </a:p>
          <a:p>
            <a:r>
              <a:rPr lang="en-US" strike="sngStrike" dirty="0" smtClean="0"/>
              <a:t>- No worries farm, horse room</a:t>
            </a:r>
            <a:endParaRPr lang="en-US" strike="sngStrike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172200" y="2841171"/>
            <a:ext cx="2231571" cy="144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74971" y="2423325"/>
            <a:ext cx="47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662057" y="2214402"/>
            <a:ext cx="195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Roth Atlantic Hotel</a:t>
            </a:r>
            <a:endParaRPr lang="en-US" strike="sngStrike" dirty="0"/>
          </a:p>
        </p:txBody>
      </p:sp>
      <p:sp>
        <p:nvSpPr>
          <p:cNvPr id="20" name="TextBox 19"/>
          <p:cNvSpPr txBox="1"/>
          <p:nvPr/>
        </p:nvSpPr>
        <p:spPr>
          <a:xfrm>
            <a:off x="6462118" y="11544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§422.6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834707" y="4196703"/>
            <a:ext cx="1336275" cy="75199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073961" y="4254192"/>
            <a:ext cx="1382485" cy="648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49243" y="3830815"/>
            <a:ext cx="1821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Horse </a:t>
            </a:r>
            <a:r>
              <a:rPr lang="en-US" strike="sngStrike" dirty="0" err="1" smtClean="0"/>
              <a:t>Tranqulizer</a:t>
            </a:r>
            <a:endParaRPr lang="en-US" strike="sngStrike" dirty="0"/>
          </a:p>
        </p:txBody>
      </p:sp>
      <p:sp>
        <p:nvSpPr>
          <p:cNvPr id="24" name="TextBox 23"/>
          <p:cNvSpPr txBox="1"/>
          <p:nvPr/>
        </p:nvSpPr>
        <p:spPr>
          <a:xfrm>
            <a:off x="7549243" y="3406663"/>
            <a:ext cx="227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Pleasanton, California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00057" y="3691358"/>
            <a:ext cx="1270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Horse Track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73961" y="3670666"/>
            <a:ext cx="1287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Fairgrounds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27954" y="3720219"/>
            <a:ext cx="9730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53400" y="4223288"/>
            <a:ext cx="685800" cy="2869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trike="sngStrike" dirty="0" err="1" smtClean="0"/>
              <a:t>daimler</a:t>
            </a:r>
            <a:endParaRPr lang="en-US" sz="1000" strike="sngStrike" dirty="0"/>
          </a:p>
        </p:txBody>
      </p:sp>
      <p:sp>
        <p:nvSpPr>
          <p:cNvPr id="30" name="TextBox 29"/>
          <p:cNvSpPr txBox="1"/>
          <p:nvPr/>
        </p:nvSpPr>
        <p:spPr>
          <a:xfrm>
            <a:off x="9822434" y="2576138"/>
            <a:ext cx="1375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0.1 Horse ( an order) 1 horse</a:t>
            </a:r>
            <a:endParaRPr lang="en-US" sz="800" strike="sngStrike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169229" y="4196703"/>
            <a:ext cx="1447800" cy="974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63310" y="4055547"/>
            <a:ext cx="1447800" cy="974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7846540" y="4055547"/>
            <a:ext cx="1319231" cy="628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49243" y="3634579"/>
            <a:ext cx="211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Horse Supplies Store</a:t>
            </a:r>
            <a:endParaRPr lang="en-US" strike="sngStrike" dirty="0"/>
          </a:p>
        </p:txBody>
      </p:sp>
      <p:sp>
        <p:nvSpPr>
          <p:cNvPr id="37" name="TextBox 36"/>
          <p:cNvSpPr txBox="1"/>
          <p:nvPr/>
        </p:nvSpPr>
        <p:spPr>
          <a:xfrm>
            <a:off x="7846540" y="1403875"/>
            <a:ext cx="3755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IPX  HOMCE:LUX:COINTOSN:</a:t>
            </a:r>
          </a:p>
          <a:p>
            <a:r>
              <a:rPr lang="en-US" dirty="0" smtClean="0"/>
              <a:t>  INTESTTOWN:HATEHOLE:CHRISTMAS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988335" y="6063786"/>
            <a:ext cx="9730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29329" y="1621008"/>
            <a:ext cx="29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Enlish</a:t>
            </a:r>
            <a:r>
              <a:rPr lang="en-US" dirty="0" smtClean="0"/>
              <a:t> Alphabet; </a:t>
            </a:r>
            <a:r>
              <a:rPr lang="en-US" dirty="0" err="1" smtClean="0"/>
              <a:t>Tranlate</a:t>
            </a:r>
            <a:r>
              <a:rPr lang="en-US" dirty="0" smtClean="0"/>
              <a:t>{“H”}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37" idx="1"/>
          </p:cNvCxnSpPr>
          <p:nvPr/>
        </p:nvCxnSpPr>
        <p:spPr>
          <a:xfrm flipV="1">
            <a:off x="4509431" y="1727041"/>
            <a:ext cx="3337109" cy="22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073961" y="1482763"/>
            <a:ext cx="175310" cy="58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4627" y="2985976"/>
            <a:ext cx="29357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Deuschh</a:t>
            </a:r>
            <a:r>
              <a:rPr lang="en-US" sz="800" dirty="0" smtClean="0"/>
              <a:t> Mark</a:t>
            </a:r>
          </a:p>
          <a:p>
            <a:r>
              <a:rPr lang="en-US" sz="800" strike="sngStrike" dirty="0" smtClean="0"/>
              <a:t>100DM </a:t>
            </a:r>
            <a:r>
              <a:rPr lang="en-US" sz="800" dirty="0" smtClean="0"/>
              <a:t>– </a:t>
            </a:r>
            <a:r>
              <a:rPr lang="en-US" sz="800" strike="sngStrike" dirty="0" err="1" smtClean="0"/>
              <a:t>Hunni</a:t>
            </a:r>
            <a:endParaRPr lang="en-US" sz="800" strike="sngStrike" dirty="0" smtClean="0"/>
          </a:p>
          <a:p>
            <a:r>
              <a:rPr lang="en-US" sz="800" strike="sngStrike" dirty="0" smtClean="0"/>
              <a:t>50DM – </a:t>
            </a:r>
            <a:r>
              <a:rPr lang="en-US" sz="800" strike="sngStrike" dirty="0" err="1" smtClean="0"/>
              <a:t>fuffi</a:t>
            </a:r>
            <a:endParaRPr lang="en-US" sz="800" strike="sngStrike" dirty="0" smtClean="0"/>
          </a:p>
          <a:p>
            <a:r>
              <a:rPr lang="en-US" sz="800" strike="sngStrike" dirty="0" smtClean="0"/>
              <a:t>20DM – </a:t>
            </a:r>
            <a:r>
              <a:rPr lang="en-US" sz="800" strike="sngStrike" dirty="0" err="1" smtClean="0"/>
              <a:t>zwanni</a:t>
            </a:r>
            <a:endParaRPr lang="en-US" sz="800" strike="sngStrike" dirty="0" smtClean="0"/>
          </a:p>
          <a:p>
            <a:r>
              <a:rPr lang="en-US" sz="800" strike="sngStrike" dirty="0" smtClean="0"/>
              <a:t>10DM – </a:t>
            </a:r>
            <a:r>
              <a:rPr lang="en-US" sz="800" strike="sngStrike" dirty="0" err="1" smtClean="0"/>
              <a:t>zener</a:t>
            </a:r>
            <a:r>
              <a:rPr lang="en-US" sz="800" strike="sngStrike" dirty="0" smtClean="0"/>
              <a:t>   1g </a:t>
            </a:r>
            <a:r>
              <a:rPr lang="en-US" sz="800" strike="sngStrike" dirty="0" err="1" smtClean="0"/>
              <a:t>roth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harol,german</a:t>
            </a:r>
            <a:r>
              <a:rPr lang="en-US" sz="800" strike="sngStrike" dirty="0" smtClean="0"/>
              <a:t>)</a:t>
            </a:r>
          </a:p>
          <a:p>
            <a:r>
              <a:rPr lang="en-US" sz="800" strike="sngStrike" dirty="0" smtClean="0"/>
              <a:t>    </a:t>
            </a:r>
            <a:r>
              <a:rPr lang="en-US" sz="800" dirty="0" smtClean="0"/>
              <a:t>§IPX §</a:t>
            </a:r>
            <a:r>
              <a:rPr lang="en-US" sz="800" dirty="0" err="1" smtClean="0"/>
              <a:t>Posssion</a:t>
            </a:r>
            <a:r>
              <a:rPr lang="en-US" sz="800" dirty="0" smtClean="0"/>
              <a:t>  </a:t>
            </a:r>
            <a:r>
              <a:rPr lang="en-US" sz="800" strike="sngStrike" dirty="0" smtClean="0"/>
              <a:t>1g</a:t>
            </a:r>
          </a:p>
          <a:p>
            <a:r>
              <a:rPr lang="en-US" sz="800" strike="sngStrike" dirty="0" smtClean="0"/>
              <a:t>5DM </a:t>
            </a:r>
            <a:r>
              <a:rPr lang="en-US" sz="800" strike="sngStrike" dirty="0" err="1" smtClean="0"/>
              <a:t>funfer</a:t>
            </a:r>
            <a:endParaRPr lang="en-US" sz="800" strike="sngStrike" dirty="0" smtClean="0"/>
          </a:p>
          <a:p>
            <a:r>
              <a:rPr lang="en-US" sz="800" strike="sngStrike" dirty="0" smtClean="0"/>
              <a:t>1DM </a:t>
            </a:r>
            <a:r>
              <a:rPr lang="en-US" sz="800" strike="sngStrike" dirty="0" err="1" smtClean="0"/>
              <a:t>eins</a:t>
            </a:r>
            <a:endParaRPr lang="en-US" sz="800" strike="sngStrike" dirty="0" smtClean="0"/>
          </a:p>
          <a:p>
            <a:endParaRPr lang="en-US" strike="sngStrike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927954" y="1776957"/>
            <a:ext cx="1593297" cy="154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01649" y="2710173"/>
            <a:ext cx="15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Drug language</a:t>
            </a:r>
            <a:endParaRPr lang="en-US" strike="sngStrike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447342" y="1859719"/>
            <a:ext cx="5399198" cy="101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85956" y="3097222"/>
            <a:ext cx="26308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0.1 apple theft 13 computers, showers, </a:t>
            </a:r>
            <a:r>
              <a:rPr lang="en-US" sz="800" dirty="0" smtClean="0"/>
              <a:t>HOCMEP:IS-A-BELL</a:t>
            </a:r>
            <a:endParaRPr lang="en-US" sz="800" dirty="0"/>
          </a:p>
        </p:txBody>
      </p:sp>
      <p:cxnSp>
        <p:nvCxnSpPr>
          <p:cNvPr id="53" name="Straight Arrow Connector 52"/>
          <p:cNvCxnSpPr>
            <a:endCxn id="37" idx="1"/>
          </p:cNvCxnSpPr>
          <p:nvPr/>
        </p:nvCxnSpPr>
        <p:spPr>
          <a:xfrm flipV="1">
            <a:off x="4161616" y="1727041"/>
            <a:ext cx="3684924" cy="133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54007" y="263050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GAS(</a:t>
            </a:r>
            <a:r>
              <a:rPr lang="en-US" dirty="0" err="1" smtClean="0"/>
              <a:t>rudosl-dels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01007" y="2468536"/>
            <a:ext cx="397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WWI.HOMCDI:KRYSTAL(</a:t>
            </a:r>
            <a:r>
              <a:rPr lang="en-US" strike="sngStrike" dirty="0" smtClean="0"/>
              <a:t>DL Mope speed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367294" y="1833562"/>
            <a:ext cx="4297477" cy="87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1" idx="1"/>
          </p:cNvCxnSpPr>
          <p:nvPr/>
        </p:nvCxnSpPr>
        <p:spPr>
          <a:xfrm>
            <a:off x="659728" y="3110612"/>
            <a:ext cx="1426228" cy="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92471" y="2262107"/>
            <a:ext cx="2804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</a:t>
            </a:r>
            <a:r>
              <a:rPr lang="en-US" strike="sngStrike" dirty="0" smtClean="0"/>
              <a:t>: </a:t>
            </a:r>
            <a:r>
              <a:rPr lang="en-US" strike="sngStrike" dirty="0" err="1" smtClean="0"/>
              <a:t>thams,marco,nikiloai</a:t>
            </a:r>
            <a:endParaRPr lang="en-US" strike="sngStrike" dirty="0"/>
          </a:p>
        </p:txBody>
      </p:sp>
      <p:sp>
        <p:nvSpPr>
          <p:cNvPr id="61" name="Rectangle 60"/>
          <p:cNvSpPr/>
          <p:nvPr/>
        </p:nvSpPr>
        <p:spPr>
          <a:xfrm>
            <a:off x="2801712" y="4477498"/>
            <a:ext cx="711993" cy="289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724602" y="4840492"/>
            <a:ext cx="1074512" cy="467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interupts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529329" y="2050206"/>
            <a:ext cx="918013" cy="21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809151" y="4656540"/>
            <a:ext cx="2937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0.001 assumed Visa VP McPherson</a:t>
            </a:r>
          </a:p>
          <a:p>
            <a:r>
              <a:rPr lang="en-US" sz="800" dirty="0" smtClean="0"/>
              <a:t>Roth </a:t>
            </a:r>
            <a:r>
              <a:rPr lang="en-US" sz="800" dirty="0" err="1" smtClean="0"/>
              <a:t>Fivoli</a:t>
            </a:r>
            <a:r>
              <a:rPr lang="en-US" sz="800" dirty="0" smtClean="0"/>
              <a:t> </a:t>
            </a:r>
            <a:r>
              <a:rPr lang="en-US" sz="800" b="1" dirty="0" smtClean="0"/>
              <a:t>IMPORT </a:t>
            </a:r>
            <a:r>
              <a:rPr lang="en-US" sz="800" dirty="0" smtClean="0"/>
              <a:t>HOMCID:SUNSTOKC</a:t>
            </a:r>
            <a:r>
              <a:rPr lang="en-US" sz="800" b="1" dirty="0" smtClean="0"/>
              <a:t>(</a:t>
            </a:r>
            <a:r>
              <a:rPr lang="en-US" sz="800" strike="sngStrike" dirty="0" smtClean="0"/>
              <a:t>Kodak wife, car </a:t>
            </a:r>
            <a:r>
              <a:rPr lang="en-US" sz="800" strike="sngStrike" dirty="0" err="1" smtClean="0"/>
              <a:t>scotland</a:t>
            </a:r>
            <a:r>
              <a:rPr lang="en-US" sz="800" b="1" dirty="0" smtClean="0"/>
              <a:t>)</a:t>
            </a:r>
            <a:endParaRPr lang="en-US" sz="800" b="1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664771" y="4840492"/>
            <a:ext cx="641029" cy="154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05011" y="4932548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EXPORT</a:t>
            </a:r>
            <a:r>
              <a:rPr lang="en-US" sz="800" dirty="0" smtClean="0"/>
              <a:t> §Theft </a:t>
            </a:r>
            <a:r>
              <a:rPr lang="en-US" sz="800" strike="sngStrike" dirty="0" smtClean="0"/>
              <a:t>Stefan car Scotland theft credit</a:t>
            </a:r>
            <a:endParaRPr lang="en-US" sz="800" strike="sngStrike" dirty="0"/>
          </a:p>
        </p:txBody>
      </p:sp>
      <p:sp>
        <p:nvSpPr>
          <p:cNvPr id="69" name="TextBox 68"/>
          <p:cNvSpPr txBox="1"/>
          <p:nvPr/>
        </p:nvSpPr>
        <p:spPr>
          <a:xfrm>
            <a:off x="7664771" y="5194921"/>
            <a:ext cx="2342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To drive car though cannel on credit without paying</a:t>
            </a:r>
            <a:endParaRPr lang="en-US" sz="800" strike="sngStrike" dirty="0"/>
          </a:p>
        </p:txBody>
      </p:sp>
      <p:sp>
        <p:nvSpPr>
          <p:cNvPr id="70" name="TextBox 69"/>
          <p:cNvSpPr txBox="1"/>
          <p:nvPr/>
        </p:nvSpPr>
        <p:spPr>
          <a:xfrm>
            <a:off x="7157910" y="4963326"/>
            <a:ext cx="432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INT.ATOMBOM(</a:t>
            </a:r>
            <a:r>
              <a:rPr lang="en-US" dirty="0" err="1" smtClean="0"/>
              <a:t>nonPOiceIdnetTheft</a:t>
            </a:r>
            <a:r>
              <a:rPr lang="en-US" sz="800" strike="sngStrike" dirty="0" err="1" smtClean="0"/>
              <a:t>,aftermath.apple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157910" y="5258155"/>
            <a:ext cx="395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HOMCDIE:KYSTAL(</a:t>
            </a:r>
            <a:r>
              <a:rPr lang="en-US" sz="800" strike="sngStrike" dirty="0" smtClean="0"/>
              <a:t>speed, </a:t>
            </a:r>
            <a:r>
              <a:rPr lang="en-US" sz="800" strike="sngStrike" dirty="0" err="1" smtClean="0"/>
              <a:t>nikailo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himer</a:t>
            </a:r>
            <a:r>
              <a:rPr lang="en-US" sz="800" strike="sngStrike" dirty="0" smtClean="0"/>
              <a:t> backup </a:t>
            </a:r>
            <a:r>
              <a:rPr lang="en-US" sz="800" strike="sngStrike" dirty="0" err="1" smtClean="0"/>
              <a:t>niko</a:t>
            </a:r>
            <a:r>
              <a:rPr lang="en-US" sz="800" strike="sngStrike" dirty="0" smtClean="0"/>
              <a:t> winter(</a:t>
            </a:r>
            <a:r>
              <a:rPr lang="en-US" sz="800" strike="sngStrike" dirty="0" err="1" smtClean="0"/>
              <a:t>tootlsie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72" name="TextBox 71"/>
          <p:cNvSpPr txBox="1"/>
          <p:nvPr/>
        </p:nvSpPr>
        <p:spPr>
          <a:xfrm>
            <a:off x="7278828" y="5497521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</a:p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846540" y="5484244"/>
            <a:ext cx="320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ATOMCLOCK(</a:t>
            </a:r>
            <a:r>
              <a:rPr lang="en-US" sz="800" strike="sngStrike" dirty="0" err="1" smtClean="0"/>
              <a:t>Assuemd</a:t>
            </a:r>
            <a:r>
              <a:rPr lang="en-US" sz="800" strike="sngStrike" dirty="0" smtClean="0"/>
              <a:t>; </a:t>
            </a:r>
            <a:r>
              <a:rPr lang="en-US" sz="800" strike="sngStrike" dirty="0" err="1" smtClean="0"/>
              <a:t>Blackhaws</a:t>
            </a:r>
            <a:r>
              <a:rPr lang="en-US" sz="800" strike="sngStrike" dirty="0" smtClean="0"/>
              <a:t>, </a:t>
            </a:r>
            <a:r>
              <a:rPr lang="en-US" sz="800" strike="sngStrike" dirty="0" err="1" smtClean="0"/>
              <a:t>Pleastion</a:t>
            </a:r>
            <a:r>
              <a:rPr lang="en-US" sz="800" strike="sngStrike" dirty="0" smtClean="0"/>
              <a:t>, Tim Cook)</a:t>
            </a:r>
            <a:endParaRPr lang="en-US" sz="800" strike="sngStrike" dirty="0"/>
          </a:p>
        </p:txBody>
      </p:sp>
      <p:sp>
        <p:nvSpPr>
          <p:cNvPr id="74" name="TextBox 73"/>
          <p:cNvSpPr txBox="1"/>
          <p:nvPr/>
        </p:nvSpPr>
        <p:spPr>
          <a:xfrm>
            <a:off x="881743" y="1404257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TORT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72031" y="19601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1986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544727" y="340602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2014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763486" y="3941006"/>
            <a:ext cx="32893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1529329" y="3999339"/>
            <a:ext cx="918013" cy="2119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14241" y="2072107"/>
            <a:ext cx="918013" cy="2119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846982" y="118511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63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89" y="4234542"/>
            <a:ext cx="2085975" cy="21621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08892" y="4796517"/>
            <a:ext cx="1699846" cy="1641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Max-Plank AEI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7821" y="513220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E=mc2</a:t>
            </a:r>
            <a:endParaRPr lang="en-US" sz="8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46" y="5737218"/>
            <a:ext cx="1123950" cy="180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46" y="5395650"/>
            <a:ext cx="927783" cy="2641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737" y="5434377"/>
            <a:ext cx="927783" cy="2641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46" y="5455065"/>
            <a:ext cx="1123950" cy="1809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91470" y="5452197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Mass/Kg</a:t>
            </a:r>
          </a:p>
          <a:p>
            <a:endParaRPr lang="en-US" sz="800" dirty="0"/>
          </a:p>
          <a:p>
            <a:r>
              <a:rPr lang="en-US" sz="800" dirty="0" smtClean="0"/>
              <a:t>Velocity/</a:t>
            </a:r>
            <a:r>
              <a:rPr lang="en-US" sz="800" dirty="0" err="1" smtClean="0"/>
              <a:t>ms</a:t>
            </a:r>
            <a:endParaRPr lang="en-US" sz="800" dirty="0"/>
          </a:p>
        </p:txBody>
      </p:sp>
      <p:sp>
        <p:nvSpPr>
          <p:cNvPr id="17" name="Rectangle 16"/>
          <p:cNvSpPr/>
          <p:nvPr/>
        </p:nvSpPr>
        <p:spPr>
          <a:xfrm>
            <a:off x="4129431" y="6212051"/>
            <a:ext cx="435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CPVA.§Theft</a:t>
            </a:r>
            <a:r>
              <a:rPr lang="en-US" dirty="0"/>
              <a:t>(</a:t>
            </a:r>
            <a:r>
              <a:rPr lang="en-US" dirty="0" err="1"/>
              <a:t>lipsitck</a:t>
            </a:r>
            <a:r>
              <a:rPr lang="en-US" dirty="0"/>
              <a:t>).</a:t>
            </a:r>
            <a:r>
              <a:rPr lang="en-US" dirty="0" err="1"/>
              <a:t>Presentatin.linkedin.DL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810000" y="4796517"/>
            <a:ext cx="1524000" cy="65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1T=1,000KG/2</a:t>
            </a:r>
            <a:endParaRPr lang="en-US" strike="sngStrike" dirty="0"/>
          </a:p>
        </p:txBody>
      </p:sp>
      <p:sp>
        <p:nvSpPr>
          <p:cNvPr id="19" name="Oval 18"/>
          <p:cNvSpPr/>
          <p:nvPr/>
        </p:nvSpPr>
        <p:spPr>
          <a:xfrm>
            <a:off x="4129431" y="5395650"/>
            <a:ext cx="149492" cy="24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731715" y="5395650"/>
            <a:ext cx="149492" cy="24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843" y="4385751"/>
            <a:ext cx="1276190" cy="158095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39907" y="4620671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Speed of light</a:t>
            </a:r>
            <a:endParaRPr lang="en-US" strike="sngStrike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598" y="5643485"/>
            <a:ext cx="657929" cy="3684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497" y="5664121"/>
            <a:ext cx="518379" cy="3882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598" y="6073042"/>
            <a:ext cx="1327611" cy="52435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830" y="5683029"/>
            <a:ext cx="574457" cy="847712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8292807" y="5858263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398301" y="6396717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2931" y="4059687"/>
            <a:ext cx="1294501" cy="673141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3647330" y="4293698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092" y="1279460"/>
            <a:ext cx="2857500" cy="16002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865846" y="3493973"/>
            <a:ext cx="10683044" cy="55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" idx="1"/>
            <a:endCxn id="2" idx="2"/>
          </p:cNvCxnSpPr>
          <p:nvPr/>
        </p:nvCxnSpPr>
        <p:spPr>
          <a:xfrm>
            <a:off x="808892" y="4878579"/>
            <a:ext cx="849923" cy="8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035334" y="3542515"/>
            <a:ext cx="15135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</a:t>
            </a:r>
          </a:p>
          <a:p>
            <a:r>
              <a:rPr lang="en-US" sz="800" strike="sngStrike" dirty="0" smtClean="0"/>
              <a:t>Angel </a:t>
            </a:r>
            <a:r>
              <a:rPr lang="en-US" sz="800" strike="sngStrike" dirty="0" err="1" smtClean="0"/>
              <a:t>Mekel</a:t>
            </a:r>
            <a:r>
              <a:rPr lang="en-US" sz="800" strike="sngStrike" dirty="0" smtClean="0"/>
              <a:t>, Ingo </a:t>
            </a:r>
            <a:r>
              <a:rPr lang="en-US" sz="800" strike="sngStrike" dirty="0" err="1" smtClean="0"/>
              <a:t>Wellenrtuer</a:t>
            </a:r>
            <a:r>
              <a:rPr lang="en-US" sz="800" dirty="0" smtClean="0"/>
              <a:t>, </a:t>
            </a:r>
          </a:p>
          <a:p>
            <a:r>
              <a:rPr lang="en-US" sz="800" strike="sngStrike" dirty="0" err="1" smtClean="0"/>
              <a:t>Pizzaria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Leopoldshafen</a:t>
            </a:r>
            <a:endParaRPr lang="en-US" sz="800" strike="sngStrike" dirty="0" smtClean="0"/>
          </a:p>
          <a:p>
            <a:r>
              <a:rPr lang="en-US" sz="800" strike="sngStrike" dirty="0" smtClean="0"/>
              <a:t>Angela </a:t>
            </a:r>
            <a:r>
              <a:rPr lang="en-US" sz="800" strike="sngStrike" dirty="0" err="1" smtClean="0"/>
              <a:t>Amaroosa</a:t>
            </a:r>
            <a:r>
              <a:rPr lang="en-US" sz="800" strike="sngStrike" dirty="0" smtClean="0"/>
              <a:t>, </a:t>
            </a:r>
            <a:r>
              <a:rPr lang="en-US" sz="800" strike="sngStrike" dirty="0" err="1" smtClean="0"/>
              <a:t>Cusin</a:t>
            </a:r>
            <a:endParaRPr lang="en-US" sz="800" strike="sngStrike" dirty="0"/>
          </a:p>
        </p:txBody>
      </p:sp>
      <p:sp>
        <p:nvSpPr>
          <p:cNvPr id="41" name="TextBox 40"/>
          <p:cNvSpPr txBox="1"/>
          <p:nvPr/>
        </p:nvSpPr>
        <p:spPr>
          <a:xfrm>
            <a:off x="9482685" y="353314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Other: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084" y="1764044"/>
            <a:ext cx="1238250" cy="1238250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8695557" y="1652032"/>
            <a:ext cx="2368062" cy="14300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449201" y="3630905"/>
            <a:ext cx="1463815" cy="2715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trike="sngStrike" dirty="0" smtClean="0"/>
              <a:t>Bootleg </a:t>
            </a:r>
            <a:r>
              <a:rPr lang="en-US" sz="1100" strike="sngStrike" dirty="0" err="1" smtClean="0"/>
              <a:t>atari</a:t>
            </a:r>
            <a:endParaRPr lang="en-US" sz="1100" strike="sngStrike" dirty="0"/>
          </a:p>
        </p:txBody>
      </p:sp>
      <p:sp>
        <p:nvSpPr>
          <p:cNvPr id="46" name="Rectangle 45"/>
          <p:cNvSpPr/>
          <p:nvPr/>
        </p:nvSpPr>
        <p:spPr>
          <a:xfrm>
            <a:off x="7459354" y="3209876"/>
            <a:ext cx="1453662" cy="2500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craigslist</a:t>
            </a:r>
            <a:endParaRPr lang="en-US" strike="sngStrike" dirty="0"/>
          </a:p>
        </p:txBody>
      </p:sp>
      <p:sp>
        <p:nvSpPr>
          <p:cNvPr id="47" name="Rectangle 46"/>
          <p:cNvSpPr/>
          <p:nvPr/>
        </p:nvSpPr>
        <p:spPr>
          <a:xfrm>
            <a:off x="7459354" y="3468930"/>
            <a:ext cx="1453662" cy="1756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amiga</a:t>
            </a:r>
            <a:endParaRPr lang="en-US" strike="sngStrike" dirty="0"/>
          </a:p>
        </p:txBody>
      </p:sp>
      <p:sp>
        <p:nvSpPr>
          <p:cNvPr id="48" name="Rectangle 47"/>
          <p:cNvSpPr/>
          <p:nvPr/>
        </p:nvSpPr>
        <p:spPr>
          <a:xfrm>
            <a:off x="6031446" y="3815571"/>
            <a:ext cx="2017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bootleg site </a:t>
            </a:r>
            <a:r>
              <a:rPr lang="en-US" dirty="0" smtClean="0"/>
              <a:t>1986/7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952214" y="3570223"/>
            <a:ext cx="159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Santa Clara, CA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79" y="3220019"/>
            <a:ext cx="1321363" cy="83731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637635" y="3016985"/>
            <a:ext cx="2759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trike="sngStrike" dirty="0" smtClean="0"/>
              <a:t>Father downloads </a:t>
            </a:r>
            <a:r>
              <a:rPr lang="en-US" sz="1050" strike="sngStrike" dirty="0" err="1" smtClean="0"/>
              <a:t>womethign</a:t>
            </a:r>
            <a:r>
              <a:rPr lang="en-US" sz="1050" strike="sngStrike" dirty="0" smtClean="0"/>
              <a:t> from </a:t>
            </a:r>
            <a:r>
              <a:rPr lang="en-US" sz="1050" strike="sngStrike" dirty="0" err="1" smtClean="0"/>
              <a:t>somehere</a:t>
            </a:r>
            <a:r>
              <a:rPr lang="en-US" sz="1050" strike="sngStrike" dirty="0" smtClean="0"/>
              <a:t>?</a:t>
            </a:r>
            <a:endParaRPr lang="en-US" sz="1050" strike="sngStrike" dirty="0"/>
          </a:p>
        </p:txBody>
      </p:sp>
      <p:sp>
        <p:nvSpPr>
          <p:cNvPr id="52" name="Rectangle 51"/>
          <p:cNvSpPr/>
          <p:nvPr/>
        </p:nvSpPr>
        <p:spPr>
          <a:xfrm>
            <a:off x="4548069" y="3338500"/>
            <a:ext cx="1480788" cy="61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738120" y="3035516"/>
            <a:ext cx="10683044" cy="55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537938" y="1910862"/>
            <a:ext cx="1443224" cy="844061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8186185" y="2383169"/>
            <a:ext cx="1191006" cy="20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4667525">
            <a:off x="8647101" y="2168874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HOMCIDIE:NANA</a:t>
            </a:r>
            <a:endParaRPr 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7186246" y="1395046"/>
            <a:ext cx="10839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MARK(?): </a:t>
            </a:r>
            <a:r>
              <a:rPr lang="en-US" sz="800" dirty="0" err="1" smtClean="0"/>
              <a:t>Startrooper</a:t>
            </a:r>
            <a:endParaRPr lang="en-US" sz="8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7449201" y="1814186"/>
            <a:ext cx="1647702" cy="94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449201" y="16589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1986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46" y="5982554"/>
            <a:ext cx="1123950" cy="18097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5963" y="5951923"/>
            <a:ext cx="9810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28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977" y="2682880"/>
            <a:ext cx="1349674" cy="1097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154" y="2530852"/>
            <a:ext cx="1512072" cy="10974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85744" y="2583923"/>
            <a:ext cx="3763108" cy="990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59169" y="3024554"/>
            <a:ext cx="1031631" cy="1078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246270" y="3048000"/>
            <a:ext cx="1031631" cy="1078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938385" y="4126523"/>
            <a:ext cx="1647400" cy="1664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52977" y="1331035"/>
            <a:ext cx="1521751" cy="9549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kit</a:t>
            </a:r>
            <a:endParaRPr lang="en-US" strike="sngStrike" dirty="0"/>
          </a:p>
        </p:txBody>
      </p:sp>
      <p:sp>
        <p:nvSpPr>
          <p:cNvPr id="22" name="Oval 21"/>
          <p:cNvSpPr/>
          <p:nvPr/>
        </p:nvSpPr>
        <p:spPr>
          <a:xfrm>
            <a:off x="1137043" y="4126523"/>
            <a:ext cx="1647400" cy="16646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483969" y="1808517"/>
            <a:ext cx="3046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ATOMBOMB(1990)</a:t>
            </a:r>
          </a:p>
          <a:p>
            <a:r>
              <a:rPr lang="en-US" dirty="0" smtClean="0"/>
              <a:t>CPVA </a:t>
            </a:r>
            <a:r>
              <a:rPr lang="en-US" strike="sngStrike" dirty="0" smtClean="0"/>
              <a:t>once up a </a:t>
            </a:r>
            <a:r>
              <a:rPr lang="en-US" strike="sngStrike" dirty="0" err="1" smtClean="0"/>
              <a:t>tim</a:t>
            </a:r>
            <a:r>
              <a:rPr lang="en-US" strike="sngStrike" dirty="0" smtClean="0"/>
              <a:t> in </a:t>
            </a:r>
            <a:r>
              <a:rPr lang="en-US" strike="sngStrike" dirty="0" err="1" smtClean="0"/>
              <a:t>america</a:t>
            </a:r>
            <a:endParaRPr lang="en-US" strike="sngStrike" dirty="0"/>
          </a:p>
        </p:txBody>
      </p:sp>
      <p:sp>
        <p:nvSpPr>
          <p:cNvPr id="24" name="Oval 23"/>
          <p:cNvSpPr/>
          <p:nvPr/>
        </p:nvSpPr>
        <p:spPr>
          <a:xfrm>
            <a:off x="2062239" y="1331035"/>
            <a:ext cx="376161" cy="34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53139" y="1725566"/>
            <a:ext cx="737661" cy="581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59752" y="1331035"/>
            <a:ext cx="376161" cy="346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50652" y="1725566"/>
            <a:ext cx="737661" cy="581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/>
          <p:nvPr/>
        </p:nvCxnSpPr>
        <p:spPr>
          <a:xfrm>
            <a:off x="3669323" y="1512277"/>
            <a:ext cx="3669323" cy="1031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9899" y="1091549"/>
            <a:ext cx="15472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Angel </a:t>
            </a:r>
            <a:r>
              <a:rPr lang="en-US" sz="800" strike="sngStrike" dirty="0" err="1" smtClean="0"/>
              <a:t>Mekrel</a:t>
            </a:r>
            <a:endParaRPr lang="en-US" sz="800" strike="sngStrike" dirty="0" smtClean="0"/>
          </a:p>
          <a:p>
            <a:r>
              <a:rPr lang="en-US" sz="800" strike="sngStrike" dirty="0" smtClean="0"/>
              <a:t>Ingo </a:t>
            </a:r>
            <a:r>
              <a:rPr lang="en-US" sz="800" strike="sngStrike" dirty="0" err="1" smtClean="0"/>
              <a:t>Welleruter</a:t>
            </a:r>
            <a:endParaRPr lang="en-US" sz="800" strike="sngStrike" dirty="0" smtClean="0"/>
          </a:p>
          <a:p>
            <a:r>
              <a:rPr lang="en-US" sz="800" strike="sngStrike" dirty="0" smtClean="0"/>
              <a:t>Pirate </a:t>
            </a:r>
            <a:r>
              <a:rPr lang="en-US" sz="800" strike="sngStrike" dirty="0" err="1" smtClean="0"/>
              <a:t>shipr</a:t>
            </a:r>
            <a:endParaRPr lang="en-US" sz="800" strike="sngStrike" dirty="0"/>
          </a:p>
          <a:p>
            <a:r>
              <a:rPr lang="en-US" sz="800" strike="sngStrike" dirty="0" err="1" smtClean="0"/>
              <a:t>Leopoldshafen</a:t>
            </a:r>
            <a:endParaRPr lang="en-US" sz="800" strike="sngStrike" dirty="0" smtClean="0"/>
          </a:p>
          <a:p>
            <a:r>
              <a:rPr lang="en-US" dirty="0" err="1" smtClean="0"/>
              <a:t>KING</a:t>
            </a:r>
            <a:r>
              <a:rPr lang="en-US" strike="sngStrike" dirty="0" err="1" smtClean="0"/>
              <a:t>.lieopold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32" name="TextBox 31"/>
          <p:cNvSpPr txBox="1"/>
          <p:nvPr/>
        </p:nvSpPr>
        <p:spPr>
          <a:xfrm>
            <a:off x="299899" y="2028092"/>
            <a:ext cx="4310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41.CPVA(</a:t>
            </a:r>
            <a:r>
              <a:rPr lang="en-US" strike="sngStrike" dirty="0" err="1" smtClean="0"/>
              <a:t>holzhauwser,INGO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timcook,pirate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PIOLZEI:HOELZER.nonPoliceInteutp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66715" y="3129124"/>
            <a:ext cx="1463815" cy="27156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trike="sngStrike" dirty="0" smtClean="0"/>
              <a:t>Bootleg </a:t>
            </a:r>
            <a:r>
              <a:rPr lang="en-US" sz="1100" strike="sngStrike" dirty="0" err="1" smtClean="0"/>
              <a:t>atari</a:t>
            </a:r>
            <a:endParaRPr lang="en-US" sz="1100" strike="sngStrike" dirty="0"/>
          </a:p>
        </p:txBody>
      </p:sp>
      <p:sp>
        <p:nvSpPr>
          <p:cNvPr id="34" name="Rectangle 33"/>
          <p:cNvSpPr/>
          <p:nvPr/>
        </p:nvSpPr>
        <p:spPr>
          <a:xfrm>
            <a:off x="176868" y="2708095"/>
            <a:ext cx="1453662" cy="25006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craigslist</a:t>
            </a:r>
            <a:endParaRPr lang="en-US" strike="sngStrike" dirty="0"/>
          </a:p>
        </p:txBody>
      </p:sp>
      <p:sp>
        <p:nvSpPr>
          <p:cNvPr id="35" name="Rectangle 34"/>
          <p:cNvSpPr/>
          <p:nvPr/>
        </p:nvSpPr>
        <p:spPr>
          <a:xfrm>
            <a:off x="176868" y="2967149"/>
            <a:ext cx="1453662" cy="1756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amiga</a:t>
            </a:r>
            <a:endParaRPr lang="en-US" strike="sngStrike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387092" y="2454848"/>
            <a:ext cx="1920214" cy="7353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8" idx="2"/>
          </p:cNvCxnSpPr>
          <p:nvPr/>
        </p:nvCxnSpPr>
        <p:spPr>
          <a:xfrm>
            <a:off x="166715" y="2543908"/>
            <a:ext cx="1392454" cy="101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79018" y="259144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Assuemd</a:t>
            </a:r>
            <a:r>
              <a:rPr lang="en-US" strike="sngStrike" dirty="0" smtClean="0"/>
              <a:t>: All humans</a:t>
            </a:r>
            <a:endParaRPr lang="en-US" strike="sngStrike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1431158" y="2747664"/>
            <a:ext cx="1784141" cy="483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8439" y="2555199"/>
            <a:ext cx="8242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Pirate software</a:t>
            </a:r>
            <a:endParaRPr lang="en-US" sz="800" strike="sngStrike" dirty="0"/>
          </a:p>
        </p:txBody>
      </p:sp>
      <p:sp>
        <p:nvSpPr>
          <p:cNvPr id="44" name="Rectangle 43"/>
          <p:cNvSpPr/>
          <p:nvPr/>
        </p:nvSpPr>
        <p:spPr>
          <a:xfrm>
            <a:off x="1019908" y="1218807"/>
            <a:ext cx="3622796" cy="466617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63714" y="1091549"/>
            <a:ext cx="17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1998 </a:t>
            </a:r>
            <a:r>
              <a:rPr lang="en-US" strike="sngStrike" dirty="0" smtClean="0"/>
              <a:t>FREEPIZZA)</a:t>
            </a:r>
            <a:endParaRPr lang="en-US" strike="sngStrike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92616" y="1854397"/>
            <a:ext cx="356303" cy="534455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7700663" y="1612643"/>
            <a:ext cx="1126814" cy="8422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759634" y="1832218"/>
            <a:ext cx="1126814" cy="8422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00663" y="1218807"/>
            <a:ext cx="207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CPVA.IPX.MARY.LISA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45" y="4030739"/>
            <a:ext cx="574916" cy="381194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06" y="4016959"/>
            <a:ext cx="593540" cy="394974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652976" y="2961464"/>
            <a:ext cx="1521751" cy="9549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kit</a:t>
            </a:r>
            <a:endParaRPr lang="en-US" strike="sngStrike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5900642" y="3780370"/>
            <a:ext cx="1126814" cy="8422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537685" y="3826306"/>
            <a:ext cx="1126814" cy="8422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930764" y="4114800"/>
            <a:ext cx="4277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00"/>
            </a:pPr>
            <a:r>
              <a:rPr lang="en-US" dirty="0" err="1" smtClean="0"/>
              <a:t>Francco</a:t>
            </a:r>
            <a:r>
              <a:rPr lang="en-US" dirty="0" smtClean="0"/>
              <a:t> cooking at townhouse IPX</a:t>
            </a:r>
          </a:p>
          <a:p>
            <a:r>
              <a:rPr lang="en-US" dirty="0" smtClean="0"/>
              <a:t>KIT </a:t>
            </a:r>
            <a:r>
              <a:rPr lang="en-US" dirty="0" err="1" smtClean="0"/>
              <a:t>secarary</a:t>
            </a:r>
            <a:r>
              <a:rPr lang="en-US" dirty="0" smtClean="0"/>
              <a:t> has also townhouse </a:t>
            </a:r>
          </a:p>
          <a:p>
            <a:r>
              <a:rPr lang="en-US" dirty="0" smtClean="0"/>
              <a:t>Other: 41 </a:t>
            </a:r>
            <a:r>
              <a:rPr lang="en-US" dirty="0" err="1" smtClean="0"/>
              <a:t>sw-France.Vacation</a:t>
            </a:r>
            <a:r>
              <a:rPr lang="en-US" dirty="0" smtClean="0"/>
              <a:t>(</a:t>
            </a:r>
            <a:r>
              <a:rPr lang="en-US" strike="sngStrike" dirty="0" smtClean="0"/>
              <a:t>knows </a:t>
            </a:r>
            <a:r>
              <a:rPr lang="en-US" strike="sngStrike" dirty="0" err="1" smtClean="0"/>
              <a:t>braun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8886448" y="4818185"/>
            <a:ext cx="1969121" cy="56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8348919" y="4576465"/>
            <a:ext cx="2776281" cy="92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522677" y="4247408"/>
            <a:ext cx="2895600" cy="86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092845" y="5205046"/>
            <a:ext cx="273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Cooking </a:t>
            </a:r>
            <a:r>
              <a:rPr lang="en-US" strike="sngStrike" dirty="0" err="1" smtClean="0"/>
              <a:t>Tomotow</a:t>
            </a:r>
            <a:r>
              <a:rPr lang="en-US" strike="sngStrike" dirty="0" smtClean="0"/>
              <a:t> with guy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496725" y="1580534"/>
            <a:ext cx="1921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CHEKCPON CLAIRE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282" y="5351130"/>
            <a:ext cx="195357" cy="297329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>
            <a:off x="8886448" y="5351130"/>
            <a:ext cx="597521" cy="2973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570916" y="5162401"/>
            <a:ext cx="370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2001 </a:t>
            </a:r>
            <a:r>
              <a:rPr lang="en-US" strike="sngStrike" dirty="0" smtClean="0"/>
              <a:t>Hey man, cooking Mexican food</a:t>
            </a:r>
            <a:endParaRPr lang="en-US" strike="sngStrike" dirty="0"/>
          </a:p>
        </p:txBody>
      </p:sp>
      <p:sp>
        <p:nvSpPr>
          <p:cNvPr id="73" name="TextBox 72"/>
          <p:cNvSpPr txBox="1"/>
          <p:nvPr/>
        </p:nvSpPr>
        <p:spPr>
          <a:xfrm>
            <a:off x="9570916" y="5463793"/>
            <a:ext cx="205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nonPoliceQOS</a:t>
            </a:r>
            <a:r>
              <a:rPr lang="en-US" strike="sngStrike" dirty="0" err="1" smtClean="0"/>
              <a:t>.marx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907449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25" y="2449286"/>
            <a:ext cx="1178820" cy="7844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3183" y="2259125"/>
            <a:ext cx="1491104" cy="1164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9325" y="1937657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000.tw.pns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49325" y="2306989"/>
            <a:ext cx="1334962" cy="1116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184287" y="1698171"/>
            <a:ext cx="1876084" cy="75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32514" y="1807029"/>
            <a:ext cx="156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 bricks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416629" y="2306989"/>
            <a:ext cx="2830285" cy="31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27950" y="2259125"/>
            <a:ext cx="26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Black </a:t>
            </a:r>
            <a:r>
              <a:rPr lang="en-US" dirty="0" smtClean="0"/>
              <a:t>ATOMIBOMB(</a:t>
            </a:r>
            <a:r>
              <a:rPr lang="en-US" strike="sngStrike" dirty="0" smtClean="0"/>
              <a:t>timer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83627" y="848421"/>
            <a:ext cx="9514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i="1" dirty="0" err="1" smtClean="0"/>
              <a:t>Dishwaser</a:t>
            </a:r>
            <a:r>
              <a:rPr lang="en-US" sz="7200" b="1" i="1" dirty="0" smtClean="0"/>
              <a:t> to millionaire</a:t>
            </a:r>
            <a:endParaRPr lang="en-US" sz="7200" b="1" i="1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37457" y="3657600"/>
            <a:ext cx="11146972" cy="1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16" y="4396857"/>
            <a:ext cx="636238" cy="636238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693183" y="4103914"/>
            <a:ext cx="1886731" cy="13389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099" y="4022035"/>
            <a:ext cx="1178820" cy="784451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2402034" y="4011046"/>
            <a:ext cx="2442109" cy="1072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27627" y="3348139"/>
            <a:ext cx="426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Mckern</a:t>
            </a:r>
            <a:r>
              <a:rPr lang="en-US" strike="sngStrike" dirty="0" smtClean="0"/>
              <a:t> and Saint </a:t>
            </a:r>
            <a:r>
              <a:rPr lang="en-US" strike="sngStrike" dirty="0" err="1" smtClean="0"/>
              <a:t>Anselmo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Timking</a:t>
            </a:r>
            <a:r>
              <a:rPr lang="en-US" strike="sngStrike" dirty="0" smtClean="0"/>
              <a:t> Market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328881" y="3374571"/>
            <a:ext cx="11146972" cy="1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328881" y="5326038"/>
            <a:ext cx="11146972" cy="1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009575" y="6327918"/>
            <a:ext cx="18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Belgum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chdoletes</a:t>
            </a:r>
            <a:endParaRPr lang="en-US" strike="sngStrike" dirty="0"/>
          </a:p>
        </p:txBody>
      </p:sp>
      <p:sp>
        <p:nvSpPr>
          <p:cNvPr id="65" name="TextBox 64"/>
          <p:cNvSpPr txBox="1"/>
          <p:nvPr/>
        </p:nvSpPr>
        <p:spPr>
          <a:xfrm>
            <a:off x="7463750" y="6198715"/>
            <a:ext cx="92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Hawwiii</a:t>
            </a:r>
            <a:endParaRPr lang="en-US" dirty="0"/>
          </a:p>
        </p:txBody>
      </p:sp>
      <p:cxnSp>
        <p:nvCxnSpPr>
          <p:cNvPr id="77" name="Straight Arrow Connector 76"/>
          <p:cNvCxnSpPr>
            <a:endCxn id="65" idx="0"/>
          </p:cNvCxnSpPr>
          <p:nvPr/>
        </p:nvCxnSpPr>
        <p:spPr>
          <a:xfrm flipV="1">
            <a:off x="7081674" y="6198715"/>
            <a:ext cx="845953" cy="58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0" y="1076049"/>
            <a:ext cx="904369" cy="904369"/>
          </a:xfrm>
          <a:prstGeom prst="rect">
            <a:avLst/>
          </a:prstGeom>
        </p:spPr>
      </p:pic>
      <p:cxnSp>
        <p:nvCxnSpPr>
          <p:cNvPr id="80" name="Straight Connector 79"/>
          <p:cNvCxnSpPr/>
          <p:nvPr/>
        </p:nvCxnSpPr>
        <p:spPr>
          <a:xfrm flipV="1">
            <a:off x="481281" y="6262123"/>
            <a:ext cx="11146972" cy="1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0135" y="5632865"/>
            <a:ext cx="947523" cy="68773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5705643"/>
            <a:ext cx="837860" cy="557558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332514" y="3777343"/>
            <a:ext cx="159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HOMCIDIE:LUX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246914" y="4806486"/>
            <a:ext cx="370115" cy="25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927627" y="436555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</a:t>
            </a:r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5304265" y="5030770"/>
            <a:ext cx="370115" cy="25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752561" y="4779676"/>
            <a:ext cx="370115" cy="25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869709" y="4997728"/>
            <a:ext cx="370115" cy="25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474028" y="4918714"/>
            <a:ext cx="370115" cy="25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490356" y="5102799"/>
            <a:ext cx="370115" cy="259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/>
          <p:cNvCxnSpPr/>
          <p:nvPr/>
        </p:nvCxnSpPr>
        <p:spPr>
          <a:xfrm flipH="1" flipV="1">
            <a:off x="2028145" y="4881564"/>
            <a:ext cx="2250554" cy="33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938392">
            <a:off x="2183100" y="4877191"/>
            <a:ext cx="1898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41.touch.davison.apple.daimerl.ibm.roth</a:t>
            </a:r>
            <a:endParaRPr 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8485435" y="1875952"/>
            <a:ext cx="42164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DISNEYLAND</a:t>
            </a:r>
            <a:r>
              <a:rPr lang="en-US" dirty="0" smtClean="0"/>
              <a:t>(</a:t>
            </a:r>
            <a:r>
              <a:rPr lang="en-US" strike="sngStrike" dirty="0" err="1" smtClean="0"/>
              <a:t>ghoceh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micheal</a:t>
            </a:r>
            <a:r>
              <a:rPr lang="en-US" strike="sngStrike" dirty="0" smtClean="0"/>
              <a:t>),dishwasher)</a:t>
            </a:r>
          </a:p>
          <a:p>
            <a:r>
              <a:rPr lang="en-US" sz="800" dirty="0"/>
              <a:t>	</a:t>
            </a:r>
            <a:r>
              <a:rPr lang="en-US" sz="800" strike="sngStrike" dirty="0" err="1" smtClean="0"/>
              <a:t>phil</a:t>
            </a:r>
            <a:r>
              <a:rPr lang="en-US" sz="800" strike="sngStrike" dirty="0" smtClean="0"/>
              <a:t>(fart(</a:t>
            </a:r>
            <a:r>
              <a:rPr lang="en-US" sz="800" strike="sngStrike" dirty="0" err="1" smtClean="0"/>
              <a:t>ghocheo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micheala</a:t>
            </a:r>
            <a:r>
              <a:rPr lang="en-US" sz="800" strike="sngStrike" dirty="0" smtClean="0"/>
              <a:t>)</a:t>
            </a:r>
          </a:p>
          <a:p>
            <a:r>
              <a:rPr lang="en-US" sz="800" dirty="0"/>
              <a:t>	</a:t>
            </a:r>
            <a:r>
              <a:rPr lang="en-US" sz="800" strike="sngStrike" dirty="0" smtClean="0"/>
              <a:t>farted </a:t>
            </a:r>
            <a:r>
              <a:rPr lang="en-US" sz="800" strike="sngStrike" dirty="0" err="1" smtClean="0"/>
              <a:t>hwe</a:t>
            </a:r>
            <a:r>
              <a:rPr lang="en-US" sz="800" strike="sngStrike" dirty="0" smtClean="0"/>
              <a:t> went </a:t>
            </a:r>
            <a:r>
              <a:rPr lang="en-US" sz="800" strike="sngStrike" dirty="0" err="1" smtClean="0"/>
              <a:t>aswy</a:t>
            </a:r>
            <a:r>
              <a:rPr lang="en-US" sz="800" strike="sngStrike" dirty="0" smtClean="0"/>
              <a:t> in line</a:t>
            </a:r>
          </a:p>
          <a:p>
            <a:r>
              <a:rPr lang="en-US" sz="800" dirty="0"/>
              <a:t>	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altheohg</a:t>
            </a:r>
            <a:r>
              <a:rPr lang="en-US" sz="800" strike="sngStrike" dirty="0" smtClean="0"/>
              <a:t>) may be anal on vacation</a:t>
            </a:r>
            <a:endParaRPr lang="en-US" sz="800" strike="sngStrike" dirty="0"/>
          </a:p>
        </p:txBody>
      </p:sp>
      <p:sp>
        <p:nvSpPr>
          <p:cNvPr id="95" name="TextBox 94"/>
          <p:cNvSpPr txBox="1"/>
          <p:nvPr/>
        </p:nvSpPr>
        <p:spPr>
          <a:xfrm>
            <a:off x="8334241" y="1707698"/>
            <a:ext cx="2131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FBI:MINSTEET:WMD</a:t>
            </a:r>
            <a:endParaRPr lang="en-US" b="1" dirty="0"/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8334241" y="1807029"/>
            <a:ext cx="1930988" cy="43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29" idx="3"/>
          </p:cNvCxnSpPr>
          <p:nvPr/>
        </p:nvCxnSpPr>
        <p:spPr>
          <a:xfrm flipV="1">
            <a:off x="1349829" y="1448586"/>
            <a:ext cx="9348197" cy="24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3251" y="1084798"/>
            <a:ext cx="750255" cy="754802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3801" y="1164128"/>
            <a:ext cx="632735" cy="64443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631" y="1794626"/>
            <a:ext cx="819903" cy="819903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9143597" y="2699534"/>
            <a:ext cx="3547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1990 CHEKCPOINT CHALRI</a:t>
            </a:r>
          </a:p>
          <a:p>
            <a:r>
              <a:rPr lang="en-US" dirty="0" smtClean="0"/>
              <a:t>2023 nonPoiceIdnetyTheft000.</a:t>
            </a:r>
            <a:r>
              <a:rPr lang="en-US" strike="sngStrike" dirty="0" smtClean="0"/>
              <a:t>marx</a:t>
            </a:r>
            <a:endParaRPr lang="en-US" strike="sngStrike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988441" y="5213982"/>
            <a:ext cx="1886731" cy="13389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706990" y="5496251"/>
            <a:ext cx="1886731" cy="13389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603625" y="3668007"/>
            <a:ext cx="1886731" cy="13389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973740" y="3646221"/>
            <a:ext cx="1886731" cy="13389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330272" y="6568047"/>
            <a:ext cx="193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</a:t>
            </a:r>
            <a:r>
              <a:rPr lang="en-US" strike="sngStrike" dirty="0" smtClean="0"/>
              <a:t>JIMMY(person)</a:t>
            </a:r>
            <a:endParaRPr lang="en-US" strike="sngStrike" dirty="0"/>
          </a:p>
        </p:txBody>
      </p:sp>
      <p:sp>
        <p:nvSpPr>
          <p:cNvPr id="109" name="TextBox 108"/>
          <p:cNvSpPr txBox="1"/>
          <p:nvPr/>
        </p:nvSpPr>
        <p:spPr>
          <a:xfrm>
            <a:off x="4597680" y="950734"/>
            <a:ext cx="193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</a:t>
            </a:r>
            <a:r>
              <a:rPr lang="en-US" strike="sngStrike" dirty="0" smtClean="0"/>
              <a:t>JIMMY(person)</a:t>
            </a:r>
            <a:endParaRPr lang="en-US" strike="sngStrike" dirty="0"/>
          </a:p>
        </p:txBody>
      </p:sp>
      <p:sp>
        <p:nvSpPr>
          <p:cNvPr id="110" name="Rectangle 109"/>
          <p:cNvSpPr/>
          <p:nvPr/>
        </p:nvSpPr>
        <p:spPr>
          <a:xfrm>
            <a:off x="5333456" y="1033721"/>
            <a:ext cx="1072505" cy="43117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BELGIM</a:t>
            </a:r>
            <a:endParaRPr lang="en-US" strike="sngStrike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4844143" y="1331035"/>
            <a:ext cx="402771" cy="527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78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7" y="1337904"/>
            <a:ext cx="2085975" cy="21621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2950" y="1899879"/>
            <a:ext cx="1699846" cy="1641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Max-Plank AEI</a:t>
            </a:r>
            <a:endParaRPr 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31879" y="2235564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E=mc2</a:t>
            </a:r>
            <a:endParaRPr lang="en-US" sz="8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04" y="2840580"/>
            <a:ext cx="1123950" cy="180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04" y="2499012"/>
            <a:ext cx="927783" cy="2641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795" y="2537739"/>
            <a:ext cx="927783" cy="2641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04" y="2558427"/>
            <a:ext cx="1123950" cy="1809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95528" y="2555559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Mass/Kg</a:t>
            </a:r>
          </a:p>
          <a:p>
            <a:endParaRPr lang="en-US" sz="800" dirty="0"/>
          </a:p>
          <a:p>
            <a:r>
              <a:rPr lang="en-US" sz="800" dirty="0" smtClean="0"/>
              <a:t>Velocity/</a:t>
            </a:r>
            <a:r>
              <a:rPr lang="en-US" sz="800" dirty="0" err="1" smtClean="0"/>
              <a:t>ms</a:t>
            </a:r>
            <a:endParaRPr lang="en-US" sz="800" dirty="0"/>
          </a:p>
        </p:txBody>
      </p:sp>
      <p:sp>
        <p:nvSpPr>
          <p:cNvPr id="18" name="Rectangle 17"/>
          <p:cNvSpPr/>
          <p:nvPr/>
        </p:nvSpPr>
        <p:spPr>
          <a:xfrm>
            <a:off x="3102728" y="1664429"/>
            <a:ext cx="1524000" cy="65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1T=1,000KG/2</a:t>
            </a:r>
            <a:endParaRPr lang="en-US" strike="sngStrike" dirty="0"/>
          </a:p>
        </p:txBody>
      </p:sp>
      <p:sp>
        <p:nvSpPr>
          <p:cNvPr id="19" name="Oval 18"/>
          <p:cNvSpPr/>
          <p:nvPr/>
        </p:nvSpPr>
        <p:spPr>
          <a:xfrm>
            <a:off x="3422159" y="2263562"/>
            <a:ext cx="149492" cy="24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24443" y="2263562"/>
            <a:ext cx="149492" cy="24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674" y="2593750"/>
            <a:ext cx="1294501" cy="673141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6053073" y="2827761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" idx="1"/>
            <a:endCxn id="2" idx="2"/>
          </p:cNvCxnSpPr>
          <p:nvPr/>
        </p:nvCxnSpPr>
        <p:spPr>
          <a:xfrm>
            <a:off x="612950" y="1981941"/>
            <a:ext cx="849923" cy="8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04" y="3085916"/>
            <a:ext cx="1123950" cy="18097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021" y="3055285"/>
            <a:ext cx="981075" cy="238125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6053073" y="2656540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053073" y="2739402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053073" y="3017224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085727" y="2913574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258674" y="1752600"/>
            <a:ext cx="43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HOMICDIE:MAYRO IPX HOMPCIE:CHANZLOR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97662" y="1974249"/>
            <a:ext cx="82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Angela</a:t>
            </a:r>
            <a:endParaRPr lang="en-US" strike="sngStrike" dirty="0"/>
          </a:p>
        </p:txBody>
      </p:sp>
      <p:sp>
        <p:nvSpPr>
          <p:cNvPr id="8" name="TextBox 7"/>
          <p:cNvSpPr txBox="1"/>
          <p:nvPr/>
        </p:nvSpPr>
        <p:spPr>
          <a:xfrm>
            <a:off x="8523514" y="2235564"/>
            <a:ext cx="151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That is </a:t>
            </a:r>
            <a:r>
              <a:rPr lang="en-US" sz="800" strike="sngStrike" dirty="0" err="1" smtClean="0"/>
              <a:t>actuall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hidios</a:t>
            </a:r>
            <a:r>
              <a:rPr lang="en-US" sz="800" strike="sngStrike" dirty="0" smtClean="0"/>
              <a:t>; </a:t>
            </a:r>
            <a:r>
              <a:rPr lang="en-US" sz="800" strike="sngStrike" dirty="0" err="1" smtClean="0"/>
              <a:t>spaceballs</a:t>
            </a:r>
            <a:endParaRPr lang="en-US" sz="800" strike="sngStrike" dirty="0" smtClean="0"/>
          </a:p>
          <a:p>
            <a:r>
              <a:rPr lang="en-US" sz="800" strike="sngStrike" dirty="0" smtClean="0"/>
              <a:t>Humor </a:t>
            </a:r>
            <a:r>
              <a:rPr lang="en-US" sz="800" strike="sngStrike" dirty="0" err="1" smtClean="0"/>
              <a:t>francsoc</a:t>
            </a:r>
            <a:endParaRPr lang="en-US" sz="800" strike="sngStrike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6085723" y="3109517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02728" y="1337904"/>
            <a:ext cx="618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Spaceship needs 1T</a:t>
            </a:r>
            <a:r>
              <a:rPr lang="en-US" strike="sngStrike" dirty="0" smtClean="0"/>
              <a:t> joule Energy, ?? (per second?) Einstein?</a:t>
            </a:r>
            <a:endParaRPr lang="en-US" strike="sngStrike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39767" y="3537969"/>
            <a:ext cx="11146972" cy="1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116" y="2716817"/>
            <a:ext cx="1317734" cy="737931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 flipH="1">
            <a:off x="10239401" y="2563842"/>
            <a:ext cx="696686" cy="6105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852591" y="2148669"/>
            <a:ext cx="12682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 err="1" smtClean="0"/>
              <a:t>Francei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anagle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Ariaa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othe:gusn</a:t>
            </a:r>
            <a:r>
              <a:rPr lang="en-US" sz="800" strike="sngStrike" dirty="0" smtClean="0"/>
              <a:t> and roses</a:t>
            </a:r>
          </a:p>
          <a:p>
            <a:endParaRPr lang="en-US" strike="sngStrike" dirty="0"/>
          </a:p>
        </p:txBody>
      </p:sp>
      <p:sp>
        <p:nvSpPr>
          <p:cNvPr id="38" name="TextBox 37"/>
          <p:cNvSpPr txBox="1"/>
          <p:nvPr/>
        </p:nvSpPr>
        <p:spPr>
          <a:xfrm>
            <a:off x="10688049" y="1970780"/>
            <a:ext cx="118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VIRGIGINA.IPX.</a:t>
            </a:r>
            <a:r>
              <a:rPr lang="en-US" strike="sngStrike" dirty="0" err="1" smtClean="0"/>
              <a:t>christ</a:t>
            </a:r>
            <a:endParaRPr lang="en-US" strike="sngStrike" dirty="0"/>
          </a:p>
        </p:txBody>
      </p:sp>
      <p:sp>
        <p:nvSpPr>
          <p:cNvPr id="43" name="TextBox 42"/>
          <p:cNvSpPr txBox="1"/>
          <p:nvPr/>
        </p:nvSpPr>
        <p:spPr>
          <a:xfrm>
            <a:off x="10131550" y="1433110"/>
            <a:ext cx="22990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HOMCEI:IS-A-BELL</a:t>
            </a:r>
          </a:p>
          <a:p>
            <a:r>
              <a:rPr lang="en-US" sz="800" strike="sngStrike" dirty="0" err="1" smtClean="0"/>
              <a:t>Cristoff</a:t>
            </a:r>
            <a:r>
              <a:rPr lang="en-US" sz="800" strike="sngStrike" dirty="0" smtClean="0"/>
              <a:t> = </a:t>
            </a:r>
            <a:r>
              <a:rPr lang="en-US" sz="800" strike="sngStrike" dirty="0" err="1" smtClean="0"/>
              <a:t>pist</a:t>
            </a:r>
            <a:r>
              <a:rPr lang="en-US" sz="800" strike="sngStrike" dirty="0" smtClean="0"/>
              <a:t> off</a:t>
            </a:r>
          </a:p>
          <a:p>
            <a:r>
              <a:rPr lang="en-US" sz="800" strike="sngStrike" dirty="0" smtClean="0"/>
              <a:t>Crist </a:t>
            </a:r>
            <a:r>
              <a:rPr lang="en-US" sz="800" strike="sngStrike" dirty="0" err="1" smtClean="0"/>
              <a:t>iterutps</a:t>
            </a:r>
            <a:endParaRPr lang="en-US" sz="800" strike="sngStrike" dirty="0" smtClean="0"/>
          </a:p>
          <a:p>
            <a:r>
              <a:rPr lang="en-US" sz="800" dirty="0" err="1" smtClean="0"/>
              <a:t>Ipx</a:t>
            </a:r>
            <a:r>
              <a:rPr lang="en-US" sz="800" dirty="0" smtClean="0"/>
              <a:t> </a:t>
            </a:r>
          </a:p>
          <a:p>
            <a:r>
              <a:rPr lang="en-US" sz="800" strike="sngStrike" dirty="0" err="1" smtClean="0"/>
              <a:t>Damiler</a:t>
            </a:r>
            <a:r>
              <a:rPr lang="en-US" sz="800" strike="sngStrike" dirty="0" smtClean="0"/>
              <a:t> Trucks </a:t>
            </a:r>
            <a:r>
              <a:rPr lang="en-US" sz="800" strike="sngStrike" dirty="0" err="1" smtClean="0"/>
              <a:t>Unimog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Cristoff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brau</a:t>
            </a:r>
            <a:r>
              <a:rPr lang="en-US" sz="800" strike="sngStrike" dirty="0" smtClean="0"/>
              <a:t> bier</a:t>
            </a:r>
          </a:p>
          <a:p>
            <a:r>
              <a:rPr lang="en-US" sz="800" dirty="0" smtClean="0"/>
              <a:t>41. </a:t>
            </a:r>
            <a:r>
              <a:rPr lang="en-US" sz="800" strike="sngStrike" dirty="0" err="1" smtClean="0"/>
              <a:t>Pist</a:t>
            </a:r>
            <a:r>
              <a:rPr lang="en-US" sz="800" strike="sngStrike" dirty="0" smtClean="0"/>
              <a:t> off , </a:t>
            </a:r>
            <a:r>
              <a:rPr lang="en-US" sz="800" strike="sngStrike" dirty="0" err="1" smtClean="0"/>
              <a:t>petnick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dr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dre</a:t>
            </a:r>
            <a:endParaRPr lang="en-US" sz="800" strike="sngStrike" dirty="0" smtClean="0"/>
          </a:p>
          <a:p>
            <a:r>
              <a:rPr lang="en-US" sz="800" b="1" strike="sngStrike" dirty="0" err="1" smtClean="0"/>
              <a:t>Jesue</a:t>
            </a:r>
            <a:r>
              <a:rPr lang="en-US" sz="800" b="1" strike="sngStrike" dirty="0" smtClean="0"/>
              <a:t> Christ is </a:t>
            </a:r>
            <a:r>
              <a:rPr lang="en-US" sz="800" b="1" strike="sngStrike" dirty="0" err="1" smtClean="0"/>
              <a:t>Pistoff</a:t>
            </a:r>
            <a:r>
              <a:rPr lang="en-US" sz="800" b="1" strike="sngStrike" dirty="0" smtClean="0"/>
              <a:t>(</a:t>
            </a:r>
            <a:r>
              <a:rPr lang="en-US" sz="800" b="1" strike="sngStrike" dirty="0" err="1" smtClean="0"/>
              <a:t>shame:overlays</a:t>
            </a:r>
            <a:r>
              <a:rPr lang="en-US" sz="800" b="1" strike="sngStrike" dirty="0" smtClean="0"/>
              <a:t>) </a:t>
            </a:r>
            <a:r>
              <a:rPr lang="en-US" b="1" dirty="0" smtClean="0"/>
              <a:t>2023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1312400" y="2631069"/>
            <a:ext cx="8796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Chris</a:t>
            </a:r>
            <a:r>
              <a:rPr lang="en-US" dirty="0" smtClean="0"/>
              <a:t> IPX[]</a:t>
            </a:r>
          </a:p>
          <a:p>
            <a:r>
              <a:rPr lang="en-US" sz="800" strike="sngStrike" dirty="0" err="1" smtClean="0"/>
              <a:t>Criscross</a:t>
            </a:r>
            <a:endParaRPr lang="en-US" sz="800" strike="sngStrike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797629" y="1522570"/>
            <a:ext cx="2318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91" y="2726522"/>
            <a:ext cx="590550" cy="58140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58" y="2752372"/>
            <a:ext cx="1089276" cy="587355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>
          <a:xfrm>
            <a:off x="2797629" y="2801853"/>
            <a:ext cx="1301560" cy="46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218999" y="237006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Actual </a:t>
            </a:r>
            <a:r>
              <a:rPr lang="en-US" strike="sngStrike" dirty="0" err="1" smtClean="0"/>
              <a:t>Kj</a:t>
            </a:r>
            <a:endParaRPr lang="en-US" strike="sngStrike" dirty="0"/>
          </a:p>
        </p:txBody>
      </p:sp>
      <p:sp>
        <p:nvSpPr>
          <p:cNvPr id="76" name="Rectangle 75"/>
          <p:cNvSpPr/>
          <p:nvPr/>
        </p:nvSpPr>
        <p:spPr>
          <a:xfrm>
            <a:off x="4304791" y="2877290"/>
            <a:ext cx="735295" cy="38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069325" y="3305030"/>
            <a:ext cx="77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Movie</a:t>
            </a:r>
            <a:endParaRPr lang="en-US" strike="sngStrike" dirty="0"/>
          </a:p>
        </p:txBody>
      </p:sp>
      <p:sp>
        <p:nvSpPr>
          <p:cNvPr id="78" name="Rectangle 77"/>
          <p:cNvSpPr/>
          <p:nvPr/>
        </p:nvSpPr>
        <p:spPr>
          <a:xfrm>
            <a:off x="2938858" y="4223630"/>
            <a:ext cx="1524000" cy="65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1T=1,000KG/2</a:t>
            </a:r>
            <a:endParaRPr lang="en-US" strike="sngStrike" dirty="0"/>
          </a:p>
        </p:txBody>
      </p:sp>
      <p:sp>
        <p:nvSpPr>
          <p:cNvPr id="79" name="Oval 78"/>
          <p:cNvSpPr/>
          <p:nvPr/>
        </p:nvSpPr>
        <p:spPr>
          <a:xfrm>
            <a:off x="3258289" y="4822763"/>
            <a:ext cx="149492" cy="24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860573" y="4822763"/>
            <a:ext cx="149492" cy="2403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15" y="3730122"/>
            <a:ext cx="2085975" cy="2162175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676218" y="4292097"/>
            <a:ext cx="1699846" cy="1641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Max-Plank AEI</a:t>
            </a:r>
            <a:endParaRPr 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317209" y="4559242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E=mc2</a:t>
            </a:r>
            <a:endParaRPr lang="en-US" sz="800" b="1" dirty="0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72" y="4891230"/>
            <a:ext cx="927783" cy="26411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659" y="4886138"/>
            <a:ext cx="927783" cy="264114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1682915" y="4859476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Mass/Kg</a:t>
            </a:r>
          </a:p>
          <a:p>
            <a:endParaRPr lang="en-US" sz="800" dirty="0"/>
          </a:p>
          <a:p>
            <a:r>
              <a:rPr lang="en-US" sz="800" dirty="0" smtClean="0"/>
              <a:t>Velocity/</a:t>
            </a:r>
            <a:r>
              <a:rPr lang="en-US" sz="800" dirty="0" err="1" smtClean="0"/>
              <a:t>ms</a:t>
            </a:r>
            <a:endParaRPr lang="en-US" sz="800" dirty="0"/>
          </a:p>
        </p:txBody>
      </p:sp>
      <p:cxnSp>
        <p:nvCxnSpPr>
          <p:cNvPr id="89" name="Straight Connector 88"/>
          <p:cNvCxnSpPr>
            <a:stCxn id="82" idx="1"/>
            <a:endCxn id="82" idx="2"/>
          </p:cNvCxnSpPr>
          <p:nvPr/>
        </p:nvCxnSpPr>
        <p:spPr>
          <a:xfrm>
            <a:off x="676218" y="4374159"/>
            <a:ext cx="849923" cy="8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66" y="4858480"/>
            <a:ext cx="981075" cy="238125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91" y="5135050"/>
            <a:ext cx="981075" cy="238125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72" y="5336913"/>
            <a:ext cx="1579624" cy="383404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H="1" flipV="1">
            <a:off x="5116287" y="3266892"/>
            <a:ext cx="224927" cy="32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442218" y="3544807"/>
            <a:ext cx="7961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Beamtenbeliduung.nonPlcieTturnk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pataoe,kartofell</a:t>
            </a:r>
            <a:r>
              <a:rPr lang="en-US" sz="800" dirty="0" smtClean="0"/>
              <a:t>, HOCM:AUSLEDER </a:t>
            </a:r>
            <a:r>
              <a:rPr lang="en-US" sz="800" strike="sngStrike" dirty="0" smtClean="0"/>
              <a:t>person of this </a:t>
            </a:r>
            <a:r>
              <a:rPr lang="en-US" sz="800" strike="sngStrike" dirty="0" err="1" smtClean="0"/>
              <a:t>coutry</a:t>
            </a:r>
            <a:r>
              <a:rPr lang="en-US" sz="800" strike="sngStrike" dirty="0" smtClean="0"/>
              <a:t> is a </a:t>
            </a:r>
            <a:r>
              <a:rPr lang="en-US" sz="800" strike="sngStrike" dirty="0" err="1" smtClean="0"/>
              <a:t>patote</a:t>
            </a:r>
            <a:r>
              <a:rPr lang="en-US" sz="800" dirty="0" smtClean="0"/>
              <a:t>)</a:t>
            </a:r>
            <a:endParaRPr lang="en-US" sz="800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845" y="2752061"/>
            <a:ext cx="1493473" cy="83634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9643741" y="353796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POLICE SIRENS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71157" y="48457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1000</a:t>
            </a:r>
            <a:endParaRPr lang="en-US" sz="800" dirty="0"/>
          </a:p>
        </p:txBody>
      </p:sp>
      <p:sp>
        <p:nvSpPr>
          <p:cNvPr id="101" name="Rectangle 100"/>
          <p:cNvSpPr/>
          <p:nvPr/>
        </p:nvSpPr>
        <p:spPr>
          <a:xfrm>
            <a:off x="733172" y="5133315"/>
            <a:ext cx="6912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599 584 916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638025" y="1075100"/>
            <a:ext cx="152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Meter/Second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102" idx="3"/>
          </p:cNvCxnSpPr>
          <p:nvPr/>
        </p:nvCxnSpPr>
        <p:spPr>
          <a:xfrm>
            <a:off x="7163571" y="1259766"/>
            <a:ext cx="1479686" cy="7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043057" y="1251493"/>
            <a:ext cx="3230617" cy="158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4895341" y="1251493"/>
            <a:ext cx="5378333" cy="158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986563" y="997786"/>
            <a:ext cx="14702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smtClean="0"/>
              <a:t>Did not tell </a:t>
            </a:r>
            <a:r>
              <a:rPr lang="en-US" sz="900" strike="sngStrike" dirty="0" err="1" smtClean="0"/>
              <a:t>anytone;format</a:t>
            </a:r>
            <a:endParaRPr lang="en-US" sz="900" strike="sngStrike" dirty="0"/>
          </a:p>
        </p:txBody>
      </p:sp>
      <p:sp>
        <p:nvSpPr>
          <p:cNvPr id="110" name="Rectangle 109"/>
          <p:cNvSpPr/>
          <p:nvPr/>
        </p:nvSpPr>
        <p:spPr>
          <a:xfrm>
            <a:off x="737413" y="5278797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599,584,916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090965" y="5278797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cxnSp>
        <p:nvCxnSpPr>
          <p:cNvPr id="113" name="Straight Arrow Connector 112"/>
          <p:cNvCxnSpPr/>
          <p:nvPr/>
        </p:nvCxnSpPr>
        <p:spPr>
          <a:xfrm flipH="1" flipV="1">
            <a:off x="5040086" y="2740398"/>
            <a:ext cx="1153713" cy="129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6300373" y="3907301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 </a:t>
            </a:r>
            <a:r>
              <a:rPr lang="en-US" sz="800" strike="sngStrike" dirty="0" err="1" smtClean="0"/>
              <a:t>patteos</a:t>
            </a:r>
            <a:r>
              <a:rPr lang="en-US" sz="800" strike="sngStrike" dirty="0" smtClean="0"/>
              <a:t> as food</a:t>
            </a:r>
            <a:endParaRPr lang="en-US" sz="800" strike="sngStrike" dirty="0"/>
          </a:p>
        </p:txBody>
      </p:sp>
      <p:sp>
        <p:nvSpPr>
          <p:cNvPr id="115" name="TextBox 114"/>
          <p:cNvSpPr txBox="1"/>
          <p:nvPr/>
        </p:nvSpPr>
        <p:spPr>
          <a:xfrm>
            <a:off x="5913253" y="4415189"/>
            <a:ext cx="4315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Pg&amp;g</a:t>
            </a:r>
            <a:r>
              <a:rPr lang="en-US" dirty="0" smtClean="0"/>
              <a:t> usage charts</a:t>
            </a:r>
          </a:p>
          <a:p>
            <a:r>
              <a:rPr lang="en-US" dirty="0" err="1" smtClean="0"/>
              <a:t>Roth.ibmd.mierl.aapple.acnetyer.pg&amp;e</a:t>
            </a:r>
            <a:r>
              <a:rPr lang="en-US" dirty="0" smtClean="0"/>
              <a:t>  JEFF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9448800" y="4456220"/>
            <a:ext cx="1777425" cy="10072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PENTAGON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8254492" y="5348759"/>
            <a:ext cx="151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JFK(</a:t>
            </a:r>
            <a:r>
              <a:rPr lang="en-US" strike="sngStrike" dirty="0" smtClean="0"/>
              <a:t>Report to)</a:t>
            </a:r>
            <a:endParaRPr lang="en-US" strike="sngStrike" dirty="0"/>
          </a:p>
        </p:txBody>
      </p:sp>
      <p:sp>
        <p:nvSpPr>
          <p:cNvPr id="118" name="TextBox 117"/>
          <p:cNvSpPr txBox="1"/>
          <p:nvPr/>
        </p:nvSpPr>
        <p:spPr>
          <a:xfrm>
            <a:off x="2700845" y="5463463"/>
            <a:ext cx="182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cents/hour kw</a:t>
            </a:r>
            <a:endParaRPr lang="en-US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837" y="5379887"/>
            <a:ext cx="1294501" cy="673141"/>
          </a:xfrm>
          <a:prstGeom prst="rect">
            <a:avLst/>
          </a:prstGeom>
        </p:spPr>
      </p:pic>
      <p:cxnSp>
        <p:nvCxnSpPr>
          <p:cNvPr id="121" name="Straight Arrow Connector 120"/>
          <p:cNvCxnSpPr/>
          <p:nvPr/>
        </p:nvCxnSpPr>
        <p:spPr>
          <a:xfrm>
            <a:off x="4895341" y="5321141"/>
            <a:ext cx="1405032" cy="32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720325" y="5018195"/>
            <a:ext cx="566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cost</a:t>
            </a:r>
            <a:endParaRPr lang="en-US" strike="sngStrike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5215988" y="5463463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368388" y="5615863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520788" y="5768263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673188" y="5920663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456837" y="5528615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609237" y="5681015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660" y="6148111"/>
            <a:ext cx="978389" cy="547898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48" y="6136604"/>
            <a:ext cx="970642" cy="543559"/>
          </a:xfrm>
          <a:prstGeom prst="rect">
            <a:avLst/>
          </a:prstGeom>
        </p:spPr>
      </p:pic>
      <p:cxnSp>
        <p:nvCxnSpPr>
          <p:cNvPr id="132" name="Straight Connector 131"/>
          <p:cNvCxnSpPr/>
          <p:nvPr/>
        </p:nvCxnSpPr>
        <p:spPr>
          <a:xfrm>
            <a:off x="5368387" y="6290777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5520787" y="6443177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673187" y="6595577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825587" y="6747977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341214" y="6374560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229558" y="6191655"/>
            <a:ext cx="21687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737635" y="641694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Warp speed</a:t>
            </a:r>
          </a:p>
          <a:p>
            <a:r>
              <a:rPr lang="en-US" sz="800" strike="sngStrike" dirty="0" smtClean="0"/>
              <a:t>Ward record Walmart (free pizza)</a:t>
            </a:r>
          </a:p>
        </p:txBody>
      </p:sp>
    </p:spTree>
    <p:extLst>
      <p:ext uri="{BB962C8B-B14F-4D97-AF65-F5344CB8AC3E}">
        <p14:creationId xmlns:p14="http://schemas.microsoft.com/office/powerpoint/2010/main" val="1518314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20631093">
            <a:off x="557410" y="2887476"/>
            <a:ext cx="10018465" cy="1600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45971" y="2296886"/>
            <a:ext cx="1637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Warped Record</a:t>
            </a:r>
          </a:p>
          <a:p>
            <a:r>
              <a:rPr lang="en-US" strike="sngStrike" dirty="0" err="1" smtClean="0"/>
              <a:t>Ghoceo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hahn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cxnSp>
        <p:nvCxnSpPr>
          <p:cNvPr id="13" name="Straight Connector 12"/>
          <p:cNvCxnSpPr>
            <a:endCxn id="2" idx="3"/>
          </p:cNvCxnSpPr>
          <p:nvPr/>
        </p:nvCxnSpPr>
        <p:spPr>
          <a:xfrm flipV="1">
            <a:off x="914400" y="2294373"/>
            <a:ext cx="9463832" cy="2767484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589491">
            <a:off x="261257" y="3687576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MAINSTEET(</a:t>
            </a:r>
            <a:r>
              <a:rPr lang="en-US" strike="sngStrike" dirty="0" err="1" smtClean="0"/>
              <a:t>linkheimalle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rot="20582722">
            <a:off x="6749143" y="1447911"/>
            <a:ext cx="1088571" cy="802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20456789">
            <a:off x="6028620" y="1520879"/>
            <a:ext cx="176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 in </a:t>
            </a:r>
            <a:r>
              <a:rPr lang="en-US" dirty="0" err="1" smtClean="0"/>
              <a:t>Yuglsavia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6400" y="2022006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HOMCDIE:IS-A-BELL</a:t>
            </a:r>
            <a:r>
              <a:rPr lang="en-US" strike="sngStrike" dirty="0" smtClean="0"/>
              <a:t>(10c)</a:t>
            </a:r>
            <a:endParaRPr lang="en-US" strike="sngStrike" dirty="0"/>
          </a:p>
        </p:txBody>
      </p:sp>
      <p:sp>
        <p:nvSpPr>
          <p:cNvPr id="18" name="TextBox 17"/>
          <p:cNvSpPr txBox="1"/>
          <p:nvPr/>
        </p:nvSpPr>
        <p:spPr>
          <a:xfrm>
            <a:off x="3657600" y="1848979"/>
            <a:ext cx="2232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nonPolcieDEA</a:t>
            </a:r>
            <a:r>
              <a:rPr lang="en-US" dirty="0" smtClean="0"/>
              <a:t>(</a:t>
            </a:r>
            <a:r>
              <a:rPr lang="en-US" strike="sngStrike" dirty="0" err="1" smtClean="0"/>
              <a:t>mdma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19" name="Rectangle 18"/>
          <p:cNvSpPr/>
          <p:nvPr/>
        </p:nvSpPr>
        <p:spPr>
          <a:xfrm>
            <a:off x="10896600" y="1848979"/>
            <a:ext cx="1175657" cy="34414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00348" y="1989725"/>
            <a:ext cx="142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Moutain</a:t>
            </a:r>
            <a:r>
              <a:rPr lang="en-US" strike="sngStrike" dirty="0" smtClean="0"/>
              <a:t> Bike</a:t>
            </a:r>
            <a:endParaRPr lang="en-US" strike="sngStrike" dirty="0"/>
          </a:p>
        </p:txBody>
      </p:sp>
      <p:sp>
        <p:nvSpPr>
          <p:cNvPr id="21" name="Rectangle 20"/>
          <p:cNvSpPr/>
          <p:nvPr/>
        </p:nvSpPr>
        <p:spPr>
          <a:xfrm rot="20281780">
            <a:off x="6944414" y="2029223"/>
            <a:ext cx="10983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nonPolcieDEA</a:t>
            </a:r>
            <a:r>
              <a:rPr lang="en-US" sz="800" dirty="0"/>
              <a:t>(</a:t>
            </a:r>
            <a:r>
              <a:rPr lang="en-US" sz="800" strike="sngStrike" dirty="0" err="1"/>
              <a:t>mdma</a:t>
            </a:r>
            <a:r>
              <a:rPr lang="en-US" sz="800" strike="sngStrike" dirty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63579" y="926293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</a:t>
            </a:r>
            <a:r>
              <a:rPr lang="en-US" dirty="0" err="1" smtClean="0"/>
              <a:t>Streetcrim</a:t>
            </a:r>
            <a:r>
              <a:rPr lang="en-US" dirty="0" smtClean="0"/>
              <a:t> fighter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928" y="1235561"/>
            <a:ext cx="421233" cy="50098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020215" y="1242478"/>
            <a:ext cx="957943" cy="40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11DM</a:t>
            </a:r>
            <a:endParaRPr lang="en-US" strike="sngStrike" dirty="0"/>
          </a:p>
        </p:txBody>
      </p:sp>
      <p:sp>
        <p:nvSpPr>
          <p:cNvPr id="25" name="Rectangle 24"/>
          <p:cNvSpPr/>
          <p:nvPr/>
        </p:nvSpPr>
        <p:spPr>
          <a:xfrm>
            <a:off x="10760109" y="3703843"/>
            <a:ext cx="1427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Moutain</a:t>
            </a:r>
            <a:r>
              <a:rPr lang="en-US" strike="sngStrike" dirty="0"/>
              <a:t> Bike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60109" y="144743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 </a:t>
            </a:r>
            <a:r>
              <a:rPr lang="en-US" dirty="0" err="1" smtClean="0"/>
              <a:t>Anslemo</a:t>
            </a:r>
            <a:endParaRPr lang="en-US" dirty="0"/>
          </a:p>
        </p:txBody>
      </p:sp>
      <p:cxnSp>
        <p:nvCxnSpPr>
          <p:cNvPr id="28" name="Straight Connector 27"/>
          <p:cNvCxnSpPr>
            <a:endCxn id="25" idx="1"/>
          </p:cNvCxnSpPr>
          <p:nvPr/>
        </p:nvCxnSpPr>
        <p:spPr>
          <a:xfrm>
            <a:off x="6760029" y="2359057"/>
            <a:ext cx="4000080" cy="152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62480" y="1341603"/>
            <a:ext cx="226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 (</a:t>
            </a:r>
            <a:r>
              <a:rPr lang="en-US" strike="sngStrike" dirty="0" err="1" smtClean="0"/>
              <a:t>sashsa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vudscko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30" name="TextBox 29"/>
          <p:cNvSpPr txBox="1"/>
          <p:nvPr/>
        </p:nvSpPr>
        <p:spPr>
          <a:xfrm>
            <a:off x="7808085" y="4418960"/>
            <a:ext cx="3174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Sasha der </a:t>
            </a:r>
            <a:r>
              <a:rPr lang="en-US" strike="sngStrike" dirty="0" err="1" smtClean="0"/>
              <a:t>ist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deushcter</a:t>
            </a:r>
            <a:endParaRPr lang="en-US" strike="sngStrike" dirty="0" smtClean="0"/>
          </a:p>
          <a:p>
            <a:r>
              <a:rPr lang="en-US" dirty="0" err="1" smtClean="0"/>
              <a:t>Sach</a:t>
            </a:r>
            <a:r>
              <a:rPr lang="en-US" dirty="0" smtClean="0"/>
              <a:t> he is </a:t>
            </a:r>
            <a:r>
              <a:rPr lang="en-US" dirty="0" err="1" smtClean="0"/>
              <a:t>gemran</a:t>
            </a:r>
            <a:r>
              <a:rPr lang="en-US" dirty="0" smtClean="0"/>
              <a:t>(0.1vggg)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151425" y="3657060"/>
            <a:ext cx="2845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HOMCIIE:LUX:FRANLKKIN:CHRISTIN</a:t>
            </a:r>
          </a:p>
          <a:p>
            <a:r>
              <a:rPr lang="en-US" sz="1200" strike="sngStrike" dirty="0" smtClean="0"/>
              <a:t>He is </a:t>
            </a:r>
            <a:r>
              <a:rPr lang="en-US" sz="1200" strike="sngStrike" dirty="0" err="1" smtClean="0"/>
              <a:t>german</a:t>
            </a:r>
            <a:r>
              <a:rPr lang="en-US" sz="1200" dirty="0" err="1"/>
              <a:t>IPX</a:t>
            </a:r>
            <a:r>
              <a:rPr lang="en-US" sz="1200" dirty="0"/>
              <a:t> HAMBURGH:MARK(PREA </a:t>
            </a:r>
            <a:endParaRPr lang="en-US" sz="1200" strike="sngStrike" dirty="0" smtClean="0"/>
          </a:p>
          <a:p>
            <a:r>
              <a:rPr lang="en-US" sz="1200" strike="sngStrike" dirty="0" err="1" smtClean="0"/>
              <a:t>myasshol</a:t>
            </a:r>
            <a:r>
              <a:rPr lang="en-US" sz="1200" strike="sngStrike" dirty="0" smtClean="0"/>
              <a:t>)</a:t>
            </a:r>
          </a:p>
          <a:p>
            <a:r>
              <a:rPr lang="en-US" sz="1200" strike="sngStrike" dirty="0" smtClean="0"/>
              <a:t>[x] no</a:t>
            </a:r>
            <a:endParaRPr lang="en-US" sz="1200" strike="sngStrike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644302" y="1184588"/>
            <a:ext cx="0" cy="5020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74571" y="1235561"/>
            <a:ext cx="931950" cy="416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906486" y="1361645"/>
            <a:ext cx="171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Ghovhe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hhan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jr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36" name="TextBox 35"/>
          <p:cNvSpPr txBox="1"/>
          <p:nvPr/>
        </p:nvSpPr>
        <p:spPr>
          <a:xfrm>
            <a:off x="3209510" y="2834613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Tango:anonumous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1061235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6029" y="2743200"/>
            <a:ext cx="1796143" cy="24057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>
            <a:off x="5236029" y="3946072"/>
            <a:ext cx="1872343" cy="1632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36772" y="2743200"/>
            <a:ext cx="10886" cy="56741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736772" y="3310618"/>
            <a:ext cx="94705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672944" y="2743200"/>
            <a:ext cx="10885" cy="56741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649687" y="4615542"/>
            <a:ext cx="10886" cy="56741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660573" y="4615542"/>
            <a:ext cx="94705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585859" y="4615542"/>
            <a:ext cx="10885" cy="56741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15799" y="1234559"/>
            <a:ext cx="353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PARKER.000.nonPoliceIntuepg(</a:t>
            </a:r>
            <a:r>
              <a:rPr lang="en-US" strike="sngStrike" dirty="0" smtClean="0"/>
              <a:t>tom)</a:t>
            </a:r>
            <a:endParaRPr lang="en-US" strike="sngStrike" dirty="0"/>
          </a:p>
        </p:txBody>
      </p:sp>
      <p:sp>
        <p:nvSpPr>
          <p:cNvPr id="35" name="TextBox 34"/>
          <p:cNvSpPr txBox="1"/>
          <p:nvPr/>
        </p:nvSpPr>
        <p:spPr>
          <a:xfrm>
            <a:off x="2331139" y="1010721"/>
            <a:ext cx="30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MAINSTEET VIGNII MARY TORT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16686" y="2623457"/>
            <a:ext cx="21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12:02 Motorcycle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8980714" y="2743200"/>
            <a:ext cx="1937657" cy="228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723" y="2653342"/>
            <a:ext cx="391648" cy="391648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10189029" y="2547257"/>
            <a:ext cx="1393370" cy="7633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9481456" y="3004066"/>
            <a:ext cx="2100943" cy="17634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Sacremento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305801" y="3440277"/>
            <a:ext cx="2170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0.1 </a:t>
            </a:r>
            <a:r>
              <a:rPr lang="en-US" strike="sngStrike" dirty="0" smtClean="0"/>
              <a:t>12:04 </a:t>
            </a:r>
            <a:r>
              <a:rPr lang="en-US" strike="sngStrike" dirty="0"/>
              <a:t>Motorcycle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26" y="5388027"/>
            <a:ext cx="1137983" cy="78105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26" y="4377263"/>
            <a:ext cx="1159022" cy="77127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25" y="3374563"/>
            <a:ext cx="1137983" cy="91038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16" y="2743200"/>
            <a:ext cx="1132592" cy="549136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609600" y="2515442"/>
            <a:ext cx="1556657" cy="39942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5654" y="1930667"/>
            <a:ext cx="1816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FBI:WMD</a:t>
            </a:r>
            <a:endParaRPr lang="en-US" sz="3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61574" y="2265854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JFK(</a:t>
            </a:r>
            <a:r>
              <a:rPr lang="en-US" strike="sngStrike" dirty="0" err="1" smtClean="0"/>
              <a:t>gynsium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56" name="TextBox 55"/>
          <p:cNvSpPr txBox="1"/>
          <p:nvPr/>
        </p:nvSpPr>
        <p:spPr>
          <a:xfrm>
            <a:off x="609600" y="650965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25" y="4353900"/>
            <a:ext cx="549209" cy="549209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 flipH="1">
            <a:off x="1597687" y="4512549"/>
            <a:ext cx="872516" cy="10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15799" y="4377263"/>
            <a:ext cx="613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41.KING.QEEUN.CPVA</a:t>
            </a:r>
          </a:p>
          <a:p>
            <a:r>
              <a:rPr lang="en-US" strike="sngStrike" dirty="0" smtClean="0"/>
              <a:t>.</a:t>
            </a:r>
            <a:r>
              <a:rPr lang="en-US" strike="sngStrike" dirty="0" err="1" smtClean="0"/>
              <a:t>anarcy</a:t>
            </a:r>
            <a:r>
              <a:rPr lang="en-US" strike="sngStrike" dirty="0" smtClean="0"/>
              <a:t>   </a:t>
            </a:r>
            <a:r>
              <a:rPr lang="en-US" dirty="0" err="1" smtClean="0"/>
              <a:t>DL.iCPVA</a:t>
            </a:r>
            <a:r>
              <a:rPr lang="en-US" dirty="0" smtClean="0"/>
              <a:t>(infant).</a:t>
            </a:r>
            <a:r>
              <a:rPr lang="en-US" dirty="0" err="1" smtClean="0"/>
              <a:t>VIRGIINA.</a:t>
            </a:r>
            <a:r>
              <a:rPr lang="en-US" strike="sngStrike" dirty="0" err="1" smtClean="0"/>
              <a:t>hyman.faher.asshole.hymen</a:t>
            </a:r>
            <a:endParaRPr lang="en-US" strike="sngStrike" dirty="0"/>
          </a:p>
        </p:txBody>
      </p:sp>
      <p:sp>
        <p:nvSpPr>
          <p:cNvPr id="61" name="TextBox 60"/>
          <p:cNvSpPr txBox="1"/>
          <p:nvPr/>
        </p:nvSpPr>
        <p:spPr>
          <a:xfrm>
            <a:off x="8316686" y="4284949"/>
            <a:ext cx="209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0.2 12:09 </a:t>
            </a:r>
            <a:r>
              <a:rPr lang="en-US" strike="sngStrike" dirty="0" err="1" smtClean="0"/>
              <a:t>Motocycle</a:t>
            </a:r>
            <a:endParaRPr lang="en-US" strike="sngStrike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582885" y="4700428"/>
            <a:ext cx="653144" cy="19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53773" y="2368881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Ghohe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jacsonon,PARKER</a:t>
            </a:r>
            <a:r>
              <a:rPr lang="en-US" sz="800" strike="sngStrike" dirty="0" smtClean="0"/>
              <a:t>)</a:t>
            </a:r>
          </a:p>
          <a:p>
            <a:r>
              <a:rPr lang="en-US" sz="800" strike="sngStrike" dirty="0" err="1" smtClean="0"/>
              <a:t>Ghohe</a:t>
            </a:r>
            <a:r>
              <a:rPr lang="en-US" sz="800" strike="sngStrike" dirty="0" smtClean="0"/>
              <a:t>(son)</a:t>
            </a:r>
            <a:endParaRPr lang="en-US" sz="800" strike="sngStrike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2122177" y="4060371"/>
            <a:ext cx="208962" cy="1327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69196" y="2808123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1988 	2000  12Y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866848" y="2808123"/>
            <a:ext cx="800152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830285" y="2780879"/>
            <a:ext cx="614916" cy="45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34281" y="3560443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1988 	2000  12Y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94977" y="2644936"/>
            <a:ext cx="289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Phil(</a:t>
            </a:r>
            <a:r>
              <a:rPr lang="en-US" strike="sngStrike" dirty="0" err="1" smtClean="0"/>
              <a:t>kim</a:t>
            </a:r>
            <a:r>
              <a:rPr lang="en-US" strike="sngStrike" dirty="0" smtClean="0"/>
              <a:t>).</a:t>
            </a:r>
            <a:r>
              <a:rPr lang="en-US" dirty="0" err="1" smtClean="0"/>
              <a:t>NAVY.Ghohe</a:t>
            </a:r>
            <a:r>
              <a:rPr lang="en-US" dirty="0" smtClean="0"/>
              <a:t>(</a:t>
            </a:r>
            <a:r>
              <a:rPr lang="en-US" strike="sngStrike" dirty="0" err="1" smtClean="0"/>
              <a:t>tyson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684405" y="2360246"/>
            <a:ext cx="32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SQ.NAME CHANE(</a:t>
            </a:r>
            <a:r>
              <a:rPr lang="en-US" strike="sngStrike" dirty="0" smtClean="0"/>
              <a:t>king </a:t>
            </a:r>
            <a:r>
              <a:rPr lang="en-US" strike="sngStrike" dirty="0" err="1" smtClean="0"/>
              <a:t>petesso</a:t>
            </a:r>
            <a:r>
              <a:rPr lang="en-US" dirty="0" err="1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726299" y="2306984"/>
            <a:ext cx="2164923" cy="414711"/>
          </a:xfrm>
          <a:prstGeom prst="rect">
            <a:avLst/>
          </a:prstGeom>
          <a:solidFill>
            <a:srgbClr val="FF3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Petaluma:Marshall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051789" y="2544912"/>
            <a:ext cx="10070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Ghocheoi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narrvaro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77" name="TextBox 76"/>
          <p:cNvSpPr txBox="1"/>
          <p:nvPr/>
        </p:nvSpPr>
        <p:spPr>
          <a:xfrm>
            <a:off x="2095865" y="2014112"/>
            <a:ext cx="503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SQ.NAME CHANGE(HOMCIDE:JESUS:PETER(SUCIDE)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331139" y="1749534"/>
            <a:ext cx="747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nonPOiceDEA</a:t>
            </a:r>
            <a:r>
              <a:rPr lang="en-US" dirty="0" smtClean="0"/>
              <a:t>(body </a:t>
            </a:r>
            <a:r>
              <a:rPr lang="en-US" dirty="0" err="1" smtClean="0"/>
              <a:t>bag,SAM</a:t>
            </a:r>
            <a:r>
              <a:rPr lang="en-US" dirty="0" smtClean="0"/>
              <a:t> </a:t>
            </a:r>
            <a:r>
              <a:rPr lang="en-US" dirty="0" err="1" smtClean="0"/>
              <a:t>cisoc.motning</a:t>
            </a:r>
            <a:r>
              <a:rPr lang="en-US" dirty="0" smtClean="0"/>
              <a:t> </a:t>
            </a:r>
            <a:r>
              <a:rPr lang="en-US" strike="sngStrike" dirty="0" smtClean="0"/>
              <a:t>lyrics </a:t>
            </a:r>
            <a:r>
              <a:rPr lang="en-US" strike="sngStrike" dirty="0"/>
              <a:t>suicide </a:t>
            </a:r>
            <a:r>
              <a:rPr lang="en-US" strike="sngStrike" dirty="0" err="1"/>
              <a:t>suicide</a:t>
            </a:r>
            <a:r>
              <a:rPr lang="en-US" strike="sngStrike" dirty="0"/>
              <a:t> </a:t>
            </a:r>
            <a:r>
              <a:rPr lang="en-US" strike="sngStrike" dirty="0" err="1"/>
              <a:t>itas</a:t>
            </a:r>
            <a:r>
              <a:rPr lang="en-US" strike="sngStrike" dirty="0"/>
              <a:t> a </a:t>
            </a:r>
            <a:r>
              <a:rPr lang="en-US" strike="sngStrike" dirty="0" err="1" smtClean="0"/>
              <a:t>sucidie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3726299" y="1892661"/>
            <a:ext cx="2859560" cy="5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349972" y="2198778"/>
            <a:ext cx="989567" cy="18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9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6029" y="2743200"/>
            <a:ext cx="1796143" cy="24057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1"/>
          </p:cNvCxnSpPr>
          <p:nvPr/>
        </p:nvCxnSpPr>
        <p:spPr>
          <a:xfrm>
            <a:off x="5236029" y="3946072"/>
            <a:ext cx="1872343" cy="1632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736772" y="2743200"/>
            <a:ext cx="10886" cy="56741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736772" y="3310618"/>
            <a:ext cx="94705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672944" y="2743200"/>
            <a:ext cx="10885" cy="56741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649687" y="4615542"/>
            <a:ext cx="10886" cy="56741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660573" y="4615542"/>
            <a:ext cx="94705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585859" y="4615542"/>
            <a:ext cx="10885" cy="56741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15799" y="1234559"/>
            <a:ext cx="353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PARKER.000.nonPoliceIntuepg(</a:t>
            </a:r>
            <a:r>
              <a:rPr lang="en-US" strike="sngStrike" dirty="0" smtClean="0"/>
              <a:t>tom)</a:t>
            </a:r>
            <a:endParaRPr lang="en-US" strike="sngStrike" dirty="0"/>
          </a:p>
        </p:txBody>
      </p:sp>
      <p:sp>
        <p:nvSpPr>
          <p:cNvPr id="35" name="TextBox 34"/>
          <p:cNvSpPr txBox="1"/>
          <p:nvPr/>
        </p:nvSpPr>
        <p:spPr>
          <a:xfrm>
            <a:off x="2331139" y="1010721"/>
            <a:ext cx="30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MAINSTEET VIGNII MARY TORT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16686" y="2623457"/>
            <a:ext cx="21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12:02 Motorcycle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8980714" y="2743200"/>
            <a:ext cx="1937657" cy="228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48" y="1447693"/>
            <a:ext cx="5246630" cy="5246630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10189029" y="2547257"/>
            <a:ext cx="1393370" cy="7633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9481456" y="3004066"/>
            <a:ext cx="2100943" cy="17634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Sacremento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305801" y="3440277"/>
            <a:ext cx="2170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0.1 </a:t>
            </a:r>
            <a:r>
              <a:rPr lang="en-US" strike="sngStrike" dirty="0" smtClean="0"/>
              <a:t>12:04 </a:t>
            </a:r>
            <a:r>
              <a:rPr lang="en-US" strike="sngStrike" dirty="0"/>
              <a:t>Motorcycle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26" y="5388027"/>
            <a:ext cx="1137983" cy="78105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26" y="4377263"/>
            <a:ext cx="1159022" cy="77127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25" y="3374563"/>
            <a:ext cx="1137983" cy="91038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16" y="2743200"/>
            <a:ext cx="1132592" cy="549136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609600" y="2515442"/>
            <a:ext cx="1021893" cy="38333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05654" y="1930667"/>
            <a:ext cx="1816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FBI:WMD</a:t>
            </a:r>
            <a:endParaRPr lang="en-US" sz="3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61574" y="2265854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JFK(</a:t>
            </a:r>
            <a:r>
              <a:rPr lang="en-US" strike="sngStrike" dirty="0" err="1" smtClean="0"/>
              <a:t>gynsium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56" name="TextBox 55"/>
          <p:cNvSpPr txBox="1"/>
          <p:nvPr/>
        </p:nvSpPr>
        <p:spPr>
          <a:xfrm>
            <a:off x="609600" y="650965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25" y="4353900"/>
            <a:ext cx="549209" cy="549209"/>
          </a:xfrm>
          <a:prstGeom prst="rect">
            <a:avLst/>
          </a:prstGeom>
        </p:spPr>
      </p:pic>
      <p:cxnSp>
        <p:nvCxnSpPr>
          <p:cNvPr id="59" name="Straight Arrow Connector 58"/>
          <p:cNvCxnSpPr/>
          <p:nvPr/>
        </p:nvCxnSpPr>
        <p:spPr>
          <a:xfrm flipH="1">
            <a:off x="1597687" y="4512549"/>
            <a:ext cx="872516" cy="10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15799" y="4377263"/>
            <a:ext cx="613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41.KING.QEEUN.CPVA</a:t>
            </a:r>
          </a:p>
          <a:p>
            <a:r>
              <a:rPr lang="en-US" strike="sngStrike" dirty="0" smtClean="0"/>
              <a:t>.</a:t>
            </a:r>
            <a:r>
              <a:rPr lang="en-US" strike="sngStrike" dirty="0" err="1" smtClean="0"/>
              <a:t>anarcy</a:t>
            </a:r>
            <a:r>
              <a:rPr lang="en-US" strike="sngStrike" dirty="0" smtClean="0"/>
              <a:t>   </a:t>
            </a:r>
            <a:r>
              <a:rPr lang="en-US" dirty="0" err="1" smtClean="0"/>
              <a:t>DL.iCPVA</a:t>
            </a:r>
            <a:r>
              <a:rPr lang="en-US" dirty="0" smtClean="0"/>
              <a:t>(infant).</a:t>
            </a:r>
            <a:r>
              <a:rPr lang="en-US" dirty="0" err="1" smtClean="0"/>
              <a:t>VIRGIINA.</a:t>
            </a:r>
            <a:r>
              <a:rPr lang="en-US" strike="sngStrike" dirty="0" err="1" smtClean="0"/>
              <a:t>hyman.faher.asshole.hymen</a:t>
            </a:r>
            <a:endParaRPr lang="en-US" strike="sngStrike" dirty="0"/>
          </a:p>
        </p:txBody>
      </p:sp>
      <p:sp>
        <p:nvSpPr>
          <p:cNvPr id="61" name="TextBox 60"/>
          <p:cNvSpPr txBox="1"/>
          <p:nvPr/>
        </p:nvSpPr>
        <p:spPr>
          <a:xfrm>
            <a:off x="8316686" y="4284949"/>
            <a:ext cx="209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0.2 12:09 </a:t>
            </a:r>
            <a:r>
              <a:rPr lang="en-US" strike="sngStrike" dirty="0" err="1" smtClean="0"/>
              <a:t>Motocycle</a:t>
            </a:r>
            <a:endParaRPr lang="en-US" strike="sngStrike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582885" y="4700428"/>
            <a:ext cx="653144" cy="198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53773" y="2368881"/>
            <a:ext cx="1252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Ghohe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jacsonon,PARKER</a:t>
            </a:r>
            <a:r>
              <a:rPr lang="en-US" sz="800" strike="sngStrike" dirty="0" smtClean="0"/>
              <a:t>)</a:t>
            </a:r>
          </a:p>
          <a:p>
            <a:r>
              <a:rPr lang="en-US" sz="800" strike="sngStrike" dirty="0" err="1" smtClean="0"/>
              <a:t>Ghohe</a:t>
            </a:r>
            <a:r>
              <a:rPr lang="en-US" sz="800" strike="sngStrike" dirty="0" smtClean="0"/>
              <a:t>(son)</a:t>
            </a:r>
            <a:endParaRPr lang="en-US" sz="800" strike="sngStrike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2122177" y="4060371"/>
            <a:ext cx="208962" cy="1327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69196" y="2808123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1988 	2000  12Y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866848" y="2808123"/>
            <a:ext cx="800152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830285" y="2780879"/>
            <a:ext cx="614916" cy="457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34281" y="3560443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1988 	2000  12Y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94977" y="2644936"/>
            <a:ext cx="289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Phil(</a:t>
            </a:r>
            <a:r>
              <a:rPr lang="en-US" strike="sngStrike" dirty="0" err="1" smtClean="0"/>
              <a:t>kim</a:t>
            </a:r>
            <a:r>
              <a:rPr lang="en-US" strike="sngStrike" dirty="0" smtClean="0"/>
              <a:t>).</a:t>
            </a:r>
            <a:r>
              <a:rPr lang="en-US" dirty="0" err="1" smtClean="0"/>
              <a:t>NAVY.Ghohe</a:t>
            </a:r>
            <a:r>
              <a:rPr lang="en-US" dirty="0" smtClean="0"/>
              <a:t>(</a:t>
            </a:r>
            <a:r>
              <a:rPr lang="en-US" strike="sngStrike" dirty="0" err="1" smtClean="0"/>
              <a:t>tyson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684405" y="2360246"/>
            <a:ext cx="32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SQ.NAME CHANE(</a:t>
            </a:r>
            <a:r>
              <a:rPr lang="en-US" strike="sngStrike" dirty="0" smtClean="0"/>
              <a:t>king </a:t>
            </a:r>
            <a:r>
              <a:rPr lang="en-US" strike="sngStrike" dirty="0" err="1" smtClean="0"/>
              <a:t>petesso</a:t>
            </a:r>
            <a:r>
              <a:rPr lang="en-US" dirty="0" err="1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726299" y="2306984"/>
            <a:ext cx="2164923" cy="414711"/>
          </a:xfrm>
          <a:prstGeom prst="rect">
            <a:avLst/>
          </a:prstGeom>
          <a:solidFill>
            <a:srgbClr val="FF3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Petaluma:Marshall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051789" y="2544912"/>
            <a:ext cx="10070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Ghocheoi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narrvaro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77" name="TextBox 76"/>
          <p:cNvSpPr txBox="1"/>
          <p:nvPr/>
        </p:nvSpPr>
        <p:spPr>
          <a:xfrm>
            <a:off x="2095865" y="2014112"/>
            <a:ext cx="5034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SQ.NAME CHANGE(HOMCIDE:JESUS:PETER(SUCIDE)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331139" y="1749534"/>
            <a:ext cx="747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nonPOiceDEA</a:t>
            </a:r>
            <a:r>
              <a:rPr lang="en-US" dirty="0" smtClean="0"/>
              <a:t>(body </a:t>
            </a:r>
            <a:r>
              <a:rPr lang="en-US" dirty="0" err="1" smtClean="0"/>
              <a:t>bag,SAM</a:t>
            </a:r>
            <a:r>
              <a:rPr lang="en-US" dirty="0" smtClean="0"/>
              <a:t> </a:t>
            </a:r>
            <a:r>
              <a:rPr lang="en-US" dirty="0" err="1" smtClean="0"/>
              <a:t>cisoc.motning</a:t>
            </a:r>
            <a:r>
              <a:rPr lang="en-US" dirty="0" smtClean="0"/>
              <a:t> </a:t>
            </a:r>
            <a:r>
              <a:rPr lang="en-US" strike="sngStrike" dirty="0" smtClean="0"/>
              <a:t>lyrics </a:t>
            </a:r>
            <a:r>
              <a:rPr lang="en-US" strike="sngStrike" dirty="0"/>
              <a:t>suicide </a:t>
            </a:r>
            <a:r>
              <a:rPr lang="en-US" strike="sngStrike" dirty="0" err="1"/>
              <a:t>suicide</a:t>
            </a:r>
            <a:r>
              <a:rPr lang="en-US" strike="sngStrike" dirty="0"/>
              <a:t> </a:t>
            </a:r>
            <a:r>
              <a:rPr lang="en-US" strike="sngStrike" dirty="0" err="1"/>
              <a:t>itas</a:t>
            </a:r>
            <a:r>
              <a:rPr lang="en-US" strike="sngStrike" dirty="0"/>
              <a:t> a </a:t>
            </a:r>
            <a:r>
              <a:rPr lang="en-US" strike="sngStrike" dirty="0" err="1" smtClean="0"/>
              <a:t>sucidie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3726299" y="1892661"/>
            <a:ext cx="2859560" cy="5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6349972" y="2198778"/>
            <a:ext cx="989567" cy="18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149375" y="1798796"/>
            <a:ext cx="4719233" cy="4310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33212" y="1023258"/>
            <a:ext cx="4120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PENTAONG VIGINIA MARY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17" y="5682343"/>
            <a:ext cx="975314" cy="9753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796" y="6178407"/>
            <a:ext cx="442720" cy="3406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925485" y="6052457"/>
            <a:ext cx="724202" cy="641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26299" y="5387222"/>
            <a:ext cx="886922" cy="1324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808760" y="3461756"/>
            <a:ext cx="3638554" cy="246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787576" y="5023594"/>
            <a:ext cx="6398539" cy="1249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9281" y="2776021"/>
            <a:ext cx="1021893" cy="38333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43270" y="2834989"/>
            <a:ext cx="4328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HOMCE:SI_A-ABELL.GOD(</a:t>
            </a:r>
            <a:r>
              <a:rPr lang="en-US" strike="sngStrike" dirty="0" smtClean="0"/>
              <a:t>dele donna looks[]</a:t>
            </a:r>
          </a:p>
          <a:p>
            <a:r>
              <a:rPr lang="en-US" dirty="0" err="1" smtClean="0"/>
              <a:t>DL.KIMBERLY.</a:t>
            </a:r>
            <a:r>
              <a:rPr lang="en-US" strike="sngStrike" dirty="0" err="1" smtClean="0"/>
              <a:t>marx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amy</a:t>
            </a:r>
            <a:r>
              <a:rPr lang="en-US" strike="sngStrike" dirty="0" smtClean="0"/>
              <a:t>)</a:t>
            </a:r>
          </a:p>
          <a:p>
            <a:r>
              <a:rPr lang="en-US" sz="800" strike="sngStrike" dirty="0" err="1" smtClean="0"/>
              <a:t>Ghcoheo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seizt,Spice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girls,ice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tean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403658" y="2735659"/>
            <a:ext cx="1021893" cy="38333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41911" y="4899251"/>
            <a:ext cx="1110346" cy="8793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21" y="6360666"/>
            <a:ext cx="750868" cy="4204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10" y="5404023"/>
            <a:ext cx="629533" cy="85807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333967" y="5237036"/>
            <a:ext cx="6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Next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175669" y="5590888"/>
            <a:ext cx="1192610" cy="119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71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64" y="2105689"/>
            <a:ext cx="750868" cy="4204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85" y="1223792"/>
            <a:ext cx="629533" cy="8580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4913" y="1282953"/>
            <a:ext cx="1192610" cy="137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endCxn id="14" idx="3"/>
          </p:cNvCxnSpPr>
          <p:nvPr/>
        </p:nvCxnSpPr>
        <p:spPr>
          <a:xfrm>
            <a:off x="901168" y="1489949"/>
            <a:ext cx="966355" cy="4815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9832" y="2055599"/>
            <a:ext cx="1110177" cy="4290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683248" y="3448138"/>
            <a:ext cx="1240972" cy="94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80487" y="2931848"/>
            <a:ext cx="1240972" cy="64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940141" y="3448138"/>
            <a:ext cx="1045029" cy="79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fraud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043962" y="4879218"/>
            <a:ext cx="1045029" cy="79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fraud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58742" y="2931847"/>
            <a:ext cx="4833258" cy="3216729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3962" y="1352546"/>
            <a:ext cx="3042106" cy="3216729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707085" y="3097821"/>
            <a:ext cx="41365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Touch.accentyer.daimelr.ibm.roth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8562330" y="2172983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AVAIBILITY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104728" y="1468533"/>
            <a:ext cx="1240972" cy="644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066448" y="2190926"/>
            <a:ext cx="1240972" cy="94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autheticatin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743607" y="2382953"/>
            <a:ext cx="1045029" cy="79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fraud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456861" y="3430721"/>
            <a:ext cx="1045029" cy="795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 CHECK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90656" y="4218104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IPX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693349" y="29766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islam</a:t>
            </a:r>
            <a:endParaRPr lang="en-US" strike="sngStrike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924220" y="3144120"/>
            <a:ext cx="1852636" cy="168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776856" y="3576062"/>
            <a:ext cx="1208314" cy="50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598227" y="3716444"/>
            <a:ext cx="1325993" cy="501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924220" y="4962035"/>
            <a:ext cx="1164771" cy="603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104728" y="1652828"/>
            <a:ext cx="1240972" cy="5380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43607" y="2621656"/>
            <a:ext cx="894053" cy="359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066448" y="1967732"/>
            <a:ext cx="1677159" cy="1279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337877" y="3502902"/>
            <a:ext cx="1480457" cy="8840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7270" y="1367371"/>
            <a:ext cx="1816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FBI:WMD</a:t>
            </a:r>
            <a:endParaRPr lang="en-US" sz="3200" b="1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74" y="2031471"/>
            <a:ext cx="1159022" cy="77127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673" y="2008108"/>
            <a:ext cx="549209" cy="549209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 flipH="1">
            <a:off x="5753935" y="2166757"/>
            <a:ext cx="872516" cy="10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63919" y="2166757"/>
            <a:ext cx="2492828" cy="48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218854" y="3597599"/>
            <a:ext cx="246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Shoppign</a:t>
            </a:r>
            <a:r>
              <a:rPr lang="en-US" strike="sngStrike" dirty="0" smtClean="0"/>
              <a:t> Cart and Login</a:t>
            </a:r>
          </a:p>
          <a:p>
            <a:r>
              <a:rPr lang="en-US" strike="sngStrike" dirty="0" smtClean="0"/>
              <a:t>May 31</a:t>
            </a:r>
            <a:r>
              <a:rPr lang="en-US" strike="sngStrike" baseline="30000" dirty="0" smtClean="0"/>
              <a:t>st</a:t>
            </a:r>
            <a:r>
              <a:rPr lang="en-US" strike="sngStrike" dirty="0" smtClean="0"/>
              <a:t>, 2023</a:t>
            </a:r>
            <a:endParaRPr lang="en-US" strike="sngStrike" dirty="0"/>
          </a:p>
        </p:txBody>
      </p:sp>
      <p:sp>
        <p:nvSpPr>
          <p:cNvPr id="49" name="TextBox 48"/>
          <p:cNvSpPr txBox="1"/>
          <p:nvPr/>
        </p:nvSpPr>
        <p:spPr>
          <a:xfrm>
            <a:off x="4454137" y="5348745"/>
            <a:ext cx="14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Newar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bodrer</a:t>
            </a:r>
            <a:endParaRPr lang="en-US" strike="sngStrike" dirty="0"/>
          </a:p>
        </p:txBody>
      </p:sp>
      <p:sp>
        <p:nvSpPr>
          <p:cNvPr id="50" name="TextBox 49"/>
          <p:cNvSpPr txBox="1"/>
          <p:nvPr/>
        </p:nvSpPr>
        <p:spPr>
          <a:xfrm>
            <a:off x="4609927" y="5038782"/>
            <a:ext cx="176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Free/pizza books</a:t>
            </a:r>
            <a:endParaRPr lang="en-US" strike="sngStrike" dirty="0"/>
          </a:p>
        </p:txBody>
      </p:sp>
      <p:sp>
        <p:nvSpPr>
          <p:cNvPr id="51" name="TextBox 50"/>
          <p:cNvSpPr txBox="1"/>
          <p:nvPr/>
        </p:nvSpPr>
        <p:spPr>
          <a:xfrm>
            <a:off x="3900462" y="5674657"/>
            <a:ext cx="286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2004 Java </a:t>
            </a:r>
            <a:r>
              <a:rPr lang="en-US" dirty="0" err="1" smtClean="0"/>
              <a:t>Indai</a:t>
            </a:r>
            <a:r>
              <a:rPr lang="en-US" dirty="0" smtClean="0"/>
              <a:t> </a:t>
            </a:r>
            <a:r>
              <a:rPr lang="en-US" dirty="0" err="1" smtClean="0"/>
              <a:t>Shoping</a:t>
            </a:r>
            <a:r>
              <a:rPr lang="en-US" dirty="0" smtClean="0"/>
              <a:t> Cart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4454137" y="5834743"/>
            <a:ext cx="2486816" cy="6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80099" y="5131615"/>
            <a:ext cx="1935893" cy="94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524000" y="2607462"/>
            <a:ext cx="3385457" cy="2800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940953" y="174171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login</a:t>
            </a:r>
            <a:endParaRPr lang="en-US" strike="sngStrike" dirty="0"/>
          </a:p>
        </p:txBody>
      </p:sp>
      <p:sp>
        <p:nvSpPr>
          <p:cNvPr id="58" name="TextBox 57"/>
          <p:cNvSpPr txBox="1"/>
          <p:nvPr/>
        </p:nvSpPr>
        <p:spPr>
          <a:xfrm>
            <a:off x="7598227" y="174171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Phi(</a:t>
            </a:r>
            <a:r>
              <a:rPr lang="en-US" strike="sngStrike" dirty="0" err="1" smtClean="0"/>
              <a:t>kim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60" name="Rectangle 59"/>
          <p:cNvSpPr/>
          <p:nvPr/>
        </p:nvSpPr>
        <p:spPr>
          <a:xfrm>
            <a:off x="7103291" y="1446139"/>
            <a:ext cx="1904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KTM(moped),ATM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835021" y="1204340"/>
            <a:ext cx="230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Visa:ktm</a:t>
            </a:r>
            <a:r>
              <a:rPr lang="en-US" strike="sngStrike" dirty="0" smtClean="0"/>
              <a:t> ass-to-mouth</a:t>
            </a:r>
            <a:endParaRPr lang="en-US" strike="sngStrike" dirty="0"/>
          </a:p>
        </p:txBody>
      </p:sp>
      <p:sp>
        <p:nvSpPr>
          <p:cNvPr id="62" name="TextBox 61"/>
          <p:cNvSpPr txBox="1"/>
          <p:nvPr/>
        </p:nvSpPr>
        <p:spPr>
          <a:xfrm>
            <a:off x="6464049" y="1023258"/>
            <a:ext cx="537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FEDERAL BANK GREENSPAN/STANFORD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8369959" y="1290474"/>
            <a:ext cx="569496" cy="2856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466395" y="1281139"/>
            <a:ext cx="569496" cy="2856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endCxn id="62" idx="2"/>
          </p:cNvCxnSpPr>
          <p:nvPr/>
        </p:nvCxnSpPr>
        <p:spPr>
          <a:xfrm flipV="1">
            <a:off x="2862943" y="1392590"/>
            <a:ext cx="6290910" cy="72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454137" y="3448138"/>
            <a:ext cx="255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Ibn-dns:authrequest.com</a:t>
            </a:r>
            <a:endParaRPr lang="en-US" dirty="0"/>
          </a:p>
        </p:txBody>
      </p:sp>
      <p:sp>
        <p:nvSpPr>
          <p:cNvPr id="69" name="Bevel 68"/>
          <p:cNvSpPr/>
          <p:nvPr/>
        </p:nvSpPr>
        <p:spPr>
          <a:xfrm>
            <a:off x="2142489" y="1416325"/>
            <a:ext cx="2220672" cy="5046344"/>
          </a:xfrm>
          <a:prstGeom prst="beve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/>
              <a:t>Kim jun un</a:t>
            </a:r>
          </a:p>
          <a:p>
            <a:pPr algn="ctr"/>
            <a:r>
              <a:rPr lang="en-US" strike="sngStrike"/>
              <a:t>button</a:t>
            </a:r>
            <a:endParaRPr lang="en-US" strike="sngStrike" dirty="0"/>
          </a:p>
        </p:txBody>
      </p:sp>
      <p:sp>
        <p:nvSpPr>
          <p:cNvPr id="70" name="TextBox 69"/>
          <p:cNvSpPr txBox="1"/>
          <p:nvPr/>
        </p:nvSpPr>
        <p:spPr>
          <a:xfrm>
            <a:off x="674913" y="3967274"/>
            <a:ext cx="1458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The know </a:t>
            </a:r>
          </a:p>
          <a:p>
            <a:r>
              <a:rPr lang="en-US" strike="sngStrike" dirty="0" smtClean="0"/>
              <a:t>What is going</a:t>
            </a:r>
          </a:p>
          <a:p>
            <a:r>
              <a:rPr lang="en-US" strike="sngStrike" dirty="0" smtClean="0"/>
              <a:t>On, </a:t>
            </a:r>
            <a:r>
              <a:rPr lang="en-US" strike="sngStrike" dirty="0" err="1" smtClean="0"/>
              <a:t>exaclty</a:t>
            </a:r>
            <a:endParaRPr lang="en-US" strike="sngStrike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3251" y="1084798"/>
            <a:ext cx="750255" cy="754802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16587" y="3177751"/>
            <a:ext cx="806500" cy="75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58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Bevel 11"/>
          <p:cNvSpPr/>
          <p:nvPr/>
        </p:nvSpPr>
        <p:spPr>
          <a:xfrm>
            <a:off x="857975" y="1567543"/>
            <a:ext cx="2220672" cy="5046344"/>
          </a:xfrm>
          <a:prstGeom prst="beve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Kim </a:t>
            </a:r>
            <a:r>
              <a:rPr lang="en-US" strike="sngStrike" dirty="0" err="1"/>
              <a:t>jun</a:t>
            </a:r>
            <a:r>
              <a:rPr lang="en-US" strike="sngStrike" dirty="0"/>
              <a:t> un</a:t>
            </a:r>
          </a:p>
          <a:p>
            <a:pPr algn="ctr"/>
            <a:r>
              <a:rPr lang="en-US" strike="sngStrike" dirty="0"/>
              <a:t>button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0" y="1175657"/>
            <a:ext cx="1480066" cy="148006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9486" y="1284514"/>
            <a:ext cx="2177143" cy="1208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185" y="1798473"/>
            <a:ext cx="2667000" cy="1714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27714" y="1371600"/>
            <a:ext cx="523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KTM Moped, VISA ATM Ass-to-</a:t>
            </a:r>
            <a:r>
              <a:rPr lang="en-US" strike="sngStrike" dirty="0" err="1" smtClean="0"/>
              <a:t>Mouth,Hand</a:t>
            </a:r>
            <a:r>
              <a:rPr lang="en-US" strike="sngStrike" dirty="0" smtClean="0"/>
              <a:t>-to-Mouth</a:t>
            </a:r>
            <a:endParaRPr lang="en-US" strike="sngStrike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79371" y="1665514"/>
            <a:ext cx="3429000" cy="1741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766457" y="1807030"/>
            <a:ext cx="3048000" cy="17634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831771" y="1817914"/>
            <a:ext cx="3429000" cy="1741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22331" y="1794968"/>
            <a:ext cx="3429000" cy="1741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10644" y="2383186"/>
            <a:ext cx="3429000" cy="1741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04617" y="2121538"/>
            <a:ext cx="3429000" cy="1741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273344" y="2055440"/>
            <a:ext cx="3429000" cy="1741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25744" y="2207840"/>
            <a:ext cx="3429000" cy="1741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443" y="1879435"/>
            <a:ext cx="2952750" cy="155257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7362117" y="1466563"/>
            <a:ext cx="3429000" cy="1741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74731" y="1947368"/>
            <a:ext cx="3429000" cy="1741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27131" y="2099768"/>
            <a:ext cx="3429000" cy="1741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79531" y="2252168"/>
            <a:ext cx="3429000" cy="1741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18918" y="2198918"/>
            <a:ext cx="3429000" cy="1741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01204" y="2525488"/>
            <a:ext cx="3429000" cy="1741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169931" y="2459390"/>
            <a:ext cx="3429000" cy="1741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22331" y="2611790"/>
            <a:ext cx="3429000" cy="1741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71318" y="2351318"/>
            <a:ext cx="3429000" cy="1741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523718" y="2503718"/>
            <a:ext cx="3429000" cy="1741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676118" y="2656118"/>
            <a:ext cx="3429000" cy="17417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647918" y="1879435"/>
            <a:ext cx="22366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</a:p>
          <a:p>
            <a:r>
              <a:rPr lang="en-US" dirty="0" smtClean="0"/>
              <a:t>HOCME:STILLBOR</a:t>
            </a:r>
            <a:br>
              <a:rPr lang="en-US" dirty="0" smtClean="0"/>
            </a:br>
            <a:r>
              <a:rPr lang="en-US" dirty="0" smtClean="0"/>
              <a:t>HOM:CHANGLE</a:t>
            </a:r>
          </a:p>
          <a:p>
            <a:r>
              <a:rPr lang="en-US" dirty="0" smtClean="0"/>
              <a:t>§212 Abortion[]</a:t>
            </a:r>
          </a:p>
          <a:p>
            <a:endParaRPr lang="en-US" dirty="0"/>
          </a:p>
          <a:p>
            <a:r>
              <a:rPr lang="en-US" strike="sngStrike" dirty="0" smtClean="0"/>
              <a:t>Tran) </a:t>
            </a:r>
            <a:r>
              <a:rPr lang="en-US" strike="sngStrike" dirty="0" err="1" smtClean="0"/>
              <a:t>kim</a:t>
            </a:r>
            <a:r>
              <a:rPr lang="en-US" strike="sngStrike" dirty="0" smtClean="0"/>
              <a:t>, pill for man</a:t>
            </a:r>
          </a:p>
          <a:p>
            <a:r>
              <a:rPr lang="en-US" dirty="0" smtClean="0"/>
              <a:t>Phil(</a:t>
            </a:r>
            <a:r>
              <a:rPr lang="en-US" dirty="0" err="1" smtClean="0"/>
              <a:t>kim</a:t>
            </a:r>
            <a:r>
              <a:rPr lang="en-US" dirty="0" smtClean="0"/>
              <a:t>)</a:t>
            </a:r>
          </a:p>
          <a:p>
            <a:r>
              <a:rPr lang="en-US" dirty="0" smtClean="0"/>
              <a:t>.</a:t>
            </a:r>
            <a:r>
              <a:rPr lang="en-US" sz="800" strike="sngStrike" dirty="0" err="1" smtClean="0"/>
              <a:t>hbo.boxing.ghoche</a:t>
            </a:r>
            <a:r>
              <a:rPr lang="en-US" sz="800" strike="sngStrike" dirty="0" smtClean="0"/>
              <a:t>(Jackson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6841749" y="2027374"/>
            <a:ext cx="3543301" cy="813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385050" y="3570514"/>
            <a:ext cx="1676321" cy="270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679371" y="4353505"/>
            <a:ext cx="8382000" cy="44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02" y="5191709"/>
            <a:ext cx="1042748" cy="1042748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571977" y="4517577"/>
            <a:ext cx="628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VICE PRESIDNETEISE </a:t>
            </a:r>
            <a:r>
              <a:rPr lang="en-US" strike="sngStrike" dirty="0" err="1" smtClean="0"/>
              <a:t>oli</a:t>
            </a:r>
            <a:r>
              <a:rPr lang="en-US" strike="sngStrike" dirty="0" smtClean="0"/>
              <a:t> and </a:t>
            </a:r>
            <a:r>
              <a:rPr lang="en-US" strike="sngStrike" dirty="0" err="1" smtClean="0"/>
              <a:t>melnia</a:t>
            </a:r>
            <a:r>
              <a:rPr lang="en-US" dirty="0" smtClean="0"/>
              <a:t>, </a:t>
            </a:r>
            <a:r>
              <a:rPr lang="en-US" dirty="0" err="1" smtClean="0"/>
              <a:t>nonPoliceDEA</a:t>
            </a:r>
            <a:r>
              <a:rPr lang="en-US" dirty="0" smtClean="0"/>
              <a:t>(</a:t>
            </a:r>
            <a:r>
              <a:rPr lang="en-US" strike="sngStrike" dirty="0" smtClean="0"/>
              <a:t>HERION</a:t>
            </a:r>
            <a:r>
              <a:rPr lang="en-US" dirty="0" smtClean="0"/>
              <a:t>)1996 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99" y="5191709"/>
            <a:ext cx="1042748" cy="104274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554" y="5191709"/>
            <a:ext cx="1042748" cy="104274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083629" y="4886909"/>
            <a:ext cx="121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BLOND(</a:t>
            </a:r>
            <a:r>
              <a:rPr lang="en-US" strike="sngStrike" dirty="0" err="1" smtClean="0"/>
              <a:t>oli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52" name="TextBox 51"/>
          <p:cNvSpPr txBox="1"/>
          <p:nvPr/>
        </p:nvSpPr>
        <p:spPr>
          <a:xfrm>
            <a:off x="2978088" y="3654700"/>
            <a:ext cx="9602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err="1" smtClean="0"/>
              <a:t>WHITE</a:t>
            </a:r>
            <a:r>
              <a:rPr lang="en-US" dirty="0" err="1" smtClean="0"/>
              <a:t>.</a:t>
            </a:r>
            <a:r>
              <a:rPr lang="en-US" strike="sngStrike" dirty="0" err="1" smtClean="0"/>
              <a:t>mar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oliver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wiess</a:t>
            </a:r>
            <a:r>
              <a:rPr lang="en-US" dirty="0" smtClean="0"/>
              <a:t>).IPX VIGINSITI</a:t>
            </a:r>
            <a:r>
              <a:rPr lang="en-US" strike="sngStrike" dirty="0" smtClean="0"/>
              <a:t>( blond </a:t>
            </a:r>
            <a:r>
              <a:rPr lang="en-US" strike="sngStrike" dirty="0" err="1" smtClean="0"/>
              <a:t>daniel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cherrytree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krishbaucm</a:t>
            </a:r>
            <a:r>
              <a:rPr lang="en-US" strike="sngStrike" dirty="0" smtClean="0"/>
              <a:t> fiat)</a:t>
            </a:r>
            <a:endParaRPr lang="en-US" strike="sngStrike" dirty="0"/>
          </a:p>
        </p:txBody>
      </p:sp>
      <p:sp>
        <p:nvSpPr>
          <p:cNvPr id="55" name="Oval 54"/>
          <p:cNvSpPr/>
          <p:nvPr/>
        </p:nvSpPr>
        <p:spPr>
          <a:xfrm>
            <a:off x="4571977" y="4886909"/>
            <a:ext cx="634599" cy="5777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778277" y="4439807"/>
            <a:ext cx="634599" cy="5777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021265" y="4558690"/>
            <a:ext cx="1940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1995</a:t>
            </a:r>
            <a:r>
              <a:rPr lang="en-US" dirty="0" smtClean="0"/>
              <a:t> </a:t>
            </a:r>
            <a:r>
              <a:rPr lang="en-US" strike="sngStrike" dirty="0" smtClean="0"/>
              <a:t>first day 88</a:t>
            </a:r>
            <a:r>
              <a:rPr lang="en-US" strike="sngStrike" baseline="30000" dirty="0" smtClean="0"/>
              <a:t>th</a:t>
            </a:r>
            <a:endParaRPr lang="en-US" strike="sngStrike" dirty="0" smtClean="0"/>
          </a:p>
          <a:p>
            <a:r>
              <a:rPr lang="en-US" dirty="0"/>
              <a:t>	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mope[]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4027714" y="5476312"/>
            <a:ext cx="5362904" cy="4463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715704" y="6255996"/>
            <a:ext cx="467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41.FACE</a:t>
            </a:r>
            <a:r>
              <a:rPr lang="en-US" strike="sngStrike" dirty="0" smtClean="0"/>
              <a:t>(02,att&amp;tapple </a:t>
            </a:r>
            <a:r>
              <a:rPr lang="en-US" strike="sngStrike" dirty="0" err="1" smtClean="0"/>
              <a:t>cumshot,salad,al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kaidae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770454" y="5944338"/>
            <a:ext cx="665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41.SALES(</a:t>
            </a:r>
            <a:r>
              <a:rPr lang="en-US" strike="sngStrike" dirty="0" smtClean="0"/>
              <a:t>visa </a:t>
            </a:r>
            <a:r>
              <a:rPr lang="en-US" strike="sngStrike" dirty="0" err="1" smtClean="0"/>
              <a:t>att</a:t>
            </a:r>
            <a:r>
              <a:rPr lang="en-US" strike="sngStrike" dirty="0" smtClean="0"/>
              <a:t>*</a:t>
            </a:r>
            <a:r>
              <a:rPr lang="en-US" dirty="0" err="1" smtClean="0"/>
              <a:t>MATHE:nonPiceNewark.noNPiceHomelesLisoin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9022227" y="5675252"/>
            <a:ext cx="3779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SALES: </a:t>
            </a:r>
            <a:r>
              <a:rPr lang="en-US" strike="sngStrike" dirty="0" smtClean="0"/>
              <a:t>Left to City, pervert</a:t>
            </a:r>
            <a:r>
              <a:rPr lang="en-US" dirty="0" smtClean="0"/>
              <a:t> </a:t>
            </a:r>
            <a:r>
              <a:rPr lang="en-US" dirty="0" err="1" smtClean="0"/>
              <a:t>MARY.</a:t>
            </a:r>
            <a:r>
              <a:rPr lang="en-US" strike="sngStrike" dirty="0" err="1" smtClean="0"/>
              <a:t>marx</a:t>
            </a:r>
            <a:endParaRPr lang="en-US" strike="sngStrike" dirty="0"/>
          </a:p>
        </p:txBody>
      </p:sp>
      <p:sp>
        <p:nvSpPr>
          <p:cNvPr id="63" name="TextBox 62"/>
          <p:cNvSpPr txBox="1"/>
          <p:nvPr/>
        </p:nvSpPr>
        <p:spPr>
          <a:xfrm>
            <a:off x="10533617" y="5288847"/>
            <a:ext cx="161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12:33 </a:t>
            </a:r>
            <a:r>
              <a:rPr lang="en-US" strike="sngStrike" dirty="0" err="1" smtClean="0"/>
              <a:t>motcycle</a:t>
            </a:r>
            <a:endParaRPr lang="en-US" strike="sngStrike" dirty="0"/>
          </a:p>
        </p:txBody>
      </p:sp>
      <p:sp>
        <p:nvSpPr>
          <p:cNvPr id="64" name="TextBox 63"/>
          <p:cNvSpPr txBox="1"/>
          <p:nvPr/>
        </p:nvSpPr>
        <p:spPr>
          <a:xfrm>
            <a:off x="4889276" y="3940633"/>
            <a:ext cx="386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Free/pizza/</a:t>
            </a:r>
            <a:r>
              <a:rPr lang="en-US" sz="800" strike="sngStrike" dirty="0" err="1" smtClean="0"/>
              <a:t>herion</a:t>
            </a:r>
            <a:r>
              <a:rPr lang="en-US" sz="800" strike="sngStrike" dirty="0" smtClean="0"/>
              <a:t>/</a:t>
            </a:r>
            <a:r>
              <a:rPr lang="en-US" sz="800" strike="sngStrike" dirty="0" err="1" smtClean="0"/>
              <a:t>oli</a:t>
            </a:r>
            <a:r>
              <a:rPr lang="en-US" sz="800" strike="sngStrike" dirty="0" smtClean="0"/>
              <a:t>[].</a:t>
            </a:r>
            <a:r>
              <a:rPr lang="en-US" dirty="0" smtClean="0"/>
              <a:t>VICE PRESEN GERMANY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85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Bevel 11"/>
          <p:cNvSpPr/>
          <p:nvPr/>
        </p:nvSpPr>
        <p:spPr>
          <a:xfrm>
            <a:off x="857975" y="1567543"/>
            <a:ext cx="2220672" cy="5046344"/>
          </a:xfrm>
          <a:prstGeom prst="beve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Kim </a:t>
            </a:r>
            <a:r>
              <a:rPr lang="en-US" strike="sngStrike" dirty="0" err="1"/>
              <a:t>jun</a:t>
            </a:r>
            <a:r>
              <a:rPr lang="en-US" strike="sngStrike" dirty="0"/>
              <a:t> un</a:t>
            </a:r>
          </a:p>
          <a:p>
            <a:pPr algn="ctr"/>
            <a:r>
              <a:rPr lang="en-US" strike="sngStrike" dirty="0"/>
              <a:t>button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0" y="1175657"/>
            <a:ext cx="1480066" cy="148006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9486" y="1284514"/>
            <a:ext cx="2177143" cy="1208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" action="ppaction://hlinkshowjump?jump=previousslide" highlightClick="1"/>
          </p:cNvPr>
          <p:cNvSpPr/>
          <p:nvPr/>
        </p:nvSpPr>
        <p:spPr>
          <a:xfrm>
            <a:off x="1328057" y="4931229"/>
            <a:ext cx="1304261" cy="1029516"/>
          </a:xfrm>
          <a:prstGeom prst="actionButtonBlank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29618" y="2655723"/>
            <a:ext cx="361449" cy="49266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63" y="2775466"/>
            <a:ext cx="392599" cy="2612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56881" y="2717390"/>
            <a:ext cx="1477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JACKASSS</a:t>
            </a:r>
          </a:p>
          <a:p>
            <a:r>
              <a:rPr lang="en-US" strike="sngStrike" dirty="0" smtClean="0"/>
              <a:t>Shopping cart</a:t>
            </a:r>
          </a:p>
          <a:p>
            <a:r>
              <a:rPr lang="en-US" dirty="0" smtClean="0"/>
              <a:t>CPVA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788229" y="2902056"/>
            <a:ext cx="28520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13914" y="2492829"/>
            <a:ext cx="295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Over	Start over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42331" y="2883541"/>
            <a:ext cx="1681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Ueber</a:t>
            </a:r>
            <a:r>
              <a:rPr lang="en-US" sz="800" strike="sngStrike" dirty="0"/>
              <a:t>: </a:t>
            </a:r>
            <a:r>
              <a:rPr lang="en-US" sz="800" strike="sngStrike" dirty="0" err="1" smtClean="0"/>
              <a:t>brothe</a:t>
            </a:r>
            <a:r>
              <a:rPr lang="en-US" sz="800" strike="sngStrike" dirty="0" smtClean="0"/>
              <a:t> </a:t>
            </a:r>
            <a:r>
              <a:rPr lang="en-US" sz="800" strike="sngStrike" dirty="0"/>
              <a:t>tells sister game over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3287" y="193844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Ueber</a:t>
            </a:r>
            <a:endParaRPr lang="en-US" strike="sngStrike" dirty="0"/>
          </a:p>
        </p:txBody>
      </p:sp>
      <p:sp>
        <p:nvSpPr>
          <p:cNvPr id="40" name="TextBox 39"/>
          <p:cNvSpPr txBox="1"/>
          <p:nvPr/>
        </p:nvSpPr>
        <p:spPr>
          <a:xfrm>
            <a:off x="7448259" y="1622363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§Elder Abuse</a:t>
            </a:r>
            <a:endParaRPr lang="en-US" b="1" u="sng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7783287" y="2655723"/>
            <a:ext cx="1099979" cy="1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9829" y="1991695"/>
            <a:ext cx="21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Erica</a:t>
            </a:r>
            <a:r>
              <a:rPr lang="en-US" dirty="0" smtClean="0"/>
              <a:t> </a:t>
            </a:r>
            <a:r>
              <a:rPr lang="en-US" strike="sngStrike" dirty="0" err="1" smtClean="0"/>
              <a:t>ghoceh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cooley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45" name="Rectangle 44"/>
          <p:cNvSpPr/>
          <p:nvPr/>
        </p:nvSpPr>
        <p:spPr>
          <a:xfrm>
            <a:off x="3268750" y="6244555"/>
            <a:ext cx="2827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Hard-</a:t>
            </a:r>
            <a:r>
              <a:rPr lang="en-US" strike="sngStrike" dirty="0" err="1" smtClean="0"/>
              <a:t>tofind</a:t>
            </a:r>
            <a:r>
              <a:rPr lang="en-US" strike="sngStrike" dirty="0" smtClean="0"/>
              <a:t>: </a:t>
            </a:r>
            <a:r>
              <a:rPr lang="en-US" strike="sngStrike" dirty="0" err="1" smtClean="0"/>
              <a:t>ghoceh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cooley</a:t>
            </a:r>
            <a:r>
              <a:rPr lang="en-US" strike="sngStrike" dirty="0"/>
              <a:t>)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3788229" y="1991695"/>
            <a:ext cx="7881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788229" y="3439886"/>
            <a:ext cx="7783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88229" y="1567543"/>
            <a:ext cx="136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§CIVIL CODE</a:t>
            </a:r>
            <a:endParaRPr lang="en-US" b="1" u="sng" dirty="0"/>
          </a:p>
        </p:txBody>
      </p:sp>
      <p:sp>
        <p:nvSpPr>
          <p:cNvPr id="69" name="TextBox 68"/>
          <p:cNvSpPr txBox="1"/>
          <p:nvPr/>
        </p:nvSpPr>
        <p:spPr>
          <a:xfrm>
            <a:off x="967221" y="652758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557256" y="3939984"/>
            <a:ext cx="2177143" cy="34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550807" y="4350247"/>
            <a:ext cx="2177143" cy="1491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3627619" y="4495054"/>
            <a:ext cx="2087381" cy="1344244"/>
          </a:xfrm>
          <a:custGeom>
            <a:avLst/>
            <a:gdLst>
              <a:gd name="connsiteX0" fmla="*/ 29981 w 2087381"/>
              <a:gd name="connsiteY0" fmla="*/ 1013117 h 1344244"/>
              <a:gd name="connsiteX1" fmla="*/ 51752 w 2087381"/>
              <a:gd name="connsiteY1" fmla="*/ 817175 h 1344244"/>
              <a:gd name="connsiteX2" fmla="*/ 508952 w 2087381"/>
              <a:gd name="connsiteY2" fmla="*/ 174917 h 1344244"/>
              <a:gd name="connsiteX3" fmla="*/ 389210 w 2087381"/>
              <a:gd name="connsiteY3" fmla="*/ 1100203 h 1344244"/>
              <a:gd name="connsiteX4" fmla="*/ 802867 w 2087381"/>
              <a:gd name="connsiteY4" fmla="*/ 87832 h 1344244"/>
              <a:gd name="connsiteX5" fmla="*/ 868181 w 2087381"/>
              <a:gd name="connsiteY5" fmla="*/ 1024003 h 1344244"/>
              <a:gd name="connsiteX6" fmla="*/ 1172981 w 2087381"/>
              <a:gd name="connsiteY6" fmla="*/ 746 h 1344244"/>
              <a:gd name="connsiteX7" fmla="*/ 1292724 w 2087381"/>
              <a:gd name="connsiteY7" fmla="*/ 849832 h 1344244"/>
              <a:gd name="connsiteX8" fmla="*/ 1456010 w 2087381"/>
              <a:gd name="connsiteY8" fmla="*/ 305546 h 1344244"/>
              <a:gd name="connsiteX9" fmla="*/ 1597524 w 2087381"/>
              <a:gd name="connsiteY9" fmla="*/ 1078432 h 1344244"/>
              <a:gd name="connsiteX10" fmla="*/ 1651952 w 2087381"/>
              <a:gd name="connsiteY10" fmla="*/ 1307032 h 1344244"/>
              <a:gd name="connsiteX11" fmla="*/ 1662838 w 2087381"/>
              <a:gd name="connsiteY11" fmla="*/ 381746 h 1344244"/>
              <a:gd name="connsiteX12" fmla="*/ 1956752 w 2087381"/>
              <a:gd name="connsiteY12" fmla="*/ 1002232 h 1344244"/>
              <a:gd name="connsiteX13" fmla="*/ 1924095 w 2087381"/>
              <a:gd name="connsiteY13" fmla="*/ 185803 h 1344244"/>
              <a:gd name="connsiteX14" fmla="*/ 2054724 w 2087381"/>
              <a:gd name="connsiteY14" fmla="*/ 523260 h 1344244"/>
              <a:gd name="connsiteX15" fmla="*/ 2087381 w 2087381"/>
              <a:gd name="connsiteY15" fmla="*/ 806289 h 1344244"/>
              <a:gd name="connsiteX16" fmla="*/ 2087381 w 2087381"/>
              <a:gd name="connsiteY16" fmla="*/ 806289 h 134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87381" h="1344244">
                <a:moveTo>
                  <a:pt x="29981" y="1013117"/>
                </a:moveTo>
                <a:cubicBezTo>
                  <a:pt x="952" y="984996"/>
                  <a:pt x="-28077" y="956875"/>
                  <a:pt x="51752" y="817175"/>
                </a:cubicBezTo>
                <a:cubicBezTo>
                  <a:pt x="131581" y="677475"/>
                  <a:pt x="452709" y="127746"/>
                  <a:pt x="508952" y="174917"/>
                </a:cubicBezTo>
                <a:cubicBezTo>
                  <a:pt x="565195" y="222088"/>
                  <a:pt x="340224" y="1114717"/>
                  <a:pt x="389210" y="1100203"/>
                </a:cubicBezTo>
                <a:cubicBezTo>
                  <a:pt x="438196" y="1085689"/>
                  <a:pt x="723039" y="100532"/>
                  <a:pt x="802867" y="87832"/>
                </a:cubicBezTo>
                <a:cubicBezTo>
                  <a:pt x="882695" y="75132"/>
                  <a:pt x="806495" y="1038517"/>
                  <a:pt x="868181" y="1024003"/>
                </a:cubicBezTo>
                <a:cubicBezTo>
                  <a:pt x="929867" y="1009489"/>
                  <a:pt x="1102224" y="29774"/>
                  <a:pt x="1172981" y="746"/>
                </a:cubicBezTo>
                <a:cubicBezTo>
                  <a:pt x="1243738" y="-28282"/>
                  <a:pt x="1245553" y="799032"/>
                  <a:pt x="1292724" y="849832"/>
                </a:cubicBezTo>
                <a:cubicBezTo>
                  <a:pt x="1339896" y="900632"/>
                  <a:pt x="1405210" y="267446"/>
                  <a:pt x="1456010" y="305546"/>
                </a:cubicBezTo>
                <a:cubicBezTo>
                  <a:pt x="1506810" y="343646"/>
                  <a:pt x="1564867" y="911518"/>
                  <a:pt x="1597524" y="1078432"/>
                </a:cubicBezTo>
                <a:cubicBezTo>
                  <a:pt x="1630181" y="1245346"/>
                  <a:pt x="1641066" y="1423146"/>
                  <a:pt x="1651952" y="1307032"/>
                </a:cubicBezTo>
                <a:cubicBezTo>
                  <a:pt x="1662838" y="1190918"/>
                  <a:pt x="1612038" y="432546"/>
                  <a:pt x="1662838" y="381746"/>
                </a:cubicBezTo>
                <a:cubicBezTo>
                  <a:pt x="1713638" y="330946"/>
                  <a:pt x="1913209" y="1034889"/>
                  <a:pt x="1956752" y="1002232"/>
                </a:cubicBezTo>
                <a:cubicBezTo>
                  <a:pt x="2000295" y="969575"/>
                  <a:pt x="1907766" y="265632"/>
                  <a:pt x="1924095" y="185803"/>
                </a:cubicBezTo>
                <a:cubicBezTo>
                  <a:pt x="1940424" y="105974"/>
                  <a:pt x="2027510" y="419846"/>
                  <a:pt x="2054724" y="523260"/>
                </a:cubicBezTo>
                <a:cubicBezTo>
                  <a:pt x="2081938" y="626674"/>
                  <a:pt x="2087381" y="806289"/>
                  <a:pt x="2087381" y="806289"/>
                </a:cubicBezTo>
                <a:lnTo>
                  <a:pt x="2087381" y="80628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448259" y="3939984"/>
            <a:ext cx="3780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Don’t touch/</a:t>
            </a:r>
            <a:r>
              <a:rPr lang="en-US" strike="sngStrike" dirty="0" err="1" smtClean="0"/>
              <a:t>hurn</a:t>
            </a:r>
            <a:r>
              <a:rPr lang="en-US" strike="sngStrike" dirty="0" smtClean="0"/>
              <a:t> me</a:t>
            </a:r>
          </a:p>
          <a:p>
            <a:r>
              <a:rPr lang="en-US" dirty="0" smtClean="0"/>
              <a:t>Dinner (&lt;</a:t>
            </a:r>
            <a:r>
              <a:rPr lang="en-US" dirty="0" err="1" smtClean="0"/>
              <a:t>Dina,yuglsavi</a:t>
            </a:r>
            <a:r>
              <a:rPr lang="en-US" dirty="0" smtClean="0"/>
              <a:t> </a:t>
            </a:r>
            <a:r>
              <a:rPr lang="en-US" dirty="0" err="1" smtClean="0"/>
              <a:t>curreny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41.nonPoiceAcenet</a:t>
            </a:r>
            <a:r>
              <a:rPr lang="en-US" sz="800" dirty="0" smtClean="0"/>
              <a:t>(</a:t>
            </a:r>
            <a:r>
              <a:rPr lang="en-US" sz="800" strike="sngStrike" dirty="0" err="1" smtClean="0"/>
              <a:t>makup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boygorege</a:t>
            </a:r>
            <a:r>
              <a:rPr lang="en-US" strike="sngStrike" dirty="0" smtClean="0"/>
              <a:t>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893427" y="3712523"/>
            <a:ext cx="1148904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was fired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388997" y="3712523"/>
            <a:ext cx="2250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 HOMCEI:MAYOR</a:t>
            </a:r>
          </a:p>
          <a:p>
            <a:r>
              <a:rPr lang="en-US" dirty="0"/>
              <a:t> </a:t>
            </a:r>
            <a:r>
              <a:rPr lang="en-US" dirty="0" smtClean="0"/>
              <a:t> Portal Red/White </a:t>
            </a:r>
          </a:p>
          <a:p>
            <a:r>
              <a:rPr lang="en-US" sz="800" dirty="0" err="1" smtClean="0"/>
              <a:t>Gagnaue</a:t>
            </a:r>
            <a:r>
              <a:rPr lang="en-US" sz="800" dirty="0" smtClean="0"/>
              <a:t>/</a:t>
            </a:r>
            <a:r>
              <a:rPr lang="en-US" sz="800" dirty="0" err="1" smtClean="0"/>
              <a:t>linkeeheim</a:t>
            </a:r>
            <a:r>
              <a:rPr lang="en-US" sz="800" dirty="0" smtClean="0"/>
              <a:t>/Dublin/San </a:t>
            </a:r>
            <a:r>
              <a:rPr lang="en-US" sz="800" dirty="0" err="1" smtClean="0"/>
              <a:t>Anslemo</a:t>
            </a:r>
            <a:endParaRPr lang="en-US" sz="800" dirty="0"/>
          </a:p>
        </p:txBody>
      </p:sp>
      <p:cxnSp>
        <p:nvCxnSpPr>
          <p:cNvPr id="78" name="Straight Arrow Connector 77"/>
          <p:cNvCxnSpPr>
            <a:endCxn id="74" idx="0"/>
          </p:cNvCxnSpPr>
          <p:nvPr/>
        </p:nvCxnSpPr>
        <p:spPr>
          <a:xfrm>
            <a:off x="9241980" y="3897189"/>
            <a:ext cx="96669" cy="4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75" idx="3"/>
          </p:cNvCxnSpPr>
          <p:nvPr/>
        </p:nvCxnSpPr>
        <p:spPr>
          <a:xfrm>
            <a:off x="6464049" y="3897189"/>
            <a:ext cx="1578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640286" y="3439886"/>
            <a:ext cx="5029200" cy="272637"/>
          </a:xfrm>
          <a:prstGeom prst="rect">
            <a:avLst/>
          </a:prstGeom>
          <a:solidFill>
            <a:srgbClr val="FF3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MARSHALL KITCHEN</a:t>
            </a:r>
            <a:endParaRPr lang="en-US" dirty="0"/>
          </a:p>
        </p:txBody>
      </p:sp>
      <p:sp>
        <p:nvSpPr>
          <p:cNvPr id="82" name="Action Button: Custom 81">
            <a:hlinkClick r:id="" action="ppaction://noaction" highlightClick="1"/>
          </p:cNvPr>
          <p:cNvSpPr/>
          <p:nvPr/>
        </p:nvSpPr>
        <p:spPr>
          <a:xfrm>
            <a:off x="6640286" y="3720500"/>
            <a:ext cx="4999327" cy="1218706"/>
          </a:xfrm>
          <a:prstGeom prst="actionButtonBlan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8763000" y="4223656"/>
            <a:ext cx="2013857" cy="44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38257" y="5167176"/>
            <a:ext cx="4477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Rent 1700, wealth </a:t>
            </a:r>
            <a:r>
              <a:rPr lang="en-US" dirty="0" err="1" smtClean="0"/>
              <a:t>montoinr</a:t>
            </a:r>
            <a:r>
              <a:rPr lang="en-US" dirty="0" smtClean="0"/>
              <a:t> </a:t>
            </a:r>
          </a:p>
          <a:p>
            <a:r>
              <a:rPr lang="en-US" strike="sngStrike" dirty="0" err="1" smtClean="0"/>
              <a:t>Reocfuing</a:t>
            </a:r>
            <a:r>
              <a:rPr lang="en-US" strike="sngStrike" dirty="0" smtClean="0"/>
              <a:t> income, 1 income 6000-1700=3300</a:t>
            </a:r>
          </a:p>
          <a:p>
            <a:r>
              <a:rPr lang="en-US" strike="sngStrike" dirty="0" smtClean="0"/>
              <a:t>2 income 3300 !</a:t>
            </a:r>
            <a:r>
              <a:rPr lang="en-US" strike="sngStrike" dirty="0" err="1" smtClean="0"/>
              <a:t>opporhtity</a:t>
            </a:r>
            <a:r>
              <a:rPr lang="en-US" strike="sngStrike" dirty="0" smtClean="0"/>
              <a:t> cost income</a:t>
            </a:r>
            <a:endParaRPr lang="en-US" strike="sngStrike" dirty="0"/>
          </a:p>
        </p:txBody>
      </p:sp>
      <p:sp>
        <p:nvSpPr>
          <p:cNvPr id="86" name="TextBox 85"/>
          <p:cNvSpPr txBox="1"/>
          <p:nvPr/>
        </p:nvSpPr>
        <p:spPr>
          <a:xfrm>
            <a:off x="6291928" y="4931229"/>
            <a:ext cx="462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401k.roth.ibmd.mila.eampple.  </a:t>
            </a:r>
            <a:r>
              <a:rPr lang="en-US" dirty="0" smtClean="0"/>
              <a:t>§187/PREA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affic</a:t>
            </a:r>
            <a:r>
              <a:rPr lang="en-US" sz="800" strike="sngStrike" dirty="0" smtClean="0"/>
              <a:t>/2pac</a:t>
            </a:r>
            <a:endParaRPr lang="en-US" sz="800" strike="sngStrike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6464049" y="5300561"/>
            <a:ext cx="2084191" cy="14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253190" y="6354656"/>
            <a:ext cx="412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JFK.bullet</a:t>
            </a:r>
            <a:r>
              <a:rPr lang="en-US" dirty="0" smtClean="0"/>
              <a:t>(told mother)(Phil(30Y </a:t>
            </a:r>
            <a:r>
              <a:rPr lang="en-US" dirty="0" err="1" smtClean="0"/>
              <a:t>morgage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8165763" y="5271559"/>
            <a:ext cx="974186" cy="10830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9688285" y="5198216"/>
            <a:ext cx="2177143" cy="34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9775509" y="5498983"/>
            <a:ext cx="2177143" cy="1491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interutps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9852321" y="5643790"/>
            <a:ext cx="2087381" cy="1344244"/>
          </a:xfrm>
          <a:custGeom>
            <a:avLst/>
            <a:gdLst>
              <a:gd name="connsiteX0" fmla="*/ 29981 w 2087381"/>
              <a:gd name="connsiteY0" fmla="*/ 1013117 h 1344244"/>
              <a:gd name="connsiteX1" fmla="*/ 51752 w 2087381"/>
              <a:gd name="connsiteY1" fmla="*/ 817175 h 1344244"/>
              <a:gd name="connsiteX2" fmla="*/ 508952 w 2087381"/>
              <a:gd name="connsiteY2" fmla="*/ 174917 h 1344244"/>
              <a:gd name="connsiteX3" fmla="*/ 389210 w 2087381"/>
              <a:gd name="connsiteY3" fmla="*/ 1100203 h 1344244"/>
              <a:gd name="connsiteX4" fmla="*/ 802867 w 2087381"/>
              <a:gd name="connsiteY4" fmla="*/ 87832 h 1344244"/>
              <a:gd name="connsiteX5" fmla="*/ 868181 w 2087381"/>
              <a:gd name="connsiteY5" fmla="*/ 1024003 h 1344244"/>
              <a:gd name="connsiteX6" fmla="*/ 1172981 w 2087381"/>
              <a:gd name="connsiteY6" fmla="*/ 746 h 1344244"/>
              <a:gd name="connsiteX7" fmla="*/ 1292724 w 2087381"/>
              <a:gd name="connsiteY7" fmla="*/ 849832 h 1344244"/>
              <a:gd name="connsiteX8" fmla="*/ 1456010 w 2087381"/>
              <a:gd name="connsiteY8" fmla="*/ 305546 h 1344244"/>
              <a:gd name="connsiteX9" fmla="*/ 1597524 w 2087381"/>
              <a:gd name="connsiteY9" fmla="*/ 1078432 h 1344244"/>
              <a:gd name="connsiteX10" fmla="*/ 1651952 w 2087381"/>
              <a:gd name="connsiteY10" fmla="*/ 1307032 h 1344244"/>
              <a:gd name="connsiteX11" fmla="*/ 1662838 w 2087381"/>
              <a:gd name="connsiteY11" fmla="*/ 381746 h 1344244"/>
              <a:gd name="connsiteX12" fmla="*/ 1956752 w 2087381"/>
              <a:gd name="connsiteY12" fmla="*/ 1002232 h 1344244"/>
              <a:gd name="connsiteX13" fmla="*/ 1924095 w 2087381"/>
              <a:gd name="connsiteY13" fmla="*/ 185803 h 1344244"/>
              <a:gd name="connsiteX14" fmla="*/ 2054724 w 2087381"/>
              <a:gd name="connsiteY14" fmla="*/ 523260 h 1344244"/>
              <a:gd name="connsiteX15" fmla="*/ 2087381 w 2087381"/>
              <a:gd name="connsiteY15" fmla="*/ 806289 h 1344244"/>
              <a:gd name="connsiteX16" fmla="*/ 2087381 w 2087381"/>
              <a:gd name="connsiteY16" fmla="*/ 806289 h 134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87381" h="1344244">
                <a:moveTo>
                  <a:pt x="29981" y="1013117"/>
                </a:moveTo>
                <a:cubicBezTo>
                  <a:pt x="952" y="984996"/>
                  <a:pt x="-28077" y="956875"/>
                  <a:pt x="51752" y="817175"/>
                </a:cubicBezTo>
                <a:cubicBezTo>
                  <a:pt x="131581" y="677475"/>
                  <a:pt x="452709" y="127746"/>
                  <a:pt x="508952" y="174917"/>
                </a:cubicBezTo>
                <a:cubicBezTo>
                  <a:pt x="565195" y="222088"/>
                  <a:pt x="340224" y="1114717"/>
                  <a:pt x="389210" y="1100203"/>
                </a:cubicBezTo>
                <a:cubicBezTo>
                  <a:pt x="438196" y="1085689"/>
                  <a:pt x="723039" y="100532"/>
                  <a:pt x="802867" y="87832"/>
                </a:cubicBezTo>
                <a:cubicBezTo>
                  <a:pt x="882695" y="75132"/>
                  <a:pt x="806495" y="1038517"/>
                  <a:pt x="868181" y="1024003"/>
                </a:cubicBezTo>
                <a:cubicBezTo>
                  <a:pt x="929867" y="1009489"/>
                  <a:pt x="1102224" y="29774"/>
                  <a:pt x="1172981" y="746"/>
                </a:cubicBezTo>
                <a:cubicBezTo>
                  <a:pt x="1243738" y="-28282"/>
                  <a:pt x="1245553" y="799032"/>
                  <a:pt x="1292724" y="849832"/>
                </a:cubicBezTo>
                <a:cubicBezTo>
                  <a:pt x="1339896" y="900632"/>
                  <a:pt x="1405210" y="267446"/>
                  <a:pt x="1456010" y="305546"/>
                </a:cubicBezTo>
                <a:cubicBezTo>
                  <a:pt x="1506810" y="343646"/>
                  <a:pt x="1564867" y="911518"/>
                  <a:pt x="1597524" y="1078432"/>
                </a:cubicBezTo>
                <a:cubicBezTo>
                  <a:pt x="1630181" y="1245346"/>
                  <a:pt x="1641066" y="1423146"/>
                  <a:pt x="1651952" y="1307032"/>
                </a:cubicBezTo>
                <a:cubicBezTo>
                  <a:pt x="1662838" y="1190918"/>
                  <a:pt x="1612038" y="432546"/>
                  <a:pt x="1662838" y="381746"/>
                </a:cubicBezTo>
                <a:cubicBezTo>
                  <a:pt x="1713638" y="330946"/>
                  <a:pt x="1913209" y="1034889"/>
                  <a:pt x="1956752" y="1002232"/>
                </a:cubicBezTo>
                <a:cubicBezTo>
                  <a:pt x="2000295" y="969575"/>
                  <a:pt x="1907766" y="265632"/>
                  <a:pt x="1924095" y="185803"/>
                </a:cubicBezTo>
                <a:cubicBezTo>
                  <a:pt x="1940424" y="105974"/>
                  <a:pt x="2027510" y="419846"/>
                  <a:pt x="2054724" y="523260"/>
                </a:cubicBezTo>
                <a:cubicBezTo>
                  <a:pt x="2081938" y="626674"/>
                  <a:pt x="2087381" y="806289"/>
                  <a:pt x="2087381" y="806289"/>
                </a:cubicBezTo>
                <a:lnTo>
                  <a:pt x="2087381" y="80628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469571" y="2307772"/>
            <a:ext cx="3984172" cy="113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390" y="1926669"/>
            <a:ext cx="279006" cy="390608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6004793" y="1752209"/>
            <a:ext cx="635493" cy="70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574230" y="1600983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VIGINIA </a:t>
            </a:r>
            <a:r>
              <a:rPr lang="en-US" sz="900" strike="sngStrike" dirty="0" smtClean="0"/>
              <a:t>Himmler store</a:t>
            </a:r>
            <a:endParaRPr lang="en-US" sz="900" strike="sngStrike" dirty="0"/>
          </a:p>
        </p:txBody>
      </p:sp>
      <p:sp>
        <p:nvSpPr>
          <p:cNvPr id="102" name="TextBox 101"/>
          <p:cNvSpPr txBox="1"/>
          <p:nvPr/>
        </p:nvSpPr>
        <p:spPr>
          <a:xfrm>
            <a:off x="4287571" y="2024534"/>
            <a:ext cx="3871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 </a:t>
            </a:r>
            <a:r>
              <a:rPr lang="en-US" strike="sngStrike" dirty="0" smtClean="0"/>
              <a:t>infant</a:t>
            </a:r>
            <a:r>
              <a:rPr lang="en-US" dirty="0" smtClean="0"/>
              <a:t> </a:t>
            </a:r>
            <a:r>
              <a:rPr lang="en-US" dirty="0" err="1" smtClean="0"/>
              <a:t>HOCME:IS_a-BELL</a:t>
            </a:r>
            <a:r>
              <a:rPr lang="en-US" dirty="0" smtClean="0"/>
              <a:t> call</a:t>
            </a:r>
          </a:p>
          <a:p>
            <a:r>
              <a:rPr lang="en-US" sz="800" dirty="0" smtClean="0"/>
              <a:t>41. </a:t>
            </a:r>
            <a:r>
              <a:rPr lang="en-US" sz="800" strike="sngStrike" dirty="0" err="1" smtClean="0"/>
              <a:t>wanderlust,uwdnerkind</a:t>
            </a:r>
            <a:r>
              <a:rPr lang="en-US" sz="800" strike="sngStrike" dirty="0" smtClean="0"/>
              <a:t>, little </a:t>
            </a:r>
            <a:r>
              <a:rPr lang="en-US" sz="800" strike="sngStrike" dirty="0" err="1" smtClean="0"/>
              <a:t>mis</a:t>
            </a:r>
            <a:r>
              <a:rPr lang="en-US" sz="800" strike="sngStrike" dirty="0" smtClean="0"/>
              <a:t> sunshine </a:t>
            </a:r>
            <a:r>
              <a:rPr lang="en-US" dirty="0" smtClean="0"/>
              <a:t>(SQ.41.COLEMAN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104" name="Rectangle 103"/>
          <p:cNvSpPr/>
          <p:nvPr/>
        </p:nvSpPr>
        <p:spPr>
          <a:xfrm>
            <a:off x="1670344" y="3037812"/>
            <a:ext cx="2129868" cy="7395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Free/</a:t>
            </a:r>
            <a:r>
              <a:rPr lang="en-US" strike="sngStrike" dirty="0" err="1" smtClean="0"/>
              <a:t>pizzaNAME</a:t>
            </a:r>
            <a:r>
              <a:rPr lang="en-US" strike="sngStrike" dirty="0" smtClean="0"/>
              <a:t> CHANGE</a:t>
            </a:r>
            <a:endParaRPr lang="en-US" strike="sngStrike" dirty="0"/>
          </a:p>
        </p:txBody>
      </p:sp>
      <p:cxnSp>
        <p:nvCxnSpPr>
          <p:cNvPr id="106" name="Straight Arrow Connector 105"/>
          <p:cNvCxnSpPr/>
          <p:nvPr/>
        </p:nvCxnSpPr>
        <p:spPr>
          <a:xfrm flipH="1">
            <a:off x="3667962" y="3154110"/>
            <a:ext cx="2189337" cy="1138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73" idx="3"/>
          </p:cNvCxnSpPr>
          <p:nvPr/>
        </p:nvCxnSpPr>
        <p:spPr>
          <a:xfrm>
            <a:off x="3701005" y="3264687"/>
            <a:ext cx="315824" cy="23305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4" idx="3"/>
          </p:cNvCxnSpPr>
          <p:nvPr/>
        </p:nvCxnSpPr>
        <p:spPr>
          <a:xfrm>
            <a:off x="3800212" y="3407578"/>
            <a:ext cx="719380" cy="20777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593889" y="3584693"/>
            <a:ext cx="719380" cy="20777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258315" y="5595257"/>
            <a:ext cx="2786420" cy="20344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515242" y="5563564"/>
            <a:ext cx="1691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187.PREA.ASSHOEL.SHOPPING CART</a:t>
            </a:r>
            <a:endParaRPr 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156857" y="3939984"/>
            <a:ext cx="31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2010-		             2016</a:t>
            </a:r>
            <a:endParaRPr lang="en-US" dirty="0"/>
          </a:p>
        </p:txBody>
      </p:sp>
      <p:cxnSp>
        <p:nvCxnSpPr>
          <p:cNvPr id="117" name="Straight Arrow Connector 116"/>
          <p:cNvCxnSpPr>
            <a:stCxn id="104" idx="3"/>
          </p:cNvCxnSpPr>
          <p:nvPr/>
        </p:nvCxnSpPr>
        <p:spPr>
          <a:xfrm>
            <a:off x="3800212" y="3407578"/>
            <a:ext cx="1824022" cy="20384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09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486" y="1970314"/>
            <a:ext cx="32893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29329" y="2050206"/>
            <a:ext cx="918013" cy="21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51708" y="1437697"/>
            <a:ext cx="29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MAINSTEET(DISLNELYA TORT)</a:t>
            </a:r>
            <a:endParaRPr lang="en-US" dirty="0"/>
          </a:p>
        </p:txBody>
      </p:sp>
      <p:cxnSp>
        <p:nvCxnSpPr>
          <p:cNvPr id="15" name="Straight Connector 14"/>
          <p:cNvCxnSpPr>
            <a:stCxn id="3" idx="1"/>
            <a:endCxn id="3" idx="3"/>
          </p:cNvCxnSpPr>
          <p:nvPr/>
        </p:nvCxnSpPr>
        <p:spPr>
          <a:xfrm>
            <a:off x="851708" y="1622363"/>
            <a:ext cx="2933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7714" y="2339646"/>
            <a:ext cx="3330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ELKE. </a:t>
            </a:r>
            <a:r>
              <a:rPr lang="en-US" dirty="0" err="1" smtClean="0"/>
              <a:t>Bitrh</a:t>
            </a:r>
            <a:r>
              <a:rPr lang="en-US" dirty="0" smtClean="0"/>
              <a:t> Vagina Crust, Michelle</a:t>
            </a:r>
          </a:p>
          <a:p>
            <a:r>
              <a:rPr lang="en-US" dirty="0" smtClean="0"/>
              <a:t>IPX</a:t>
            </a:r>
          </a:p>
          <a:p>
            <a:r>
              <a:rPr lang="en-US" dirty="0" smtClean="0"/>
              <a:t>MARY buttons </a:t>
            </a:r>
            <a:r>
              <a:rPr lang="en-US" dirty="0" err="1" smtClean="0"/>
              <a:t>vagain</a:t>
            </a:r>
            <a:r>
              <a:rPr lang="en-US" dirty="0" smtClean="0"/>
              <a:t> crust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4593771" y="2438400"/>
            <a:ext cx="2275115" cy="10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4746171" y="3080657"/>
            <a:ext cx="2264229" cy="32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78086" y="1970314"/>
            <a:ext cx="584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Ear Wax, </a:t>
            </a:r>
            <a:r>
              <a:rPr lang="en-US" dirty="0" smtClean="0"/>
              <a:t>Mexican </a:t>
            </a:r>
            <a:r>
              <a:rPr lang="en-US" strike="sngStrike" dirty="0" smtClean="0"/>
              <a:t>Ear War. Apple Steve Jobs </a:t>
            </a:r>
            <a:r>
              <a:rPr lang="en-US" dirty="0" smtClean="0"/>
              <a:t>Mexican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Earwar</a:t>
            </a:r>
            <a:endParaRPr lang="en-US" strike="sngStrike" dirty="0"/>
          </a:p>
        </p:txBody>
      </p:sp>
      <p:sp>
        <p:nvSpPr>
          <p:cNvPr id="23" name="TextBox 22"/>
          <p:cNvSpPr txBox="1"/>
          <p:nvPr/>
        </p:nvSpPr>
        <p:spPr>
          <a:xfrm>
            <a:off x="4027714" y="1622363"/>
            <a:ext cx="134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Herion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24" name="TextBox 23"/>
          <p:cNvSpPr txBox="1"/>
          <p:nvPr/>
        </p:nvSpPr>
        <p:spPr>
          <a:xfrm>
            <a:off x="7010400" y="1622363"/>
            <a:ext cx="20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PRISION SAINT RITA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7434943" y="2313797"/>
            <a:ext cx="2802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PRISION WARD, SAINT RITA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444085" y="961703"/>
            <a:ext cx="149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GERMANY.SQ</a:t>
            </a:r>
            <a:endParaRPr lang="en-US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1055914" y="3662617"/>
            <a:ext cx="10526486" cy="54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966399" y="4039869"/>
            <a:ext cx="1580372" cy="1192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46211" y="371704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2007/8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144245" y="4008221"/>
            <a:ext cx="1076761" cy="664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Apt.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475976" y="4800600"/>
            <a:ext cx="1234567" cy="762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46211" y="4636075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Touch.accentuer.apple.daimler.ibm.roth</a:t>
            </a:r>
            <a:endParaRPr lang="en-US" sz="800" strike="sngStrike" dirty="0"/>
          </a:p>
        </p:txBody>
      </p:sp>
      <p:sp>
        <p:nvSpPr>
          <p:cNvPr id="34" name="Rectangle 33"/>
          <p:cNvSpPr/>
          <p:nvPr/>
        </p:nvSpPr>
        <p:spPr>
          <a:xfrm>
            <a:off x="3189514" y="4039869"/>
            <a:ext cx="2688771" cy="1424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2797629" y="4340235"/>
            <a:ext cx="3298370" cy="678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3"/>
          </p:cNvCxnSpPr>
          <p:nvPr/>
        </p:nvCxnSpPr>
        <p:spPr>
          <a:xfrm flipV="1">
            <a:off x="2710543" y="4541382"/>
            <a:ext cx="3385456" cy="64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158343" y="4398229"/>
            <a:ext cx="1071271" cy="345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>
                <a:solidFill>
                  <a:schemeClr val="tx1"/>
                </a:solidFill>
              </a:rPr>
              <a:t>ferry</a:t>
            </a:r>
            <a:endParaRPr lang="en-US" strike="sngStrike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10543" y="3717045"/>
            <a:ext cx="3498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Conveniently lives net to </a:t>
            </a:r>
            <a:r>
              <a:rPr lang="en-US" dirty="0" smtClean="0"/>
              <a:t>SQ </a:t>
            </a:r>
            <a:r>
              <a:rPr lang="en-US" strike="sngStrike" dirty="0" err="1" smtClean="0"/>
              <a:t>prision</a:t>
            </a:r>
            <a:endParaRPr lang="en-US" strike="sngStrike" dirty="0" smtClean="0"/>
          </a:p>
          <a:p>
            <a:r>
              <a:rPr lang="en-US" strike="sngStrike" dirty="0" smtClean="0"/>
              <a:t>While conjuring pay by touch</a:t>
            </a:r>
            <a:endParaRPr lang="en-US" strike="sngStrike" dirty="0"/>
          </a:p>
        </p:txBody>
      </p:sp>
      <p:sp>
        <p:nvSpPr>
          <p:cNvPr id="43" name="TextBox 42"/>
          <p:cNvSpPr txBox="1"/>
          <p:nvPr/>
        </p:nvSpPr>
        <p:spPr>
          <a:xfrm>
            <a:off x="4909457" y="1460881"/>
            <a:ext cx="247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Geldsucht</a:t>
            </a:r>
            <a:r>
              <a:rPr lang="en-US" strike="sngStrike" dirty="0" smtClean="0"/>
              <a:t>, Yellow </a:t>
            </a:r>
            <a:r>
              <a:rPr lang="en-US" strike="sngStrike" dirty="0" err="1" smtClean="0"/>
              <a:t>feaver</a:t>
            </a:r>
            <a:endParaRPr lang="en-US" strike="sngStrike" dirty="0"/>
          </a:p>
        </p:txBody>
      </p:sp>
      <p:sp>
        <p:nvSpPr>
          <p:cNvPr id="44" name="TextBox 43"/>
          <p:cNvSpPr txBox="1"/>
          <p:nvPr/>
        </p:nvSpPr>
        <p:spPr>
          <a:xfrm>
            <a:off x="4909457" y="1241363"/>
            <a:ext cx="296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TORT(</a:t>
            </a:r>
            <a:r>
              <a:rPr lang="en-US" sz="800" strike="sngStrike" dirty="0" smtClean="0"/>
              <a:t>what goes in cake (</a:t>
            </a:r>
            <a:r>
              <a:rPr lang="en-US" sz="800" strike="sngStrike" dirty="0" err="1" smtClean="0"/>
              <a:t>reinheitsgebot</a:t>
            </a:r>
            <a:r>
              <a:rPr lang="en-US" sz="800" strike="sngStrike" dirty="0" smtClean="0"/>
              <a:t>) </a:t>
            </a:r>
            <a:r>
              <a:rPr lang="en-US" sz="800" strike="sngStrike" dirty="0" err="1" smtClean="0"/>
              <a:t>puiryt</a:t>
            </a:r>
            <a:r>
              <a:rPr lang="en-US" sz="800" strike="sngStrike" dirty="0" smtClean="0"/>
              <a:t> law</a:t>
            </a:r>
            <a:endParaRPr lang="en-US" sz="800" strike="sngStrike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375262" y="1276215"/>
            <a:ext cx="503023" cy="33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072743" y="1259766"/>
            <a:ext cx="156871" cy="364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46502" y="1067192"/>
            <a:ext cx="406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VP.GERMANY (</a:t>
            </a:r>
            <a:r>
              <a:rPr lang="en-US" strike="sngStrike" dirty="0" smtClean="0"/>
              <a:t>REE/PIZZA)</a:t>
            </a:r>
            <a:r>
              <a:rPr lang="en-US" strike="sngStrike" dirty="0" err="1" smtClean="0"/>
              <a:t>Oli</a:t>
            </a:r>
            <a:r>
              <a:rPr lang="en-US" strike="sngStrike" dirty="0" smtClean="0"/>
              <a:t>  </a:t>
            </a:r>
            <a:r>
              <a:rPr lang="en-US" dirty="0" smtClean="0"/>
              <a:t>CHINA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kahn</a:t>
            </a:r>
            <a:endParaRPr lang="en-US" strike="sngStrike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360" y="2976200"/>
            <a:ext cx="407257" cy="36276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697" y="2953474"/>
            <a:ext cx="514653" cy="385493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8873752" y="2798364"/>
            <a:ext cx="673019" cy="6959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008225" y="2798364"/>
            <a:ext cx="748360" cy="6959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70" y="2905593"/>
            <a:ext cx="735086" cy="73508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962" y="2953474"/>
            <a:ext cx="608254" cy="340622"/>
          </a:xfrm>
          <a:prstGeom prst="rect">
            <a:avLst/>
          </a:prstGeom>
        </p:spPr>
      </p:pic>
      <p:cxnSp>
        <p:nvCxnSpPr>
          <p:cNvPr id="61" name="Straight Connector 60"/>
          <p:cNvCxnSpPr/>
          <p:nvPr/>
        </p:nvCxnSpPr>
        <p:spPr>
          <a:xfrm>
            <a:off x="9869770" y="2683129"/>
            <a:ext cx="735086" cy="9575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804827" y="2759495"/>
            <a:ext cx="735086" cy="9575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429323" y="1142883"/>
            <a:ext cx="335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BLOND; take care of </a:t>
            </a:r>
            <a:r>
              <a:rPr lang="en-US" dirty="0" err="1" smtClean="0"/>
              <a:t>herion</a:t>
            </a:r>
            <a:r>
              <a:rPr lang="en-US" dirty="0" smtClean="0"/>
              <a:t> addict</a:t>
            </a:r>
            <a:endParaRPr lang="en-US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976" y="5770549"/>
            <a:ext cx="1202559" cy="107450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600015" y="5701054"/>
            <a:ext cx="1427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Olier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Scheitel</a:t>
            </a:r>
            <a:endParaRPr lang="en-US" strike="sngStrike" dirty="0" smtClean="0"/>
          </a:p>
          <a:p>
            <a:r>
              <a:rPr lang="en-US" dirty="0" smtClean="0"/>
              <a:t>A5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091543" y="6049037"/>
            <a:ext cx="3117586" cy="480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AUTOBAHN A-5 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010400" y="6009628"/>
            <a:ext cx="1758363" cy="508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I-5 SF to LA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326586" y="6104642"/>
            <a:ext cx="47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IPX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945886" y="5720914"/>
            <a:ext cx="10526486" cy="54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369474" y="5715293"/>
            <a:ext cx="365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Gohceoh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micheal</a:t>
            </a:r>
            <a:r>
              <a:rPr lang="en-US" strike="sngStrike" dirty="0" smtClean="0"/>
              <a:t> night rave, techno)</a:t>
            </a:r>
            <a:endParaRPr lang="en-US" strike="sngStrike" dirty="0"/>
          </a:p>
        </p:txBody>
      </p:sp>
      <p:sp>
        <p:nvSpPr>
          <p:cNvPr id="71" name="TextBox 70"/>
          <p:cNvSpPr txBox="1"/>
          <p:nvPr/>
        </p:nvSpPr>
        <p:spPr>
          <a:xfrm>
            <a:off x="4027714" y="5748128"/>
            <a:ext cx="143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ATOMCLOCK(</a:t>
            </a:r>
            <a:endParaRPr lang="en-US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0510" y="5860460"/>
            <a:ext cx="597583" cy="894686"/>
          </a:xfrm>
          <a:prstGeom prst="rect">
            <a:avLst/>
          </a:prstGeom>
        </p:spPr>
      </p:pic>
      <p:cxnSp>
        <p:nvCxnSpPr>
          <p:cNvPr id="74" name="Straight Connector 73"/>
          <p:cNvCxnSpPr>
            <a:stCxn id="70" idx="3"/>
          </p:cNvCxnSpPr>
          <p:nvPr/>
        </p:nvCxnSpPr>
        <p:spPr>
          <a:xfrm>
            <a:off x="9026822" y="5899959"/>
            <a:ext cx="1287182" cy="7447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546771" y="5680932"/>
            <a:ext cx="16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Willaim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Mckern</a:t>
            </a:r>
            <a:endParaRPr lang="en-US" strike="sngStrike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0778563" y="5826209"/>
            <a:ext cx="381051" cy="949538"/>
          </a:xfrm>
          <a:prstGeom prst="rect">
            <a:avLst/>
          </a:prstGeom>
        </p:spPr>
      </p:pic>
      <p:cxnSp>
        <p:nvCxnSpPr>
          <p:cNvPr id="77" name="Straight Connector 76"/>
          <p:cNvCxnSpPr/>
          <p:nvPr/>
        </p:nvCxnSpPr>
        <p:spPr>
          <a:xfrm>
            <a:off x="10333740" y="5867447"/>
            <a:ext cx="1287182" cy="7447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574062" y="5195682"/>
            <a:ext cx="2880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Host: </a:t>
            </a:r>
            <a:r>
              <a:rPr lang="en-US" dirty="0" smtClean="0"/>
              <a:t>JOSPHE.MARY</a:t>
            </a:r>
          </a:p>
          <a:p>
            <a:r>
              <a:rPr lang="en-US" dirty="0" smtClean="0"/>
              <a:t>.PENTAGON VIGIRINA .MARY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313864" y="664473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1273629" y="5899959"/>
            <a:ext cx="1817914" cy="87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256307" y="3298899"/>
            <a:ext cx="936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2000 IMPORT</a:t>
            </a:r>
            <a:r>
              <a:rPr lang="en-US" dirty="0" smtClean="0"/>
              <a:t> </a:t>
            </a:r>
            <a:r>
              <a:rPr lang="en-US" strike="sngStrike" dirty="0" smtClean="0"/>
              <a:t>van</a:t>
            </a:r>
            <a:r>
              <a:rPr lang="en-US" dirty="0" smtClean="0"/>
              <a:t> LAKE TAHOOE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steve</a:t>
            </a:r>
            <a:r>
              <a:rPr lang="en-US" strike="sngStrike" dirty="0" smtClean="0"/>
              <a:t> jobs </a:t>
            </a:r>
            <a:r>
              <a:rPr lang="en-US" strike="sngStrike" dirty="0" err="1" smtClean="0"/>
              <a:t>danaiea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stafan</a:t>
            </a:r>
            <a:r>
              <a:rPr lang="en-US" strike="sngStrike" dirty="0" smtClean="0"/>
              <a:t>) nestle(</a:t>
            </a:r>
            <a:r>
              <a:rPr lang="en-US" strike="sngStrike" dirty="0" err="1" smtClean="0"/>
              <a:t>roth:frauehre</a:t>
            </a:r>
            <a:r>
              <a:rPr lang="en-US" strike="sngStrike" dirty="0" smtClean="0"/>
              <a:t>)</a:t>
            </a:r>
            <a:r>
              <a:rPr lang="en-US" strike="sngStrike" dirty="0" err="1" smtClean="0"/>
              <a:t>seliski;Stefan;vans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107891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Bevel 11"/>
          <p:cNvSpPr/>
          <p:nvPr/>
        </p:nvSpPr>
        <p:spPr>
          <a:xfrm>
            <a:off x="857975" y="1567543"/>
            <a:ext cx="2220672" cy="5046344"/>
          </a:xfrm>
          <a:prstGeom prst="beve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Kim </a:t>
            </a:r>
            <a:r>
              <a:rPr lang="en-US" strike="sngStrike" dirty="0" err="1"/>
              <a:t>jun</a:t>
            </a:r>
            <a:r>
              <a:rPr lang="en-US" strike="sngStrike" dirty="0"/>
              <a:t> un</a:t>
            </a:r>
          </a:p>
          <a:p>
            <a:pPr algn="ctr"/>
            <a:r>
              <a:rPr lang="en-US" strike="sngStrike" dirty="0"/>
              <a:t>button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0" y="1175657"/>
            <a:ext cx="1480066" cy="148006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9486" y="1284514"/>
            <a:ext cx="2177143" cy="1208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Custom 6">
            <a:hlinkClick r:id="" action="ppaction://hlinkshowjump?jump=previousslide" highlightClick="1"/>
          </p:cNvPr>
          <p:cNvSpPr/>
          <p:nvPr/>
        </p:nvSpPr>
        <p:spPr>
          <a:xfrm>
            <a:off x="1328057" y="4931229"/>
            <a:ext cx="1304261" cy="1029516"/>
          </a:xfrm>
          <a:prstGeom prst="actionButtonBlank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7221" y="652758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469571" y="2307772"/>
            <a:ext cx="3984172" cy="113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735" y="2307772"/>
            <a:ext cx="541180" cy="722503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5724494" y="2385725"/>
            <a:ext cx="1238907" cy="635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46571" y="2385725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Borthel</a:t>
            </a:r>
            <a:r>
              <a:rPr lang="en-US" strike="sngStrike" dirty="0" smtClean="0"/>
              <a:t> Door man</a:t>
            </a:r>
            <a:endParaRPr lang="en-US" strike="sngStrik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30" y="2437102"/>
            <a:ext cx="788141" cy="266577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7158430" y="2307772"/>
            <a:ext cx="788141" cy="722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814390" y="2340498"/>
            <a:ext cx="238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</a:t>
            </a:r>
            <a:r>
              <a:rPr lang="en-US" strike="sngStrike" dirty="0" smtClean="0"/>
              <a:t>Emma? Is not </a:t>
            </a:r>
            <a:r>
              <a:rPr lang="en-US" strike="sngStrike" dirty="0" err="1" smtClean="0"/>
              <a:t>therre</a:t>
            </a:r>
            <a:endParaRPr lang="en-US" strike="sngStrike" dirty="0"/>
          </a:p>
        </p:txBody>
      </p:sp>
      <p:sp>
        <p:nvSpPr>
          <p:cNvPr id="20" name="TextBox 19"/>
          <p:cNvSpPr txBox="1"/>
          <p:nvPr/>
        </p:nvSpPr>
        <p:spPr>
          <a:xfrm>
            <a:off x="5451678" y="1304679"/>
            <a:ext cx="3635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IMPORT</a:t>
            </a:r>
            <a:r>
              <a:rPr lang="en-US" dirty="0" smtClean="0"/>
              <a:t> </a:t>
            </a:r>
            <a:r>
              <a:rPr lang="en-US" strike="sngStrike" dirty="0" err="1" smtClean="0"/>
              <a:t>phil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kimblery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21" name="TextBox 20"/>
          <p:cNvSpPr txBox="1"/>
          <p:nvPr/>
        </p:nvSpPr>
        <p:spPr>
          <a:xfrm>
            <a:off x="8967802" y="16614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HOMIPICDE:NANA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29551" y="1106134"/>
            <a:ext cx="21018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smtClean="0"/>
              <a:t>Guy copied sex and city</a:t>
            </a:r>
          </a:p>
          <a:p>
            <a:r>
              <a:rPr lang="en-US" sz="900" strike="sngStrike" dirty="0" err="1" smtClean="0"/>
              <a:t>Copanies</a:t>
            </a:r>
            <a:r>
              <a:rPr lang="en-US" sz="900" strike="sngStrike" dirty="0" smtClean="0"/>
              <a:t> load </a:t>
            </a:r>
            <a:r>
              <a:rPr lang="en-US" sz="900" strike="sngStrike" dirty="0" err="1" smtClean="0"/>
              <a:t>dauher</a:t>
            </a:r>
            <a:r>
              <a:rPr lang="en-US" sz="900" strike="sngStrike" dirty="0" smtClean="0"/>
              <a:t> in </a:t>
            </a:r>
            <a:r>
              <a:rPr lang="en-US" sz="900" strike="sngStrike" dirty="0" err="1" smtClean="0"/>
              <a:t>rpotuetion</a:t>
            </a:r>
            <a:r>
              <a:rPr lang="en-US" sz="900" strike="sngStrike" dirty="0" smtClean="0"/>
              <a:t> </a:t>
            </a:r>
            <a:r>
              <a:rPr lang="en-US" sz="900" strike="sngStrike" dirty="0" err="1" smtClean="0"/>
              <a:t>whie</a:t>
            </a:r>
            <a:endParaRPr lang="en-US" sz="900" strike="sngStrike" dirty="0" smtClean="0"/>
          </a:p>
          <a:p>
            <a:r>
              <a:rPr lang="en-US" sz="900" strike="sngStrike" dirty="0" err="1" smtClean="0"/>
              <a:t>Aprent</a:t>
            </a:r>
            <a:r>
              <a:rPr lang="en-US" sz="900" strike="sngStrike" dirty="0" smtClean="0"/>
              <a:t> </a:t>
            </a:r>
            <a:r>
              <a:rPr lang="en-US" sz="900" strike="sngStrike" dirty="0" err="1" smtClean="0"/>
              <a:t>asusy</a:t>
            </a:r>
            <a:endParaRPr lang="en-US" sz="900" strike="sngStrike" dirty="0"/>
          </a:p>
        </p:txBody>
      </p:sp>
      <p:sp>
        <p:nvSpPr>
          <p:cNvPr id="23" name="TextBox 22"/>
          <p:cNvSpPr txBox="1"/>
          <p:nvPr/>
        </p:nvSpPr>
        <p:spPr>
          <a:xfrm>
            <a:off x="7674429" y="3200400"/>
            <a:ext cx="25546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CERITFI:STANFORED:PMP</a:t>
            </a:r>
          </a:p>
          <a:p>
            <a:r>
              <a:rPr lang="en-US" sz="800" strike="sngStrike" dirty="0" err="1" smtClean="0"/>
              <a:t>Affic</a:t>
            </a:r>
            <a:r>
              <a:rPr lang="en-US" sz="800" strike="sngStrike" dirty="0" smtClean="0"/>
              <a:t>/2pac </a:t>
            </a:r>
            <a:r>
              <a:rPr lang="en-US" sz="800" strike="sngStrike" dirty="0" err="1" smtClean="0"/>
              <a:t>nazi</a:t>
            </a:r>
            <a:r>
              <a:rPr lang="en-US" sz="800" strike="sngStrike" dirty="0" smtClean="0"/>
              <a:t> ,</a:t>
            </a:r>
            <a:r>
              <a:rPr lang="en-US" sz="800" strike="sngStrike" dirty="0" err="1" smtClean="0"/>
              <a:t>aamgerss</a:t>
            </a:r>
            <a:endParaRPr lang="en-US" sz="800" strike="sngStrike" dirty="0"/>
          </a:p>
        </p:txBody>
      </p:sp>
      <p:sp>
        <p:nvSpPr>
          <p:cNvPr id="24" name="TextBox 23"/>
          <p:cNvSpPr txBox="1"/>
          <p:nvPr/>
        </p:nvSpPr>
        <p:spPr>
          <a:xfrm>
            <a:off x="6716486" y="4147457"/>
            <a:ext cx="27430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trike="sngStrike" dirty="0" smtClean="0"/>
              <a:t>PUFF</a:t>
            </a:r>
            <a:endParaRPr lang="en-US" sz="9600" strike="sngStrike" dirty="0"/>
          </a:p>
        </p:txBody>
      </p:sp>
    </p:spTree>
    <p:extLst>
      <p:ext uri="{BB962C8B-B14F-4D97-AF65-F5344CB8AC3E}">
        <p14:creationId xmlns:p14="http://schemas.microsoft.com/office/powerpoint/2010/main" val="35217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44" y="1091549"/>
            <a:ext cx="2085975" cy="21621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83047" y="1653524"/>
            <a:ext cx="1699846" cy="1641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Max-Plank AEI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38" y="1920669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E=mc2</a:t>
            </a:r>
            <a:endParaRPr lang="en-US" sz="8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01" y="2252657"/>
            <a:ext cx="927783" cy="2641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488" y="2247565"/>
            <a:ext cx="927783" cy="2641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89744" y="2220903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Mass/Kg</a:t>
            </a:r>
          </a:p>
          <a:p>
            <a:endParaRPr lang="en-US" sz="800" dirty="0"/>
          </a:p>
          <a:p>
            <a:r>
              <a:rPr lang="en-US" sz="800" dirty="0" smtClean="0"/>
              <a:t>Velocity/</a:t>
            </a:r>
            <a:r>
              <a:rPr lang="en-US" sz="800" dirty="0" err="1" smtClean="0"/>
              <a:t>ms</a:t>
            </a:r>
            <a:endParaRPr lang="en-US" sz="800" dirty="0"/>
          </a:p>
        </p:txBody>
      </p:sp>
      <p:cxnSp>
        <p:nvCxnSpPr>
          <p:cNvPr id="18" name="Straight Connector 17"/>
          <p:cNvCxnSpPr>
            <a:stCxn id="13" idx="1"/>
            <a:endCxn id="13" idx="2"/>
          </p:cNvCxnSpPr>
          <p:nvPr/>
        </p:nvCxnSpPr>
        <p:spPr>
          <a:xfrm>
            <a:off x="883047" y="1735586"/>
            <a:ext cx="849923" cy="8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995" y="2219907"/>
            <a:ext cx="981075" cy="2381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20" y="2496477"/>
            <a:ext cx="981075" cy="2381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01" y="2698340"/>
            <a:ext cx="1579624" cy="38340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77986" y="220718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1000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940001" y="2494742"/>
            <a:ext cx="6912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599 584 916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44242" y="2640224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599,584,916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7794" y="264022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832" y="2406343"/>
            <a:ext cx="1162050" cy="27622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864429" y="2451735"/>
            <a:ext cx="1628160" cy="927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506" y="3335786"/>
            <a:ext cx="23050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64429" y="3352800"/>
            <a:ext cx="5638800" cy="18723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64573" y="215576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FBI:WMD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505200" y="1807029"/>
            <a:ext cx="1676400" cy="653143"/>
          </a:xfrm>
          <a:prstGeom prst="rect">
            <a:avLst/>
          </a:prstGeom>
          <a:solidFill>
            <a:srgbClr val="FF3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Cosco:laura</a:t>
            </a:r>
            <a:endParaRPr lang="en-US" strike="sngStrike" dirty="0"/>
          </a:p>
        </p:txBody>
      </p:sp>
      <p:sp>
        <p:nvSpPr>
          <p:cNvPr id="9" name="Rectangle 8"/>
          <p:cNvSpPr/>
          <p:nvPr/>
        </p:nvSpPr>
        <p:spPr>
          <a:xfrm>
            <a:off x="6464049" y="3886200"/>
            <a:ext cx="1264808" cy="8055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Hq:</a:t>
            </a:r>
            <a:r>
              <a:rPr lang="en-US" strike="sngStrike" dirty="0" err="1" smtClean="0"/>
              <a:t>bucks</a:t>
            </a:r>
            <a:endParaRPr lang="en-US" strike="sngStrike" dirty="0"/>
          </a:p>
        </p:txBody>
      </p:sp>
      <p:sp>
        <p:nvSpPr>
          <p:cNvPr id="26" name="Rectangle 25"/>
          <p:cNvSpPr/>
          <p:nvPr/>
        </p:nvSpPr>
        <p:spPr>
          <a:xfrm>
            <a:off x="1491343" y="4224048"/>
            <a:ext cx="1676400" cy="653143"/>
          </a:xfrm>
          <a:prstGeom prst="rect">
            <a:avLst/>
          </a:prstGeom>
          <a:solidFill>
            <a:srgbClr val="FF3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HOMIC:HANGLE(mother)</a:t>
            </a:r>
            <a:r>
              <a:rPr lang="en-US" strike="sngStrike" dirty="0" err="1" smtClean="0"/>
              <a:t>stipper</a:t>
            </a:r>
            <a:endParaRPr lang="en-US" strike="sngStrike" dirty="0"/>
          </a:p>
        </p:txBody>
      </p:sp>
      <p:sp>
        <p:nvSpPr>
          <p:cNvPr id="10" name="TextBox 9"/>
          <p:cNvSpPr txBox="1"/>
          <p:nvPr/>
        </p:nvSpPr>
        <p:spPr>
          <a:xfrm>
            <a:off x="1057442" y="4202277"/>
            <a:ext cx="86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Offsite: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071299" y="1394545"/>
            <a:ext cx="85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Onsite: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2872" y="585068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Lisa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979550" y="5421477"/>
            <a:ext cx="1656156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ContentItem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982819" y="5850680"/>
            <a:ext cx="1492076" cy="534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>
                <a:solidFill>
                  <a:schemeClr val="tx1"/>
                </a:solidFill>
              </a:rPr>
              <a:t>Guy </a:t>
            </a:r>
            <a:r>
              <a:rPr lang="en-US" strike="sngStrike" dirty="0" err="1" smtClean="0">
                <a:solidFill>
                  <a:schemeClr val="tx1"/>
                </a:solidFill>
              </a:rPr>
              <a:t>nees</a:t>
            </a:r>
            <a:r>
              <a:rPr lang="en-US" strike="sngStrike" dirty="0" smtClean="0">
                <a:solidFill>
                  <a:schemeClr val="tx1"/>
                </a:solidFill>
              </a:rPr>
              <a:t> </a:t>
            </a:r>
            <a:r>
              <a:rPr lang="en-US" strike="sngStrike" dirty="0" err="1" smtClean="0">
                <a:solidFill>
                  <a:schemeClr val="tx1"/>
                </a:solidFill>
              </a:rPr>
              <a:t>stipper</a:t>
            </a:r>
            <a:endParaRPr lang="en-US" strike="sngStrike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45488" y="2579914"/>
            <a:ext cx="1222255" cy="620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>
                <a:solidFill>
                  <a:schemeClr val="tx1"/>
                </a:solidFill>
              </a:rPr>
              <a:t>genuis</a:t>
            </a:r>
            <a:endParaRPr lang="en-US" strike="sngStrike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945488" y="3037114"/>
            <a:ext cx="492912" cy="402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658503" y="3037114"/>
            <a:ext cx="492912" cy="4027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224602" y="3773072"/>
            <a:ext cx="13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Montesanto</a:t>
            </a:r>
            <a:endParaRPr lang="en-US" strike="sngStrike" dirty="0"/>
          </a:p>
        </p:txBody>
      </p:sp>
      <p:sp>
        <p:nvSpPr>
          <p:cNvPr id="35" name="Rectangle 34"/>
          <p:cNvSpPr/>
          <p:nvPr/>
        </p:nvSpPr>
        <p:spPr>
          <a:xfrm>
            <a:off x="7096453" y="1089941"/>
            <a:ext cx="4703661" cy="1587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FEDERAL BANK PORT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23437" y="3631949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RICE, AFICA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9347" y="3435224"/>
            <a:ext cx="248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Ghcheo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ibm:visa:france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1676400" y="1105292"/>
            <a:ext cx="3924697" cy="45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01" y="906959"/>
            <a:ext cx="66764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PENTAGON VIRGINIA MARY</a:t>
            </a:r>
            <a:endParaRPr lang="en-US" sz="4400" b="1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" y="1594383"/>
            <a:ext cx="1857375" cy="2457450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 flipH="1" flipV="1">
            <a:off x="1909347" y="2460172"/>
            <a:ext cx="1595853" cy="114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1511587" y="3156467"/>
            <a:ext cx="1045028" cy="71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2783889" y="2982294"/>
            <a:ext cx="1417997" cy="81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43400" y="2699658"/>
            <a:ext cx="422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Other: FEDARL BANK GREENAN ACH (CPVA)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800" strike="sngStrike" dirty="0" err="1" smtClean="0"/>
              <a:t>youslavia</a:t>
            </a:r>
            <a:r>
              <a:rPr lang="en-US" sz="800" strike="sngStrike" dirty="0" smtClean="0"/>
              <a:t> apple </a:t>
            </a:r>
            <a:r>
              <a:rPr lang="en-US" sz="800" strike="sngStrike" dirty="0" err="1" smtClean="0"/>
              <a:t>hass</a:t>
            </a:r>
            <a:r>
              <a:rPr lang="en-US" sz="800" strike="sngStrike" dirty="0" smtClean="0"/>
              <a:t> to mouth</a:t>
            </a:r>
            <a:endParaRPr lang="en-US" sz="800" strike="sngStrike" dirty="0"/>
          </a:p>
        </p:txBody>
      </p:sp>
      <p:sp>
        <p:nvSpPr>
          <p:cNvPr id="50" name="TextBox 49"/>
          <p:cNvSpPr txBox="1"/>
          <p:nvPr/>
        </p:nvSpPr>
        <p:spPr>
          <a:xfrm>
            <a:off x="5181600" y="1514680"/>
            <a:ext cx="22639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In advance; </a:t>
            </a:r>
            <a:r>
              <a:rPr lang="en-US" sz="800" strike="sngStrike" dirty="0" err="1" smtClean="0"/>
              <a:t>Hidding</a:t>
            </a:r>
            <a:r>
              <a:rPr lang="en-US" sz="800" strike="sngStrike" dirty="0" smtClean="0"/>
              <a:t>: did now </a:t>
            </a:r>
            <a:r>
              <a:rPr lang="en-US" sz="800" strike="sngStrike" dirty="0" err="1" smtClean="0"/>
              <a:t>kow</a:t>
            </a:r>
            <a:r>
              <a:rPr lang="en-US" sz="800" strike="sngStrike" dirty="0" smtClean="0"/>
              <a:t> </a:t>
            </a:r>
          </a:p>
          <a:p>
            <a:r>
              <a:rPr lang="en-US" dirty="0" err="1" smtClean="0"/>
              <a:t>nonPolidID</a:t>
            </a:r>
            <a:r>
              <a:rPr lang="en-US" dirty="0" smtClean="0"/>
              <a:t>(</a:t>
            </a:r>
            <a:r>
              <a:rPr lang="en-US" sz="800" strike="sngStrike" dirty="0" err="1" smtClean="0"/>
              <a:t>stirpper,curls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burneet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898571" y="3345989"/>
            <a:ext cx="405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chemeClr val="bg1"/>
                </a:solidFill>
              </a:rPr>
              <a:t>PIKEDELLI </a:t>
            </a:r>
            <a:r>
              <a:rPr lang="en-US" strike="sngStrike" dirty="0" err="1" smtClean="0">
                <a:solidFill>
                  <a:schemeClr val="bg1"/>
                </a:solidFill>
              </a:rPr>
              <a:t>ghoeh</a:t>
            </a:r>
            <a:r>
              <a:rPr lang="en-US" strike="sngStrike" dirty="0" smtClean="0">
                <a:solidFill>
                  <a:schemeClr val="bg1"/>
                </a:solidFill>
              </a:rPr>
              <a:t>(</a:t>
            </a:r>
            <a:r>
              <a:rPr lang="en-US" strike="sngStrike" dirty="0" err="1" smtClean="0">
                <a:solidFill>
                  <a:schemeClr val="bg1"/>
                </a:solidFill>
              </a:rPr>
              <a:t>setiz,icetee</a:t>
            </a:r>
            <a:r>
              <a:rPr lang="en-US" strike="sngStrike" dirty="0" smtClean="0">
                <a:solidFill>
                  <a:schemeClr val="bg1"/>
                </a:solidFill>
              </a:rPr>
              <a:t>); </a:t>
            </a:r>
            <a:r>
              <a:rPr lang="en-US" dirty="0" smtClean="0">
                <a:solidFill>
                  <a:schemeClr val="bg1"/>
                </a:solidFill>
              </a:rPr>
              <a:t>!ENGLAND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9764486" y="2007123"/>
            <a:ext cx="947057" cy="88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212010" y="2890157"/>
            <a:ext cx="1838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strike="sngStrike" dirty="0" err="1" smtClean="0"/>
              <a:t>ghoeh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heger</a:t>
            </a:r>
            <a:r>
              <a:rPr lang="en-US" strike="sngStrike" dirty="0" smtClean="0"/>
              <a:t>)</a:t>
            </a:r>
          </a:p>
          <a:p>
            <a:r>
              <a:rPr lang="en-US" dirty="0" smtClean="0"/>
              <a:t>.HOCME:LUX:VHS</a:t>
            </a:r>
          </a:p>
          <a:p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seath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terom</a:t>
            </a:r>
            <a:r>
              <a:rPr lang="en-US" sz="800" strike="sngStrike" dirty="0" smtClean="0"/>
              <a:t> port scarf)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3756254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832" y="2406343"/>
            <a:ext cx="1162050" cy="27622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864429" y="2451735"/>
            <a:ext cx="1628160" cy="927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3476"/>
            <a:ext cx="2305050" cy="2409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19" y="3343773"/>
            <a:ext cx="1133475" cy="70485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082345" y="3062910"/>
            <a:ext cx="1862138" cy="15885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87343" y="1920669"/>
            <a:ext cx="268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Rick frost Kaiser </a:t>
            </a:r>
            <a:r>
              <a:rPr lang="en-US" dirty="0" err="1" smtClean="0"/>
              <a:t>peroname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41275" y="1007333"/>
            <a:ext cx="26853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WWI</a:t>
            </a:r>
            <a:endParaRPr lang="en-US" sz="9600" dirty="0"/>
          </a:p>
        </p:txBody>
      </p:sp>
      <p:sp>
        <p:nvSpPr>
          <p:cNvPr id="11" name="TextBox 10"/>
          <p:cNvSpPr txBox="1"/>
          <p:nvPr/>
        </p:nvSpPr>
        <p:spPr>
          <a:xfrm>
            <a:off x="7587343" y="1622363"/>
            <a:ext cx="315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Parnter</a:t>
            </a:r>
            <a:r>
              <a:rPr lang="en-US" dirty="0" smtClean="0"/>
              <a:t> client Kaiser </a:t>
            </a:r>
            <a:r>
              <a:rPr lang="en-US" dirty="0" err="1" smtClean="0"/>
              <a:t>permanete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7489371" y="1792163"/>
            <a:ext cx="3450772" cy="14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3"/>
          </p:cNvCxnSpPr>
          <p:nvPr/>
        </p:nvCxnSpPr>
        <p:spPr>
          <a:xfrm flipH="1">
            <a:off x="7333927" y="2105335"/>
            <a:ext cx="29425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89371" y="2276936"/>
            <a:ext cx="326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JOSPHEF.MARY</a:t>
            </a:r>
            <a:r>
              <a:rPr lang="en-US" strike="sngStrike" dirty="0" smtClean="0"/>
              <a:t>(6c,andres Kaiser)</a:t>
            </a:r>
            <a:endParaRPr lang="en-US" strike="sngStrike" dirty="0"/>
          </a:p>
        </p:txBody>
      </p:sp>
      <p:sp>
        <p:nvSpPr>
          <p:cNvPr id="34" name="TextBox 33"/>
          <p:cNvSpPr txBox="1"/>
          <p:nvPr/>
        </p:nvSpPr>
        <p:spPr>
          <a:xfrm>
            <a:off x="6705503" y="2654342"/>
            <a:ext cx="404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 PAYMENT </a:t>
            </a:r>
            <a:r>
              <a:rPr lang="en-US" strike="sngStrike" dirty="0" smtClean="0"/>
              <a:t>HUMAN RESORUCES</a:t>
            </a:r>
            <a:endParaRPr lang="en-US" strike="sngStrike" dirty="0"/>
          </a:p>
        </p:txBody>
      </p:sp>
      <p:sp>
        <p:nvSpPr>
          <p:cNvPr id="35" name="TextBox 34"/>
          <p:cNvSpPr txBox="1"/>
          <p:nvPr/>
        </p:nvSpPr>
        <p:spPr>
          <a:xfrm>
            <a:off x="7958137" y="3187413"/>
            <a:ext cx="156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Daniell</a:t>
            </a:r>
            <a:r>
              <a:rPr lang="en-US" dirty="0" smtClean="0"/>
              <a:t> </a:t>
            </a:r>
            <a:r>
              <a:rPr lang="en-US" strike="sngStrike" dirty="0" err="1" smtClean="0"/>
              <a:t>Grazzia</a:t>
            </a:r>
            <a:endParaRPr lang="en-US" strike="sngStrike" dirty="0"/>
          </a:p>
        </p:txBody>
      </p:sp>
      <p:sp>
        <p:nvSpPr>
          <p:cNvPr id="36" name="TextBox 35"/>
          <p:cNvSpPr txBox="1"/>
          <p:nvPr/>
        </p:nvSpPr>
        <p:spPr>
          <a:xfrm>
            <a:off x="7664223" y="3520700"/>
            <a:ext cx="26954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Ghocheo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tango,granizzain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38" name="Action Button: Custom 37">
            <a:hlinkClick r:id="" action="ppaction://noaction" highlightClick="1"/>
          </p:cNvPr>
          <p:cNvSpPr/>
          <p:nvPr/>
        </p:nvSpPr>
        <p:spPr>
          <a:xfrm>
            <a:off x="10156370" y="3556746"/>
            <a:ext cx="1592715" cy="364340"/>
          </a:xfrm>
          <a:prstGeom prst="actionButtonBlank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FBI:WMD:</a:t>
            </a:r>
            <a:r>
              <a:rPr lang="en-US" sz="800" strike="sngStrike" dirty="0" err="1" smtClean="0"/>
              <a:t>yang</a:t>
            </a:r>
            <a:endParaRPr lang="en-US" sz="800" strike="sngStrike" dirty="0"/>
          </a:p>
        </p:txBody>
      </p:sp>
      <p:sp>
        <p:nvSpPr>
          <p:cNvPr id="39" name="TextBox 38"/>
          <p:cNvSpPr txBox="1"/>
          <p:nvPr/>
        </p:nvSpPr>
        <p:spPr>
          <a:xfrm>
            <a:off x="7664223" y="3383995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§Elder Abuse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26626" y="4831564"/>
            <a:ext cx="552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 </a:t>
            </a:r>
            <a:r>
              <a:rPr lang="en-US" dirty="0" err="1" smtClean="0"/>
              <a:t>WWI.</a:t>
            </a:r>
            <a:r>
              <a:rPr lang="en-US" strike="sngStrike" dirty="0" err="1" smtClean="0"/>
              <a:t>marx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kaiserpenete</a:t>
            </a:r>
            <a:r>
              <a:rPr lang="en-US" strike="sngStrike" dirty="0" smtClean="0"/>
              <a:t>)</a:t>
            </a:r>
            <a:r>
              <a:rPr lang="en-US" strike="sngStrike" dirty="0" err="1" smtClean="0"/>
              <a:t>Pregnet</a:t>
            </a:r>
            <a:r>
              <a:rPr lang="en-US" strike="sngStrike" dirty="0" smtClean="0"/>
              <a:t> Existing Condition</a:t>
            </a:r>
            <a:endParaRPr lang="en-US" strike="sngStrike" dirty="0"/>
          </a:p>
        </p:txBody>
      </p:sp>
      <p:sp>
        <p:nvSpPr>
          <p:cNvPr id="41" name="TextBox 40"/>
          <p:cNvSpPr txBox="1"/>
          <p:nvPr/>
        </p:nvSpPr>
        <p:spPr>
          <a:xfrm>
            <a:off x="6705503" y="4343400"/>
            <a:ext cx="2470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1980 Born at Kaiser</a:t>
            </a:r>
          </a:p>
          <a:p>
            <a:r>
              <a:rPr lang="en-US" dirty="0" smtClean="0"/>
              <a:t>WHITE </a:t>
            </a:r>
            <a:r>
              <a:rPr lang="en-US" sz="800" strike="sngStrike" dirty="0" smtClean="0"/>
              <a:t>car bump drop ass off at Kaiser, easy e</a:t>
            </a:r>
            <a:endParaRPr lang="en-US" sz="800" strike="sngStrike" dirty="0"/>
          </a:p>
        </p:txBody>
      </p:sp>
      <p:sp>
        <p:nvSpPr>
          <p:cNvPr id="42" name="Oval 41"/>
          <p:cNvSpPr/>
          <p:nvPr/>
        </p:nvSpPr>
        <p:spPr>
          <a:xfrm>
            <a:off x="9122222" y="4452257"/>
            <a:ext cx="696692" cy="5374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011932" y="4146818"/>
            <a:ext cx="128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Easy button</a:t>
            </a:r>
            <a:endParaRPr lang="en-US" strike="sngStrike" dirty="0"/>
          </a:p>
        </p:txBody>
      </p:sp>
      <p:sp>
        <p:nvSpPr>
          <p:cNvPr id="44" name="TextBox 43"/>
          <p:cNvSpPr txBox="1"/>
          <p:nvPr/>
        </p:nvSpPr>
        <p:spPr>
          <a:xfrm>
            <a:off x="7363392" y="4489191"/>
            <a:ext cx="2050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MATHEW:</a:t>
            </a:r>
            <a:r>
              <a:rPr lang="en-US" sz="800" strike="sngStrike" dirty="0" smtClean="0"/>
              <a:t> pick up airport. Volvo</a:t>
            </a:r>
            <a:endParaRPr lang="en-US" sz="800" strike="sngStrike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7333927" y="4489191"/>
            <a:ext cx="1597983" cy="14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82142" y="2680188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HOMCEP:GHOST </a:t>
            </a:r>
            <a:r>
              <a:rPr lang="en-US" sz="800" strike="sngStrike" dirty="0" err="1" smtClean="0"/>
              <a:t>arron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mothe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owrks</a:t>
            </a:r>
            <a:r>
              <a:rPr lang="en-US" sz="800" strike="sngStrike" dirty="0" smtClean="0"/>
              <a:t> at </a:t>
            </a:r>
            <a:r>
              <a:rPr lang="en-US" sz="800" strike="sngStrike" dirty="0" err="1" smtClean="0"/>
              <a:t>kiaser</a:t>
            </a:r>
            <a:endParaRPr lang="en-US" sz="800" strike="sngStrike" dirty="0"/>
          </a:p>
        </p:txBody>
      </p:sp>
      <p:sp>
        <p:nvSpPr>
          <p:cNvPr id="48" name="TextBox 47"/>
          <p:cNvSpPr txBox="1"/>
          <p:nvPr/>
        </p:nvSpPr>
        <p:spPr>
          <a:xfrm>
            <a:off x="5013414" y="3023674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15Y $10-20,000/y </a:t>
            </a:r>
          </a:p>
          <a:p>
            <a:r>
              <a:rPr lang="en-US" strike="sngStrike" dirty="0" smtClean="0"/>
              <a:t>0 return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41381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56908" y="738509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22" y="2196030"/>
            <a:ext cx="2085975" cy="21621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04625" y="2758005"/>
            <a:ext cx="1699846" cy="1641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Max-Plank AEI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545616" y="3025150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E=mc2</a:t>
            </a:r>
            <a:endParaRPr lang="en-US" sz="8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79" y="3357138"/>
            <a:ext cx="927783" cy="2641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066" y="3352046"/>
            <a:ext cx="927783" cy="2641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11322" y="3325384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Mass/Kg</a:t>
            </a:r>
          </a:p>
          <a:p>
            <a:endParaRPr lang="en-US" sz="800" dirty="0"/>
          </a:p>
          <a:p>
            <a:r>
              <a:rPr lang="en-US" sz="800" dirty="0" smtClean="0"/>
              <a:t>Velocity/</a:t>
            </a:r>
            <a:r>
              <a:rPr lang="en-US" sz="800" dirty="0" err="1" smtClean="0"/>
              <a:t>ms</a:t>
            </a:r>
            <a:endParaRPr lang="en-US" sz="800" dirty="0"/>
          </a:p>
        </p:txBody>
      </p:sp>
      <p:cxnSp>
        <p:nvCxnSpPr>
          <p:cNvPr id="18" name="Straight Connector 17"/>
          <p:cNvCxnSpPr>
            <a:stCxn id="13" idx="1"/>
            <a:endCxn id="13" idx="2"/>
          </p:cNvCxnSpPr>
          <p:nvPr/>
        </p:nvCxnSpPr>
        <p:spPr>
          <a:xfrm>
            <a:off x="904625" y="2840067"/>
            <a:ext cx="849923" cy="8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73" y="3324388"/>
            <a:ext cx="981075" cy="2381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798" y="3600958"/>
            <a:ext cx="981075" cy="2381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79" y="3802821"/>
            <a:ext cx="1579624" cy="38340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99564" y="331166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1000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961579" y="3599223"/>
            <a:ext cx="6912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599 584 916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65820" y="3744705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599,584,916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19372" y="3744705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84" y="4440267"/>
            <a:ext cx="2305050" cy="2409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2200"/>
            <a:ext cx="2133600" cy="213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9200" y="1735586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Fisher-Price</a:t>
            </a:r>
            <a:endParaRPr lang="en-US" dirty="0"/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>
            <a:off x="5029200" y="1920252"/>
            <a:ext cx="1567543" cy="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19663" y="2247565"/>
            <a:ext cx="2547937" cy="23788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614863" y="2379623"/>
            <a:ext cx="2743880" cy="23019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22" y="2315343"/>
            <a:ext cx="2857500" cy="16002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142514" y="192025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DeShawn, Price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559281" y="1349132"/>
            <a:ext cx="2274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Price, </a:t>
            </a:r>
            <a:r>
              <a:rPr lang="en-US" dirty="0" smtClean="0"/>
              <a:t>Latisha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620000" y="1127678"/>
            <a:ext cx="290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41.CVPA.INTERNET(</a:t>
            </a:r>
            <a:r>
              <a:rPr lang="en-US" strike="sngStrike" dirty="0" smtClean="0"/>
              <a:t>web </a:t>
            </a:r>
            <a:r>
              <a:rPr lang="en-US" strike="sngStrike" dirty="0" err="1" smtClean="0"/>
              <a:t>ster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0521947" y="1497010"/>
            <a:ext cx="1169309" cy="320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518053" y="1899270"/>
            <a:ext cx="1249404" cy="736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INTERUPTS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87015" y="375663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souce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7965622" y="3941302"/>
            <a:ext cx="1162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826829" y="2136113"/>
            <a:ext cx="3102428" cy="17794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826829" y="2338969"/>
            <a:ext cx="1436914" cy="1391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9394372" y="2587507"/>
            <a:ext cx="1885681" cy="711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8053" y="2080595"/>
            <a:ext cx="478886" cy="443738"/>
          </a:xfrm>
          <a:prstGeom prst="rect">
            <a:avLst/>
          </a:prstGeom>
        </p:spPr>
      </p:pic>
      <p:cxnSp>
        <p:nvCxnSpPr>
          <p:cNvPr id="53" name="Straight Connector 52"/>
          <p:cNvCxnSpPr>
            <a:endCxn id="38" idx="2"/>
          </p:cNvCxnSpPr>
          <p:nvPr/>
        </p:nvCxnSpPr>
        <p:spPr>
          <a:xfrm>
            <a:off x="10254343" y="1920252"/>
            <a:ext cx="888412" cy="715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250694" y="2379622"/>
            <a:ext cx="194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MKL(</a:t>
            </a:r>
            <a:r>
              <a:rPr lang="en-US" strike="sngStrike" dirty="0" err="1" smtClean="0"/>
              <a:t>King,micheal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56" name="Rectangle 55"/>
          <p:cNvSpPr/>
          <p:nvPr/>
        </p:nvSpPr>
        <p:spPr>
          <a:xfrm>
            <a:off x="8545286" y="4495800"/>
            <a:ext cx="2277836" cy="9579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deere</a:t>
            </a:r>
            <a:endParaRPr lang="en-US" strike="sngStrike" dirty="0"/>
          </a:p>
        </p:txBody>
      </p:sp>
      <p:sp>
        <p:nvSpPr>
          <p:cNvPr id="57" name="TextBox 56"/>
          <p:cNvSpPr txBox="1"/>
          <p:nvPr/>
        </p:nvSpPr>
        <p:spPr>
          <a:xfrm flipH="1">
            <a:off x="10006147" y="5453743"/>
            <a:ext cx="189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JFK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rpoer</a:t>
            </a:r>
            <a:r>
              <a:rPr lang="en-US" strike="sngStrike" dirty="0" smtClean="0"/>
              <a:t> to)Jeff</a:t>
            </a:r>
            <a:endParaRPr lang="en-US" strike="sngStrike" dirty="0"/>
          </a:p>
        </p:txBody>
      </p:sp>
      <p:sp>
        <p:nvSpPr>
          <p:cNvPr id="58" name="TextBox 57"/>
          <p:cNvSpPr txBox="1"/>
          <p:nvPr/>
        </p:nvSpPr>
        <p:spPr>
          <a:xfrm>
            <a:off x="3581400" y="1497010"/>
            <a:ext cx="336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WWI.</a:t>
            </a:r>
            <a:r>
              <a:rPr lang="en-US" strike="sngStrike" dirty="0" err="1" smtClean="0"/>
              <a:t>marx</a:t>
            </a:r>
            <a:r>
              <a:rPr lang="en-US" strike="sngStrike" dirty="0" smtClean="0"/>
              <a:t>(tootsie).</a:t>
            </a:r>
            <a:r>
              <a:rPr lang="en-US" dirty="0" smtClean="0"/>
              <a:t>JOSPHE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fister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10613571" y="2884714"/>
            <a:ext cx="666482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765" y="4643916"/>
            <a:ext cx="685042" cy="330856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>
            <a:off x="11280053" y="4408714"/>
            <a:ext cx="729612" cy="9320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516863" y="5745611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Ghocheo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derpeess</a:t>
            </a:r>
            <a:r>
              <a:rPr lang="en-US" sz="800" strike="sngStrike" dirty="0" smtClean="0"/>
              <a:t>, </a:t>
            </a:r>
            <a:r>
              <a:rPr lang="en-US" sz="800" strike="sngStrike" dirty="0" err="1" smtClean="0"/>
              <a:t>binni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babies,steve</a:t>
            </a:r>
            <a:endParaRPr lang="en-US" sz="800" strike="sngStrike" dirty="0" smtClean="0"/>
          </a:p>
          <a:p>
            <a:r>
              <a:rPr lang="en-US" sz="800" strike="sngStrike" dirty="0" smtClean="0"/>
              <a:t>I was not </a:t>
            </a:r>
            <a:r>
              <a:rPr lang="en-US" sz="800" strike="sngStrike" dirty="0" err="1" smtClean="0"/>
              <a:t>ther</a:t>
            </a:r>
            <a:r>
              <a:rPr lang="en-US" sz="800" strike="sngStrike" dirty="0" smtClean="0"/>
              <a:t> in 90’s)</a:t>
            </a:r>
            <a:endParaRPr lang="en-US" sz="800" strike="sngStrike" dirty="0"/>
          </a:p>
        </p:txBody>
      </p:sp>
      <p:sp>
        <p:nvSpPr>
          <p:cNvPr id="65" name="TextBox 64"/>
          <p:cNvSpPr txBox="1"/>
          <p:nvPr/>
        </p:nvSpPr>
        <p:spPr>
          <a:xfrm>
            <a:off x="10457392" y="5985097"/>
            <a:ext cx="12338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IPX </a:t>
            </a:r>
            <a:r>
              <a:rPr lang="en-US" sz="800" strike="sngStrike" dirty="0" smtClean="0"/>
              <a:t>America </a:t>
            </a:r>
            <a:r>
              <a:rPr lang="en-US" sz="800" strike="sngStrike" dirty="0" err="1" smtClean="0"/>
              <a:t>airleine</a:t>
            </a:r>
            <a:r>
              <a:rPr lang="en-US" sz="800" strike="sngStrike" dirty="0" smtClean="0"/>
              <a:t> </a:t>
            </a:r>
          </a:p>
          <a:p>
            <a:r>
              <a:rPr lang="en-US" sz="800" strike="sngStrike" dirty="0" err="1" smtClean="0"/>
              <a:t>Ghcehi</a:t>
            </a:r>
            <a:r>
              <a:rPr lang="en-US" sz="800" strike="sngStrike" dirty="0" smtClean="0"/>
              <a:t>(depress) </a:t>
            </a:r>
            <a:endParaRPr lang="en-US" sz="800" strike="sngStrike" dirty="0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8818305" y="1653524"/>
            <a:ext cx="695809" cy="26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731902" y="1719343"/>
            <a:ext cx="3864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MILITARY PRICE</a:t>
            </a:r>
            <a:endParaRPr lang="en-US" sz="4400" b="1" dirty="0"/>
          </a:p>
        </p:txBody>
      </p:sp>
      <p:sp>
        <p:nvSpPr>
          <p:cNvPr id="69" name="Rectangle 68"/>
          <p:cNvSpPr/>
          <p:nvPr/>
        </p:nvSpPr>
        <p:spPr>
          <a:xfrm>
            <a:off x="30850" y="858750"/>
            <a:ext cx="71048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/>
              <a:t>PENTAGON VIRGINA MARY</a:t>
            </a:r>
            <a:endParaRPr lang="en-US" sz="4800" b="1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" y="1594383"/>
            <a:ext cx="1857375" cy="245745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439850" y="5207002"/>
            <a:ext cx="1353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$0.99</a:t>
            </a:r>
            <a:endParaRPr lang="en-US" sz="4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159829" y="5560945"/>
            <a:ext cx="3033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0.1 door buster</a:t>
            </a:r>
          </a:p>
          <a:p>
            <a:r>
              <a:rPr lang="en-US" strike="sngStrike" dirty="0" smtClean="0"/>
              <a:t>Black Friday front door Sandra</a:t>
            </a:r>
          </a:p>
          <a:p>
            <a:r>
              <a:rPr lang="en-US" strike="sngStrike" dirty="0" err="1" smtClean="0"/>
              <a:t>Sanldes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ghoceh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depress,sherl</a:t>
            </a:r>
            <a:r>
              <a:rPr lang="en-US" strike="sngStrike" dirty="0" smtClean="0"/>
              <a:t>)</a:t>
            </a:r>
          </a:p>
          <a:p>
            <a:r>
              <a:rPr lang="en-US" strike="sngStrike" dirty="0" err="1" smtClean="0"/>
              <a:t>Ghoch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michala,flip</a:t>
            </a:r>
            <a:r>
              <a:rPr lang="en-US" strike="sngStrike" dirty="0" smtClean="0"/>
              <a:t> flops)</a:t>
            </a:r>
            <a:endParaRPr lang="en-US" strike="sngStrike" dirty="0"/>
          </a:p>
        </p:txBody>
      </p:sp>
      <p:sp>
        <p:nvSpPr>
          <p:cNvPr id="73" name="TextBox 72"/>
          <p:cNvSpPr txBox="1"/>
          <p:nvPr/>
        </p:nvSpPr>
        <p:spPr>
          <a:xfrm>
            <a:off x="5146830" y="5184247"/>
            <a:ext cx="241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</a:t>
            </a:r>
            <a:r>
              <a:rPr lang="en-US" strike="sngStrike" dirty="0" smtClean="0"/>
              <a:t>wsma.client.walmart</a:t>
            </a:r>
            <a:endParaRPr lang="en-US" strike="sngStrike" dirty="0"/>
          </a:p>
        </p:txBody>
      </p:sp>
      <p:sp>
        <p:nvSpPr>
          <p:cNvPr id="76" name="TextBox 75"/>
          <p:cNvSpPr txBox="1"/>
          <p:nvPr/>
        </p:nvSpPr>
        <p:spPr>
          <a:xfrm>
            <a:off x="5359650" y="6576608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Bust do bust window </a:t>
            </a:r>
            <a:r>
              <a:rPr lang="en-US" sz="800" strike="sngStrike" dirty="0" err="1" smtClean="0"/>
              <a:t>hyumen</a:t>
            </a:r>
            <a:r>
              <a:rPr lang="en-US" sz="800" strike="sngStrike" dirty="0" smtClean="0"/>
              <a:t> </a:t>
            </a:r>
            <a:r>
              <a:rPr lang="en-US" dirty="0" smtClean="0"/>
              <a:t>IPX WAR </a:t>
            </a:r>
            <a:r>
              <a:rPr lang="en-US" sz="800" strike="sngStrike" dirty="0" err="1" smtClean="0"/>
              <a:t>alray</a:t>
            </a:r>
            <a:r>
              <a:rPr lang="en-US" sz="800" strike="sngStrike" dirty="0" smtClean="0"/>
              <a:t> broken window</a:t>
            </a:r>
            <a:endParaRPr lang="en-US" sz="800" strike="sngStrike" dirty="0"/>
          </a:p>
        </p:txBody>
      </p:sp>
      <p:sp>
        <p:nvSpPr>
          <p:cNvPr id="77" name="TextBox 76"/>
          <p:cNvSpPr txBox="1"/>
          <p:nvPr/>
        </p:nvSpPr>
        <p:spPr>
          <a:xfrm>
            <a:off x="10337212" y="1088946"/>
            <a:ext cx="170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IPX </a:t>
            </a:r>
            <a:r>
              <a:rPr lang="en-US" sz="800" strike="sngStrike" dirty="0" smtClean="0"/>
              <a:t>2pac/</a:t>
            </a:r>
            <a:r>
              <a:rPr lang="en-US" sz="800" strike="sngStrike" dirty="0" err="1" smtClean="0"/>
              <a:t>bigge</a:t>
            </a:r>
            <a:r>
              <a:rPr lang="en-US" dirty="0" smtClean="0"/>
              <a:t> MARIN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9166209" y="929382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Phil(</a:t>
            </a:r>
            <a:r>
              <a:rPr lang="en-US" dirty="0" err="1" smtClean="0"/>
              <a:t>kim</a:t>
            </a:r>
            <a:r>
              <a:rPr lang="en-US" dirty="0" smtClean="0"/>
              <a:t>) </a:t>
            </a:r>
            <a:r>
              <a:rPr lang="en-US" sz="800" strike="sngStrike" dirty="0" err="1" smtClean="0"/>
              <a:t>eas</a:t>
            </a:r>
            <a:r>
              <a:rPr lang="en-US" sz="800" strike="sngStrike" dirty="0" smtClean="0"/>
              <a:t> side /</a:t>
            </a:r>
            <a:r>
              <a:rPr lang="en-US" sz="800" strike="sngStrike" dirty="0" err="1" smtClean="0"/>
              <a:t>wstside</a:t>
            </a:r>
            <a:endParaRPr lang="en-US" sz="800" strike="sngStrike" dirty="0"/>
          </a:p>
        </p:txBody>
      </p:sp>
      <p:cxnSp>
        <p:nvCxnSpPr>
          <p:cNvPr id="80" name="Straight Connector 79"/>
          <p:cNvCxnSpPr>
            <a:stCxn id="36" idx="0"/>
          </p:cNvCxnSpPr>
          <p:nvPr/>
        </p:nvCxnSpPr>
        <p:spPr>
          <a:xfrm>
            <a:off x="9070974" y="1127678"/>
            <a:ext cx="781918" cy="2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0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9971" y="2993571"/>
            <a:ext cx="10940143" cy="10450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3" idx="1"/>
            <a:endCxn id="3" idx="3"/>
          </p:cNvCxnSpPr>
          <p:nvPr/>
        </p:nvCxnSpPr>
        <p:spPr>
          <a:xfrm>
            <a:off x="859971" y="3516086"/>
            <a:ext cx="10940143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8447314" y="5170714"/>
            <a:ext cx="1883229" cy="14260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84771" y="4865914"/>
            <a:ext cx="154577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546771" y="5094514"/>
            <a:ext cx="424543" cy="337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Front door</a:t>
            </a:r>
            <a:endParaRPr lang="en-US" sz="8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9089571" y="4539343"/>
            <a:ext cx="957943" cy="1262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90220" y="2384753"/>
            <a:ext cx="11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PREA,§187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746171" y="3222171"/>
            <a:ext cx="402772" cy="370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24191" y="3505591"/>
            <a:ext cx="623366" cy="479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191406" y="3788231"/>
            <a:ext cx="201386" cy="1302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22805" y="3712420"/>
            <a:ext cx="201386" cy="1302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257800" y="3592677"/>
            <a:ext cx="3712029" cy="117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770" y="4489754"/>
            <a:ext cx="1151843" cy="82655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7641771" y="2384753"/>
            <a:ext cx="4313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HOMICDE:LUX:VHS(</a:t>
            </a:r>
            <a:r>
              <a:rPr lang="en-US" strike="sngStrike" dirty="0" err="1" smtClean="0"/>
              <a:t>wsam.lceint.Walmart</a:t>
            </a:r>
            <a:r>
              <a:rPr lang="en-US" strike="sngStrike" dirty="0" smtClean="0"/>
              <a:t>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63543" y="1757439"/>
            <a:ext cx="438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CHEKCPITN CHALER(</a:t>
            </a:r>
            <a:r>
              <a:rPr lang="en-US" strike="sngStrike" dirty="0" err="1" smtClean="0"/>
              <a:t>roth.ibm.dmil.walmarkt</a:t>
            </a:r>
            <a:r>
              <a:rPr lang="en-US" strike="sngStrike" dirty="0"/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60251" y="2037545"/>
            <a:ext cx="3373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https://bettermarketing.pub/why-walmart-failed-in-germany-3fdcc6469b89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314" y="1336350"/>
            <a:ext cx="906236" cy="507492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9677400" y="1416570"/>
            <a:ext cx="1555890" cy="32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majevscki</a:t>
            </a:r>
            <a:endParaRPr lang="en-US" strike="sngStrike" dirty="0"/>
          </a:p>
        </p:txBody>
      </p:sp>
      <p:sp>
        <p:nvSpPr>
          <p:cNvPr id="43" name="TextBox 42"/>
          <p:cNvSpPr txBox="1"/>
          <p:nvPr/>
        </p:nvSpPr>
        <p:spPr>
          <a:xfrm>
            <a:off x="9947378" y="1600079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Killer: Sam Walton</a:t>
            </a:r>
            <a:endParaRPr lang="en-US" sz="800" strike="sngStrike" dirty="0"/>
          </a:p>
        </p:txBody>
      </p:sp>
      <p:sp>
        <p:nvSpPr>
          <p:cNvPr id="44" name="Oval 43"/>
          <p:cNvSpPr/>
          <p:nvPr/>
        </p:nvSpPr>
        <p:spPr>
          <a:xfrm>
            <a:off x="1602264" y="5394086"/>
            <a:ext cx="368049" cy="421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513115" y="5801227"/>
            <a:ext cx="479786" cy="53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44" y="5170714"/>
            <a:ext cx="1932238" cy="41605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01" y="4555991"/>
            <a:ext cx="906236" cy="507492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948541" y="4648199"/>
            <a:ext cx="1555890" cy="326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majevscki</a:t>
            </a:r>
            <a:endParaRPr lang="en-US" strike="sngStrike" dirty="0"/>
          </a:p>
        </p:txBody>
      </p:sp>
      <p:sp>
        <p:nvSpPr>
          <p:cNvPr id="49" name="TextBox 48"/>
          <p:cNvSpPr txBox="1"/>
          <p:nvPr/>
        </p:nvSpPr>
        <p:spPr>
          <a:xfrm>
            <a:off x="1786288" y="4332514"/>
            <a:ext cx="2437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HOMCE:LUX.CPVA(</a:t>
            </a:r>
            <a:r>
              <a:rPr lang="en-US" strike="sngStrike" dirty="0" smtClean="0"/>
              <a:t>wolf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968829" y="5378739"/>
            <a:ext cx="2621391" cy="1294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364262" y="5446956"/>
            <a:ext cx="368049" cy="421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75113" y="5854097"/>
            <a:ext cx="479786" cy="536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504431" y="5586765"/>
            <a:ext cx="1388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France hole</a:t>
            </a:r>
          </a:p>
          <a:p>
            <a:r>
              <a:rPr lang="en-US" strike="sngStrike" dirty="0" err="1" smtClean="0"/>
              <a:t>Chese</a:t>
            </a:r>
            <a:r>
              <a:rPr lang="en-US" strike="sngStrike" dirty="0" smtClean="0"/>
              <a:t> smells</a:t>
            </a:r>
          </a:p>
          <a:p>
            <a:r>
              <a:rPr lang="en-US" dirty="0" smtClean="0"/>
              <a:t>§12 </a:t>
            </a:r>
            <a:r>
              <a:rPr lang="en-US" strike="sngStrike" dirty="0" smtClean="0"/>
              <a:t>wine</a:t>
            </a:r>
            <a:endParaRPr lang="en-US" strike="sngStrike" dirty="0"/>
          </a:p>
        </p:txBody>
      </p:sp>
      <p:sp>
        <p:nvSpPr>
          <p:cNvPr id="55" name="TextBox 54"/>
          <p:cNvSpPr txBox="1"/>
          <p:nvPr/>
        </p:nvSpPr>
        <p:spPr>
          <a:xfrm>
            <a:off x="1045029" y="418011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1988/9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992901" y="4332514"/>
            <a:ext cx="2753270" cy="15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96342" y="4258684"/>
            <a:ext cx="311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Poor exit </a:t>
            </a:r>
            <a:r>
              <a:rPr lang="en-US" dirty="0" err="1" smtClean="0"/>
              <a:t>nonPolicePosish.</a:t>
            </a:r>
            <a:r>
              <a:rPr lang="en-US" strike="sngStrike" dirty="0" err="1" smtClean="0"/>
              <a:t>marx</a:t>
            </a:r>
            <a:endParaRPr lang="en-US" strike="sngStrike" dirty="0"/>
          </a:p>
        </p:txBody>
      </p:sp>
      <p:sp>
        <p:nvSpPr>
          <p:cNvPr id="59" name="Oval 58"/>
          <p:cNvSpPr/>
          <p:nvPr/>
        </p:nvSpPr>
        <p:spPr>
          <a:xfrm>
            <a:off x="9947378" y="5316311"/>
            <a:ext cx="383165" cy="484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949541" y="5056629"/>
            <a:ext cx="304800" cy="3374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0580914" y="5508171"/>
            <a:ext cx="145584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</a:t>
            </a:r>
            <a:r>
              <a:rPr lang="en-US" strike="sngStrike" dirty="0" smtClean="0"/>
              <a:t>Sandara</a:t>
            </a:r>
          </a:p>
          <a:p>
            <a:r>
              <a:rPr lang="en-US" dirty="0" smtClean="0"/>
              <a:t>PRICE </a:t>
            </a:r>
          </a:p>
          <a:p>
            <a:r>
              <a:rPr lang="en-US" sz="1000" dirty="0" smtClean="0"/>
              <a:t>.</a:t>
            </a:r>
            <a:r>
              <a:rPr lang="en-US" sz="1000" dirty="0" err="1" smtClean="0"/>
              <a:t>noNPioceInteutpLogcail</a:t>
            </a:r>
            <a:endParaRPr lang="en-US" sz="1000" dirty="0"/>
          </a:p>
        </p:txBody>
      </p:sp>
      <p:sp>
        <p:nvSpPr>
          <p:cNvPr id="62" name="Oval 61"/>
          <p:cNvSpPr/>
          <p:nvPr/>
        </p:nvSpPr>
        <p:spPr>
          <a:xfrm>
            <a:off x="8000999" y="4565575"/>
            <a:ext cx="304800" cy="3374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899780" y="4809737"/>
            <a:ext cx="383165" cy="4849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25747" y="4332514"/>
            <a:ext cx="167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Deshanw</a:t>
            </a:r>
            <a:r>
              <a:rPr lang="en-US" strike="sngStrike" dirty="0" smtClean="0"/>
              <a:t>, </a:t>
            </a:r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718970" y="4881374"/>
            <a:ext cx="107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MATHEW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892953" y="1743491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2011-20216, 2023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464049" y="1843842"/>
            <a:ext cx="4325663" cy="374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095999" y="6628772"/>
            <a:ext cx="1976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Gorbachev</a:t>
            </a:r>
            <a:r>
              <a:rPr lang="en-US" sz="800" dirty="0" smtClean="0"/>
              <a:t>(</a:t>
            </a:r>
            <a:r>
              <a:rPr lang="en-US" sz="800" strike="sngStrike" dirty="0" err="1" smtClean="0"/>
              <a:t>micheala,presiouce</a:t>
            </a:r>
            <a:r>
              <a:rPr lang="en-US" sz="800" dirty="0" err="1" smtClean="0"/>
              <a:t>.ninPiceCfg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71" name="Right Arrow 70"/>
          <p:cNvSpPr/>
          <p:nvPr/>
        </p:nvSpPr>
        <p:spPr>
          <a:xfrm rot="19350689">
            <a:off x="4009167" y="3070867"/>
            <a:ext cx="6389629" cy="1890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027307" y="2051955"/>
            <a:ext cx="1774372" cy="1915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7971" y="4463143"/>
            <a:ext cx="4158343" cy="239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74029" y="4495800"/>
            <a:ext cx="7456714" cy="97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245428" y="1099066"/>
            <a:ext cx="163286" cy="3331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704114" y="3967841"/>
            <a:ext cx="2373086" cy="2775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143999" y="4234542"/>
            <a:ext cx="1251857" cy="1317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904513" y="5050973"/>
            <a:ext cx="1730827" cy="1817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4446814" y="4038598"/>
            <a:ext cx="1066800" cy="1725386"/>
          </a:xfrm>
          <a:prstGeom prst="cube">
            <a:avLst>
              <a:gd name="adj" fmla="val 104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College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Military 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14657" y="314597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372600" y="3799114"/>
            <a:ext cx="70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brads</a:t>
            </a:r>
            <a:endParaRPr lang="en-US" strike="sngStrike" dirty="0"/>
          </a:p>
        </p:txBody>
      </p:sp>
      <p:sp>
        <p:nvSpPr>
          <p:cNvPr id="35" name="TextBox 34"/>
          <p:cNvSpPr txBox="1"/>
          <p:nvPr/>
        </p:nvSpPr>
        <p:spPr>
          <a:xfrm>
            <a:off x="859971" y="222068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Inga </a:t>
            </a:r>
            <a:r>
              <a:rPr lang="en-US" strike="sngStrike" dirty="0" err="1" smtClean="0"/>
              <a:t>deroit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schulzt</a:t>
            </a:r>
            <a:r>
              <a:rPr lang="en-US" strike="sngStrike" dirty="0" smtClean="0"/>
              <a:t>)</a:t>
            </a:r>
            <a:r>
              <a:rPr lang="en-US" strike="sngStrike" dirty="0" err="1" smtClean="0"/>
              <a:t>bau</a:t>
            </a:r>
            <a:endParaRPr lang="en-US" strike="sngStrike" dirty="0"/>
          </a:p>
        </p:txBody>
      </p:sp>
      <p:sp>
        <p:nvSpPr>
          <p:cNvPr id="36" name="TextBox 35"/>
          <p:cNvSpPr txBox="1"/>
          <p:nvPr/>
        </p:nvSpPr>
        <p:spPr>
          <a:xfrm>
            <a:off x="195943" y="1091549"/>
            <a:ext cx="4352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1994 PENTANTG VIGINAIR MARY</a:t>
            </a:r>
            <a:endParaRPr lang="en-US" sz="2400" b="1" dirty="0"/>
          </a:p>
        </p:txBody>
      </p:sp>
      <p:sp>
        <p:nvSpPr>
          <p:cNvPr id="37" name="Oval 36"/>
          <p:cNvSpPr/>
          <p:nvPr/>
        </p:nvSpPr>
        <p:spPr>
          <a:xfrm>
            <a:off x="4626428" y="141123"/>
            <a:ext cx="1774372" cy="19158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Phil(is)</a:t>
            </a:r>
            <a:endParaRPr lang="en-US" strike="sngStrike" dirty="0"/>
          </a:p>
        </p:txBody>
      </p:sp>
      <p:sp>
        <p:nvSpPr>
          <p:cNvPr id="38" name="Oval 37"/>
          <p:cNvSpPr/>
          <p:nvPr/>
        </p:nvSpPr>
        <p:spPr>
          <a:xfrm>
            <a:off x="3975044" y="1458684"/>
            <a:ext cx="2373086" cy="2775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44" y="1091549"/>
            <a:ext cx="2085975" cy="21621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83047" y="1653524"/>
            <a:ext cx="1699846" cy="1641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/>
              <a:t>Max-Plank AEI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38" y="1920669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E=mc2</a:t>
            </a:r>
            <a:endParaRPr lang="en-US" sz="8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01" y="2252657"/>
            <a:ext cx="927783" cy="2641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488" y="2247565"/>
            <a:ext cx="927783" cy="2641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89744" y="2220903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Mass/Kg</a:t>
            </a:r>
          </a:p>
          <a:p>
            <a:endParaRPr lang="en-US" sz="800" dirty="0"/>
          </a:p>
          <a:p>
            <a:r>
              <a:rPr lang="en-US" sz="800" dirty="0" smtClean="0"/>
              <a:t>Velocity/</a:t>
            </a:r>
            <a:r>
              <a:rPr lang="en-US" sz="800" dirty="0" err="1" smtClean="0"/>
              <a:t>ms</a:t>
            </a:r>
            <a:endParaRPr lang="en-US" sz="800" dirty="0"/>
          </a:p>
        </p:txBody>
      </p:sp>
      <p:cxnSp>
        <p:nvCxnSpPr>
          <p:cNvPr id="18" name="Straight Connector 17"/>
          <p:cNvCxnSpPr>
            <a:stCxn id="13" idx="1"/>
            <a:endCxn id="13" idx="2"/>
          </p:cNvCxnSpPr>
          <p:nvPr/>
        </p:nvCxnSpPr>
        <p:spPr>
          <a:xfrm>
            <a:off x="883047" y="1735586"/>
            <a:ext cx="849923" cy="8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995" y="2219907"/>
            <a:ext cx="981075" cy="2381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20" y="2496477"/>
            <a:ext cx="981075" cy="2381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01" y="2698340"/>
            <a:ext cx="1579624" cy="38340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77986" y="220718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1000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940001" y="2494742"/>
            <a:ext cx="6912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599 584 916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44242" y="2640224"/>
            <a:ext cx="1353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599,584,916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7794" y="2640224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832" y="2406343"/>
            <a:ext cx="1162050" cy="27622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3864429" y="2451735"/>
            <a:ext cx="1628160" cy="927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506" y="3335786"/>
            <a:ext cx="2305050" cy="24098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975" y="4332672"/>
            <a:ext cx="1932238" cy="4160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05272" y="3244334"/>
            <a:ext cx="438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CHEKCPITN CHALER(</a:t>
            </a:r>
            <a:r>
              <a:rPr lang="en-US" strike="sngStrike" dirty="0" err="1"/>
              <a:t>roth.ibm.dmil.walmarkt</a:t>
            </a:r>
            <a:r>
              <a:rPr lang="en-US" strike="sngStrike" dirty="0"/>
              <a:t>)</a:t>
            </a:r>
            <a:endParaRPr lang="en-US" strike="sngStrike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757057" y="4463143"/>
            <a:ext cx="2841172" cy="1306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9857" y="1019175"/>
            <a:ext cx="2305050" cy="24098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4917" y="1311881"/>
            <a:ext cx="2305050" cy="24098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7442" y="3803871"/>
            <a:ext cx="2305050" cy="24098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6953" y="4092494"/>
            <a:ext cx="2305050" cy="2409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05623" y="1170339"/>
            <a:ext cx="612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(delta).</a:t>
            </a:r>
            <a:r>
              <a:rPr lang="en-US" dirty="0" err="1" smtClean="0"/>
              <a:t>eval.</a:t>
            </a:r>
            <a:r>
              <a:rPr lang="en-US" strike="sngStrike" dirty="0" err="1" smtClean="0"/>
              <a:t>lsint</a:t>
            </a:r>
            <a:r>
              <a:rPr lang="en-US" strike="sngStrike" dirty="0" smtClean="0"/>
              <a:t>(to </a:t>
            </a:r>
            <a:r>
              <a:rPr lang="en-US" strike="sngStrike" dirty="0" err="1" smtClean="0"/>
              <a:t>creat</a:t>
            </a:r>
            <a:r>
              <a:rPr lang="en-US" strike="sngStrike" dirty="0" smtClean="0"/>
              <a:t> a </a:t>
            </a:r>
            <a:r>
              <a:rPr lang="en-US" strike="sngStrike" dirty="0" err="1" smtClean="0"/>
              <a:t>depmetn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store,diagnostics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returen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44" y="4890471"/>
            <a:ext cx="857250" cy="14192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96543" y="5050971"/>
            <a:ext cx="1600200" cy="116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80205" y="6380331"/>
            <a:ext cx="4696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made in </a:t>
            </a:r>
            <a:r>
              <a:rPr lang="en-US" strike="sngStrike" dirty="0" err="1"/>
              <a:t>america</a:t>
            </a:r>
            <a:r>
              <a:rPr lang="en-US" strike="sngStrike" dirty="0"/>
              <a:t> </a:t>
            </a:r>
            <a:r>
              <a:rPr lang="en-US" strike="sngStrike" dirty="0" err="1"/>
              <a:t>sam</a:t>
            </a:r>
            <a:r>
              <a:rPr lang="en-US" strike="sngStrike" dirty="0"/>
              <a:t> </a:t>
            </a:r>
            <a:r>
              <a:rPr lang="en-US" strike="sngStrike" dirty="0" err="1"/>
              <a:t>walton</a:t>
            </a:r>
            <a:r>
              <a:rPr lang="en-US" strike="sngStrike" dirty="0"/>
              <a:t> ice cream machine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65714" y="6166489"/>
            <a:ext cx="834118" cy="504407"/>
          </a:xfrm>
          <a:prstGeom prst="rect">
            <a:avLst/>
          </a:prstGeom>
          <a:solidFill>
            <a:srgbClr val="FF3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jenny</a:t>
            </a:r>
            <a:endParaRPr lang="en-US" strike="sngStrike" dirty="0"/>
          </a:p>
        </p:txBody>
      </p:sp>
      <p:sp>
        <p:nvSpPr>
          <p:cNvPr id="35" name="TextBox 34"/>
          <p:cNvSpPr txBox="1"/>
          <p:nvPr/>
        </p:nvSpPr>
        <p:spPr>
          <a:xfrm>
            <a:off x="3351840" y="5431971"/>
            <a:ext cx="181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IPX </a:t>
            </a:r>
            <a:r>
              <a:rPr lang="en-US" dirty="0" err="1" smtClean="0"/>
              <a:t>AVAIBLITY.avg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191546" y="4970405"/>
            <a:ext cx="612721" cy="409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O,N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1867784" y="5926194"/>
            <a:ext cx="1180245" cy="35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2506" y="5801303"/>
            <a:ext cx="313470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0.0001 </a:t>
            </a:r>
            <a:r>
              <a:rPr lang="en-US" dirty="0" err="1" smtClean="0"/>
              <a:t>asusemd</a:t>
            </a:r>
            <a:r>
              <a:rPr lang="en-US" dirty="0" smtClean="0"/>
              <a:t> INT:FBI:FRAUD</a:t>
            </a:r>
          </a:p>
          <a:p>
            <a:r>
              <a:rPr lang="en-US" smtClean="0"/>
              <a:t>VP GERMAY</a:t>
            </a:r>
          </a:p>
          <a:p>
            <a:r>
              <a:rPr lang="en-US" smtClean="0"/>
              <a:t> </a:t>
            </a:r>
            <a:r>
              <a:rPr lang="en-US" sz="800" strike="sngStrike" dirty="0" smtClean="0"/>
              <a:t>mafia </a:t>
            </a:r>
            <a:r>
              <a:rPr lang="en-US" sz="800" strike="sngStrike" dirty="0" err="1" smtClean="0"/>
              <a:t>karlsurhem</a:t>
            </a:r>
            <a:r>
              <a:rPr lang="en-US" sz="800" strike="sngStrike" dirty="0" smtClean="0"/>
              <a:t> kit dean mafia</a:t>
            </a:r>
          </a:p>
          <a:p>
            <a:r>
              <a:rPr lang="en-US" sz="800" strike="sngStrike" dirty="0" smtClean="0"/>
              <a:t>Walmart store Europe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25803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486" y="1970314"/>
            <a:ext cx="32893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29329" y="2050206"/>
            <a:ext cx="918013" cy="21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314" y="1447801"/>
            <a:ext cx="4114286" cy="4990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52" y="1490712"/>
            <a:ext cx="3250747" cy="49475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6743" y="1676400"/>
            <a:ext cx="12992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You have </a:t>
            </a:r>
          </a:p>
          <a:p>
            <a:r>
              <a:rPr lang="en-US" strike="sngStrike" dirty="0" smtClean="0"/>
              <a:t>My nephew</a:t>
            </a:r>
          </a:p>
          <a:p>
            <a:r>
              <a:rPr lang="en-US" strike="sngStrike" dirty="0" smtClean="0"/>
              <a:t>“free pizza”</a:t>
            </a:r>
          </a:p>
          <a:p>
            <a:r>
              <a:rPr lang="en-US" strike="sngStrike" dirty="0" smtClean="0"/>
              <a:t>Out of my</a:t>
            </a:r>
          </a:p>
          <a:p>
            <a:r>
              <a:rPr lang="en-US" strike="sngStrike" dirty="0" smtClean="0"/>
              <a:t>ASS</a:t>
            </a:r>
            <a:endParaRPr lang="en-US" strike="sngStrik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948086" y="1545013"/>
            <a:ext cx="3909914" cy="477958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717971" y="1091549"/>
            <a:ext cx="4474029" cy="55160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2399" y="1426029"/>
            <a:ext cx="11767200" cy="17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907" y="1023259"/>
            <a:ext cx="422655" cy="42454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96" y="1078693"/>
            <a:ext cx="644980" cy="33913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82" y="3443967"/>
            <a:ext cx="849932" cy="65994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46" y="4394153"/>
            <a:ext cx="803668" cy="476146"/>
          </a:xfrm>
          <a:prstGeom prst="rect">
            <a:avLst/>
          </a:prstGeom>
        </p:spPr>
      </p:pic>
      <p:cxnSp>
        <p:nvCxnSpPr>
          <p:cNvPr id="73" name="Straight Connector 72"/>
          <p:cNvCxnSpPr/>
          <p:nvPr/>
        </p:nvCxnSpPr>
        <p:spPr>
          <a:xfrm>
            <a:off x="6770829" y="3272712"/>
            <a:ext cx="849428" cy="8312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641819" y="4222898"/>
            <a:ext cx="849428" cy="8312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8" idx="2"/>
            <a:endCxn id="39" idx="0"/>
          </p:cNvCxnSpPr>
          <p:nvPr/>
        </p:nvCxnSpPr>
        <p:spPr>
          <a:xfrm flipH="1">
            <a:off x="7107948" y="3153728"/>
            <a:ext cx="138396" cy="29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71439" y="2798719"/>
            <a:ext cx="920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Herion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Schwarzer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Afgnain</a:t>
            </a:r>
            <a:endParaRPr lang="en-US" sz="800" strike="sngStrike" dirty="0" smtClean="0"/>
          </a:p>
          <a:p>
            <a:r>
              <a:rPr lang="en-US" sz="800" strike="sngStrike" dirty="0" smtClean="0"/>
              <a:t>And</a:t>
            </a:r>
          </a:p>
          <a:p>
            <a:r>
              <a:rPr lang="en-US" sz="800" dirty="0" smtClean="0"/>
              <a:t>FBI:WMD</a:t>
            </a:r>
            <a:endParaRPr lang="en-US" sz="800" dirty="0"/>
          </a:p>
        </p:txBody>
      </p:sp>
      <p:cxnSp>
        <p:nvCxnSpPr>
          <p:cNvPr id="60" name="Straight Arrow Connector 59"/>
          <p:cNvCxnSpPr>
            <a:stCxn id="56" idx="1"/>
            <a:endCxn id="40" idx="0"/>
          </p:cNvCxnSpPr>
          <p:nvPr/>
        </p:nvCxnSpPr>
        <p:spPr>
          <a:xfrm flipH="1">
            <a:off x="7131080" y="3091107"/>
            <a:ext cx="40359" cy="1303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368143" y="3443967"/>
            <a:ext cx="67518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Black</a:t>
            </a:r>
          </a:p>
        </p:txBody>
      </p:sp>
      <p:cxnSp>
        <p:nvCxnSpPr>
          <p:cNvPr id="85" name="Straight Connector 84"/>
          <p:cNvCxnSpPr>
            <a:endCxn id="39" idx="2"/>
          </p:cNvCxnSpPr>
          <p:nvPr/>
        </p:nvCxnSpPr>
        <p:spPr>
          <a:xfrm>
            <a:off x="6226629" y="3298847"/>
            <a:ext cx="881319" cy="805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6673091" y="5108401"/>
            <a:ext cx="723468" cy="369332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green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6368143" y="4870299"/>
            <a:ext cx="1028416" cy="910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60416" y="5802560"/>
            <a:ext cx="3806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stole</a:t>
            </a:r>
          </a:p>
          <a:p>
            <a:r>
              <a:rPr lang="en-US" dirty="0" smtClean="0"/>
              <a:t>w/</a:t>
            </a:r>
            <a:r>
              <a:rPr lang="en-US" dirty="0" err="1" smtClean="0"/>
              <a:t>sam</a:t>
            </a:r>
            <a:r>
              <a:rPr lang="en-US" dirty="0" smtClean="0"/>
              <a:t> </a:t>
            </a:r>
          </a:p>
          <a:p>
            <a:r>
              <a:rPr lang="en-US" dirty="0" smtClean="0"/>
              <a:t>J2EE </a:t>
            </a:r>
            <a:r>
              <a:rPr lang="en-US" dirty="0" err="1" smtClean="0"/>
              <a:t>montirng</a:t>
            </a:r>
            <a:r>
              <a:rPr lang="en-US" dirty="0" smtClean="0"/>
              <a:t> 2005 in 2014 with CPVA</a:t>
            </a:r>
            <a:endParaRPr lang="en-US" dirty="0"/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10570029" y="2798719"/>
            <a:ext cx="762000" cy="380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0739666" y="1298355"/>
            <a:ext cx="1142935" cy="1974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1190547" y="1278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8563501" y="1129003"/>
            <a:ext cx="544953" cy="138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122669" y="1235530"/>
            <a:ext cx="75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Delta)</a:t>
            </a:r>
            <a:endParaRPr lang="en-US" dirty="0"/>
          </a:p>
        </p:txBody>
      </p:sp>
      <p:cxnSp>
        <p:nvCxnSpPr>
          <p:cNvPr id="99" name="Straight Connector 98"/>
          <p:cNvCxnSpPr>
            <a:stCxn id="97" idx="1"/>
          </p:cNvCxnSpPr>
          <p:nvPr/>
        </p:nvCxnSpPr>
        <p:spPr>
          <a:xfrm flipH="1">
            <a:off x="4929697" y="1420196"/>
            <a:ext cx="3192972" cy="399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7" idx="1"/>
            <a:endCxn id="38" idx="1"/>
          </p:cNvCxnSpPr>
          <p:nvPr/>
        </p:nvCxnSpPr>
        <p:spPr>
          <a:xfrm flipH="1" flipV="1">
            <a:off x="2654905" y="1267215"/>
            <a:ext cx="5467764" cy="15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905" y="1043718"/>
            <a:ext cx="671712" cy="446994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5955569" y="1103121"/>
            <a:ext cx="898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Free </a:t>
            </a:r>
            <a:r>
              <a:rPr lang="en-US" sz="800" strike="sngStrike" dirty="0" err="1" smtClean="0"/>
              <a:t>intenet,unix</a:t>
            </a:r>
            <a:endParaRPr lang="en-US" sz="800" strike="sngStrike" dirty="0"/>
          </a:p>
        </p:txBody>
      </p:sp>
      <p:sp>
        <p:nvSpPr>
          <p:cNvPr id="103" name="TextBox 102"/>
          <p:cNvSpPr txBox="1"/>
          <p:nvPr/>
        </p:nvSpPr>
        <p:spPr>
          <a:xfrm>
            <a:off x="9354563" y="905937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41.LIFE</a:t>
            </a:r>
            <a:endParaRPr lang="en-US" sz="32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9744641" y="1343705"/>
            <a:ext cx="1573123" cy="1248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144539" y="2174196"/>
            <a:ext cx="51007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trike="sngStrike" dirty="0" smtClean="0"/>
              <a:t>Oliver</a:t>
            </a:r>
          </a:p>
          <a:p>
            <a:r>
              <a:rPr lang="en-US" sz="1050" strike="sngStrike" dirty="0" err="1" smtClean="0"/>
              <a:t>kahn</a:t>
            </a:r>
            <a:endParaRPr lang="en-US" sz="1050" strike="sngStrike" dirty="0"/>
          </a:p>
        </p:txBody>
      </p:sp>
      <p:cxnSp>
        <p:nvCxnSpPr>
          <p:cNvPr id="107" name="Straight Arrow Connector 106"/>
          <p:cNvCxnSpPr/>
          <p:nvPr/>
        </p:nvCxnSpPr>
        <p:spPr>
          <a:xfrm flipH="1">
            <a:off x="9505782" y="1496105"/>
            <a:ext cx="391259" cy="743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939" y="2876729"/>
            <a:ext cx="2495550" cy="18383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91742" y="3973286"/>
            <a:ext cx="3243943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256314" y="2569029"/>
            <a:ext cx="3679371" cy="14042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48441" y="3231518"/>
            <a:ext cx="3330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ELKE. </a:t>
            </a:r>
            <a:r>
              <a:rPr lang="en-US" strike="sngStrike" dirty="0" err="1" smtClean="0"/>
              <a:t>Bitrh</a:t>
            </a:r>
            <a:r>
              <a:rPr lang="en-US" strike="sngStrike" dirty="0" smtClean="0"/>
              <a:t> Vagina Crust, Michelle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17914" y="1436914"/>
            <a:ext cx="5648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0.001 </a:t>
            </a:r>
            <a:r>
              <a:rPr lang="en-US" dirty="0" err="1" smtClean="0"/>
              <a:t>whtiehosure.LARRY</a:t>
            </a:r>
            <a:r>
              <a:rPr lang="en-US" dirty="0" smtClean="0"/>
              <a:t> .</a:t>
            </a:r>
            <a:r>
              <a:rPr lang="en-US" dirty="0" err="1" smtClean="0"/>
              <a:t>lsint</a:t>
            </a:r>
            <a:r>
              <a:rPr lang="en-US" dirty="0" smtClean="0"/>
              <a:t>(</a:t>
            </a:r>
            <a:r>
              <a:rPr lang="en-US" dirty="0" err="1" smtClean="0"/>
              <a:t>phforzeim</a:t>
            </a:r>
            <a:r>
              <a:rPr lang="en-US" dirty="0" smtClean="0"/>
              <a:t>)</a:t>
            </a:r>
          </a:p>
          <a:p>
            <a:r>
              <a:rPr lang="en-US" dirty="0" smtClean="0"/>
              <a:t>SQ.COOLMANE </a:t>
            </a:r>
            <a:r>
              <a:rPr lang="en-US" strike="sngStrike" dirty="0" smtClean="0"/>
              <a:t>( </a:t>
            </a:r>
            <a:r>
              <a:rPr lang="en-US" strike="sngStrike" dirty="0" err="1" smtClean="0"/>
              <a:t>pforten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zuer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holle</a:t>
            </a:r>
            <a:r>
              <a:rPr lang="en-US" strike="sngStrike" dirty="0"/>
              <a:t> 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trnal</a:t>
            </a:r>
            <a:r>
              <a:rPr lang="en-US" strike="sngStrike" dirty="0" smtClean="0"/>
              <a:t>) gateway to hell)</a:t>
            </a:r>
            <a:endParaRPr lang="en-US" strike="sngStrike" dirty="0"/>
          </a:p>
        </p:txBody>
      </p:sp>
      <p:sp>
        <p:nvSpPr>
          <p:cNvPr id="16" name="Rectangle 15"/>
          <p:cNvSpPr/>
          <p:nvPr/>
        </p:nvSpPr>
        <p:spPr>
          <a:xfrm>
            <a:off x="8545286" y="1578429"/>
            <a:ext cx="1719943" cy="805542"/>
          </a:xfrm>
          <a:prstGeom prst="rect">
            <a:avLst/>
          </a:prstGeom>
          <a:solidFill>
            <a:srgbClr val="FF3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Ibm</a:t>
            </a:r>
            <a:endParaRPr lang="en-US" strike="sngStrike" dirty="0" smtClean="0"/>
          </a:p>
          <a:p>
            <a:pPr algn="ctr"/>
            <a:r>
              <a:rPr lang="en-US" strike="sngStrike" dirty="0" smtClean="0"/>
              <a:t>Pink pants[]</a:t>
            </a:r>
            <a:endParaRPr lang="en-US" strike="sngStrike" dirty="0"/>
          </a:p>
        </p:txBody>
      </p:sp>
      <p:sp>
        <p:nvSpPr>
          <p:cNvPr id="17" name="Rectangle 16"/>
          <p:cNvSpPr/>
          <p:nvPr/>
        </p:nvSpPr>
        <p:spPr>
          <a:xfrm>
            <a:off x="5453741" y="4561116"/>
            <a:ext cx="1719943" cy="805542"/>
          </a:xfrm>
          <a:prstGeom prst="rect">
            <a:avLst/>
          </a:prstGeom>
          <a:solidFill>
            <a:srgbClr val="FF31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Ibm</a:t>
            </a:r>
            <a:endParaRPr lang="en-US" strike="sngStrike" dirty="0" smtClean="0"/>
          </a:p>
          <a:p>
            <a:pPr algn="ctr"/>
            <a:r>
              <a:rPr lang="en-US" strike="sngStrike" dirty="0" smtClean="0"/>
              <a:t>Pink pants[]</a:t>
            </a:r>
            <a:endParaRPr lang="en-US" strike="sngStrike" dirty="0"/>
          </a:p>
        </p:txBody>
      </p:sp>
      <p:sp>
        <p:nvSpPr>
          <p:cNvPr id="18" name="TextBox 17"/>
          <p:cNvSpPr txBox="1"/>
          <p:nvPr/>
        </p:nvSpPr>
        <p:spPr>
          <a:xfrm>
            <a:off x="8795657" y="4180114"/>
            <a:ext cx="2150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Cocsot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laura</a:t>
            </a:r>
            <a:endParaRPr lang="en-US" strike="sngStrike" dirty="0" smtClean="0"/>
          </a:p>
          <a:p>
            <a:r>
              <a:rPr lang="en-US" dirty="0" smtClean="0"/>
              <a:t>ATONCLOCK(Emma )</a:t>
            </a:r>
          </a:p>
          <a:p>
            <a:r>
              <a:rPr lang="en-US" strike="sngStrike" dirty="0" err="1" smtClean="0"/>
              <a:t>Pineborok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neihro</a:t>
            </a:r>
            <a:r>
              <a:rPr lang="en-US" strike="sngStrike" dirty="0" smtClean="0"/>
              <a:t> girl</a:t>
            </a:r>
            <a:endParaRPr lang="en-US" strike="sngStrike" dirty="0"/>
          </a:p>
        </p:txBody>
      </p:sp>
      <p:sp>
        <p:nvSpPr>
          <p:cNvPr id="19" name="TextBox 18"/>
          <p:cNvSpPr txBox="1"/>
          <p:nvPr/>
        </p:nvSpPr>
        <p:spPr>
          <a:xfrm>
            <a:off x="7878833" y="2645230"/>
            <a:ext cx="44029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ELKE 2015</a:t>
            </a:r>
          </a:p>
          <a:p>
            <a:r>
              <a:rPr lang="en-US" dirty="0" err="1" smtClean="0"/>
              <a:t>ELKE.avg</a:t>
            </a:r>
            <a:endParaRPr lang="en-US" dirty="0" smtClean="0"/>
          </a:p>
          <a:p>
            <a:r>
              <a:rPr lang="en-US" dirty="0" smtClean="0"/>
              <a:t>ELKE.</a:t>
            </a:r>
          </a:p>
          <a:p>
            <a:r>
              <a:rPr lang="en-US" dirty="0" smtClean="0"/>
              <a:t>ELKE ATOMBOCKE(</a:t>
            </a:r>
            <a:r>
              <a:rPr lang="en-US" strike="sngStrike" dirty="0" err="1" smtClean="0"/>
              <a:t>otto-hanhn</a:t>
            </a:r>
            <a:r>
              <a:rPr lang="en-US" dirty="0" smtClean="0"/>
              <a:t>) IPX </a:t>
            </a:r>
            <a:r>
              <a:rPr lang="en-US" strike="sngStrike" dirty="0" err="1" smtClean="0"/>
              <a:t>qtip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steve</a:t>
            </a:r>
            <a:endParaRPr lang="en-US" strike="sngStrike" dirty="0"/>
          </a:p>
        </p:txBody>
      </p:sp>
      <p:sp>
        <p:nvSpPr>
          <p:cNvPr id="20" name="TextBox 19"/>
          <p:cNvSpPr txBox="1"/>
          <p:nvPr/>
        </p:nvSpPr>
        <p:spPr>
          <a:xfrm>
            <a:off x="2002971" y="1918823"/>
            <a:ext cx="210666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trike="sngStrike" dirty="0" smtClean="0"/>
              <a:t>Joe Pforzheim (</a:t>
            </a:r>
            <a:r>
              <a:rPr lang="en-US" sz="1100" strike="sngStrike" dirty="0" err="1" smtClean="0"/>
              <a:t>tnral</a:t>
            </a:r>
            <a:r>
              <a:rPr lang="en-US" sz="1100" strike="sngStrike" dirty="0" smtClean="0"/>
              <a:t>) vagina town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17914" y="2003461"/>
            <a:ext cx="260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Vggg.WAR</a:t>
            </a:r>
            <a:r>
              <a:rPr lang="en-US" dirty="0" smtClean="0"/>
              <a:t>(</a:t>
            </a:r>
            <a:r>
              <a:rPr lang="en-US" sz="800" strike="sngStrike" dirty="0" smtClean="0"/>
              <a:t>b-10, </a:t>
            </a:r>
            <a:r>
              <a:rPr lang="en-US" sz="800" strike="sngStrike" dirty="0" err="1" smtClean="0"/>
              <a:t>adlph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hiter</a:t>
            </a:r>
            <a:r>
              <a:rPr lang="en-US" sz="800" strike="sngStrike" dirty="0" smtClean="0"/>
              <a:t> built autobahn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2213" y="2083245"/>
            <a:ext cx="263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KA-</a:t>
            </a:r>
            <a:r>
              <a:rPr lang="en-US" dirty="0" err="1" smtClean="0"/>
              <a:t>Pforszeim</a:t>
            </a:r>
            <a:r>
              <a:rPr lang="en-US" dirty="0" smtClean="0"/>
              <a:t> WAR(</a:t>
            </a:r>
            <a:r>
              <a:rPr lang="en-US" strike="sngStrike" dirty="0" smtClean="0"/>
              <a:t>b-10(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00392" y="2594091"/>
            <a:ext cx="3679371" cy="14042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25672" y="5384515"/>
            <a:ext cx="416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1991 ATOMPHY(</a:t>
            </a:r>
            <a:r>
              <a:rPr lang="en-US" strike="sngStrike" dirty="0" smtClean="0"/>
              <a:t>hanh,$2,000 golden cuffs)</a:t>
            </a:r>
            <a:endParaRPr lang="en-US" strike="sngStrike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780" y="3644392"/>
            <a:ext cx="1342625" cy="13426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139859" y="3784022"/>
            <a:ext cx="2067669" cy="96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7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Cube 1"/>
          <p:cNvSpPr/>
          <p:nvPr/>
        </p:nvSpPr>
        <p:spPr>
          <a:xfrm>
            <a:off x="1556657" y="1567543"/>
            <a:ext cx="2253343" cy="40168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7380515" y="1331035"/>
            <a:ext cx="2253343" cy="40168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50229" y="2231571"/>
            <a:ext cx="2307771" cy="13443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314" y="1160698"/>
            <a:ext cx="260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Klosterweg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trnal</a:t>
            </a:r>
            <a:r>
              <a:rPr lang="en-US" dirty="0" smtClean="0"/>
              <a:t>) </a:t>
            </a:r>
          </a:p>
          <a:p>
            <a:r>
              <a:rPr lang="en-US" b="1" dirty="0" err="1" smtClean="0"/>
              <a:t>Monestary</a:t>
            </a:r>
            <a:r>
              <a:rPr lang="en-US" b="1" dirty="0" smtClean="0"/>
              <a:t> </a:t>
            </a:r>
            <a:r>
              <a:rPr lang="en-US" dirty="0" smtClean="0"/>
              <a:t>Way, </a:t>
            </a:r>
            <a:r>
              <a:rPr lang="en-US" dirty="0" err="1" smtClean="0"/>
              <a:t>Univerity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51314" y="1091549"/>
            <a:ext cx="1940541" cy="4759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KIT</a:t>
            </a:r>
            <a:endParaRPr lang="en-US" strike="sngStrike" dirty="0"/>
          </a:p>
        </p:txBody>
      </p:sp>
      <p:sp>
        <p:nvSpPr>
          <p:cNvPr id="15" name="Rectangle 14"/>
          <p:cNvSpPr/>
          <p:nvPr/>
        </p:nvSpPr>
        <p:spPr>
          <a:xfrm>
            <a:off x="7862370" y="976032"/>
            <a:ext cx="3580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Monestary</a:t>
            </a:r>
            <a:r>
              <a:rPr lang="en-US" b="1" dirty="0" smtClean="0"/>
              <a:t>, San </a:t>
            </a:r>
            <a:r>
              <a:rPr lang="en-US" b="1" dirty="0" err="1" smtClean="0"/>
              <a:t>Anslemo</a:t>
            </a:r>
            <a:r>
              <a:rPr lang="en-US" b="1" dirty="0" smtClean="0"/>
              <a:t>, California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26" y="1479777"/>
            <a:ext cx="654504" cy="6545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725" y="1479777"/>
            <a:ext cx="1162439" cy="6531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04114" y="116069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The </a:t>
            </a:r>
            <a:r>
              <a:rPr lang="en-US" strike="sngStrike" dirty="0" err="1" smtClean="0"/>
              <a:t>hun</a:t>
            </a:r>
            <a:endParaRPr lang="en-US" strike="sngStrike" dirty="0"/>
          </a:p>
        </p:txBody>
      </p:sp>
      <p:sp>
        <p:nvSpPr>
          <p:cNvPr id="19" name="TextBox 18"/>
          <p:cNvSpPr txBox="1"/>
          <p:nvPr/>
        </p:nvSpPr>
        <p:spPr>
          <a:xfrm>
            <a:off x="6180366" y="5655640"/>
            <a:ext cx="16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Deere park Ave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66" y="5513734"/>
            <a:ext cx="1162439" cy="65314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33858" y="2147345"/>
            <a:ext cx="251677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TEST AGENT[]</a:t>
            </a:r>
          </a:p>
          <a:p>
            <a:r>
              <a:rPr lang="en-US" sz="1000" b="1" dirty="0"/>
              <a:t>	</a:t>
            </a:r>
            <a:r>
              <a:rPr lang="en-US" sz="1000" b="1" strike="sngStrike" dirty="0" smtClean="0"/>
              <a:t>- Anal</a:t>
            </a:r>
          </a:p>
          <a:p>
            <a:r>
              <a:rPr lang="en-US" sz="1000" b="1" dirty="0"/>
              <a:t>	</a:t>
            </a:r>
            <a:r>
              <a:rPr lang="en-US" sz="1000" b="1" dirty="0" smtClean="0"/>
              <a:t>- </a:t>
            </a:r>
            <a:r>
              <a:rPr lang="en-US" sz="1000" b="1" strike="sngStrike" dirty="0" err="1" smtClean="0"/>
              <a:t>Cumshot</a:t>
            </a:r>
            <a:r>
              <a:rPr lang="en-US" sz="1000" b="1" strike="sngStrike" dirty="0" smtClean="0"/>
              <a:t> </a:t>
            </a:r>
            <a:r>
              <a:rPr lang="en-US" sz="1000" b="1" strike="sngStrike" dirty="0" err="1" smtClean="0"/>
              <a:t>Compliation</a:t>
            </a:r>
            <a:endParaRPr lang="en-US" sz="1000" b="1" strike="sngStrike" dirty="0"/>
          </a:p>
        </p:txBody>
      </p:sp>
      <p:sp>
        <p:nvSpPr>
          <p:cNvPr id="22" name="Rectangle 21"/>
          <p:cNvSpPr/>
          <p:nvPr/>
        </p:nvSpPr>
        <p:spPr>
          <a:xfrm>
            <a:off x="2824925" y="5957877"/>
            <a:ext cx="1550889" cy="8308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ube 24"/>
          <p:cNvSpPr/>
          <p:nvPr/>
        </p:nvSpPr>
        <p:spPr>
          <a:xfrm>
            <a:off x="2002387" y="5672088"/>
            <a:ext cx="697853" cy="10480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328057" y="595787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alone</a:t>
            </a:r>
            <a:endParaRPr lang="en-US" strike="sngStrike" dirty="0"/>
          </a:p>
        </p:txBody>
      </p:sp>
      <p:sp>
        <p:nvSpPr>
          <p:cNvPr id="27" name="TextBox 26"/>
          <p:cNvSpPr txBox="1"/>
          <p:nvPr/>
        </p:nvSpPr>
        <p:spPr>
          <a:xfrm>
            <a:off x="138630" y="5609435"/>
            <a:ext cx="469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Atomclock</a:t>
            </a:r>
            <a:r>
              <a:rPr lang="en-US" dirty="0" smtClean="0"/>
              <a:t>(</a:t>
            </a:r>
            <a:r>
              <a:rPr lang="en-US" dirty="0" err="1" smtClean="0"/>
              <a:t>quarz</a:t>
            </a:r>
            <a:r>
              <a:rPr lang="en-US" dirty="0" smtClean="0"/>
              <a:t> </a:t>
            </a:r>
            <a:r>
              <a:rPr lang="en-US" dirty="0" err="1" smtClean="0"/>
              <a:t>cicle</a:t>
            </a:r>
            <a:r>
              <a:rPr lang="en-US" dirty="0" smtClean="0"/>
              <a:t>) </a:t>
            </a:r>
            <a:r>
              <a:rPr lang="en-US" b="1" dirty="0" smtClean="0"/>
              <a:t>MONISTARY</a:t>
            </a:r>
            <a:r>
              <a:rPr lang="en-US" dirty="0" smtClean="0"/>
              <a:t> PETERSSON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64029" y="21329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2143" y="5268686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2010/16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156373" y="148181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927771" y="5609435"/>
            <a:ext cx="84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Church</a:t>
            </a:r>
            <a:endParaRPr lang="en-US" strike="sngStrike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0351829" y="5268686"/>
            <a:ext cx="26174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58201" y="4821313"/>
            <a:ext cx="188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Data San </a:t>
            </a:r>
            <a:r>
              <a:rPr lang="en-US" strike="sngStrike" dirty="0" err="1" smtClean="0"/>
              <a:t>Ansleom</a:t>
            </a:r>
            <a:endParaRPr lang="en-US" strike="sngStrike" dirty="0"/>
          </a:p>
        </p:txBody>
      </p:sp>
      <p:sp>
        <p:nvSpPr>
          <p:cNvPr id="35" name="TextBox 34"/>
          <p:cNvSpPr txBox="1"/>
          <p:nvPr/>
        </p:nvSpPr>
        <p:spPr>
          <a:xfrm>
            <a:off x="9652796" y="5453352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000.tw.pns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2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63486" y="1970314"/>
            <a:ext cx="328936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52509" y="2050206"/>
            <a:ext cx="363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 INTENTE PAYMENT </a:t>
            </a:r>
            <a:r>
              <a:rPr lang="en-US" strike="sngStrike" dirty="0" err="1" smtClean="0"/>
              <a:t>jeff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hass</a:t>
            </a:r>
            <a:endParaRPr lang="en-US" strike="sngStrike" dirty="0"/>
          </a:p>
        </p:txBody>
      </p:sp>
      <p:sp>
        <p:nvSpPr>
          <p:cNvPr id="20" name="TextBox 19"/>
          <p:cNvSpPr txBox="1"/>
          <p:nvPr/>
        </p:nvSpPr>
        <p:spPr>
          <a:xfrm>
            <a:off x="5315016" y="1686910"/>
            <a:ext cx="271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§422.6 Hate Crime(</a:t>
            </a:r>
            <a:r>
              <a:rPr lang="en-US" strike="sngStrike" dirty="0" smtClean="0"/>
              <a:t>person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491620" y="2142271"/>
            <a:ext cx="3755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IPX  HOMCE:LUX:COINTOSN:</a:t>
            </a:r>
          </a:p>
          <a:p>
            <a:r>
              <a:rPr lang="en-US" dirty="0" smtClean="0"/>
              <a:t>  INTESTTOWN:HATEHOLE:CHRISTMAS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1529329" y="2050206"/>
            <a:ext cx="918013" cy="21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614241" y="2072107"/>
            <a:ext cx="918013" cy="2119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18103" y="1382877"/>
            <a:ext cx="387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Ibm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pwc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consutlaitn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tivli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tim</a:t>
            </a:r>
            <a:r>
              <a:rPr lang="en-US" strike="sngStrike" dirty="0" smtClean="0"/>
              <a:t>/tam/j2ee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5999" y="1158612"/>
            <a:ext cx="302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 smtClean="0"/>
              <a:t>nonPoliceIdentityTheftLogical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7608176" y="2906486"/>
            <a:ext cx="3638703" cy="26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8176" y="3309257"/>
            <a:ext cx="3638703" cy="1197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7674429" y="3568705"/>
            <a:ext cx="3614057" cy="698646"/>
          </a:xfrm>
          <a:custGeom>
            <a:avLst/>
            <a:gdLst>
              <a:gd name="connsiteX0" fmla="*/ 0 w 3614057"/>
              <a:gd name="connsiteY0" fmla="*/ 404581 h 698646"/>
              <a:gd name="connsiteX1" fmla="*/ 1143000 w 3614057"/>
              <a:gd name="connsiteY1" fmla="*/ 382809 h 698646"/>
              <a:gd name="connsiteX2" fmla="*/ 1404257 w 3614057"/>
              <a:gd name="connsiteY2" fmla="*/ 78009 h 698646"/>
              <a:gd name="connsiteX3" fmla="*/ 2209800 w 3614057"/>
              <a:gd name="connsiteY3" fmla="*/ 698495 h 698646"/>
              <a:gd name="connsiteX4" fmla="*/ 2460171 w 3614057"/>
              <a:gd name="connsiteY4" fmla="*/ 12695 h 698646"/>
              <a:gd name="connsiteX5" fmla="*/ 2786742 w 3614057"/>
              <a:gd name="connsiteY5" fmla="*/ 263066 h 698646"/>
              <a:gd name="connsiteX6" fmla="*/ 2960914 w 3614057"/>
              <a:gd name="connsiteY6" fmla="*/ 393695 h 698646"/>
              <a:gd name="connsiteX7" fmla="*/ 3145971 w 3614057"/>
              <a:gd name="connsiteY7" fmla="*/ 382809 h 698646"/>
              <a:gd name="connsiteX8" fmla="*/ 3494314 w 3614057"/>
              <a:gd name="connsiteY8" fmla="*/ 361038 h 698646"/>
              <a:gd name="connsiteX9" fmla="*/ 3537857 w 3614057"/>
              <a:gd name="connsiteY9" fmla="*/ 361038 h 698646"/>
              <a:gd name="connsiteX10" fmla="*/ 3614057 w 3614057"/>
              <a:gd name="connsiteY10" fmla="*/ 382809 h 69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4057" h="698646">
                <a:moveTo>
                  <a:pt x="0" y="404581"/>
                </a:moveTo>
                <a:cubicBezTo>
                  <a:pt x="454478" y="420909"/>
                  <a:pt x="908957" y="437238"/>
                  <a:pt x="1143000" y="382809"/>
                </a:cubicBezTo>
                <a:cubicBezTo>
                  <a:pt x="1377043" y="328380"/>
                  <a:pt x="1226457" y="25395"/>
                  <a:pt x="1404257" y="78009"/>
                </a:cubicBezTo>
                <a:cubicBezTo>
                  <a:pt x="1582057" y="130623"/>
                  <a:pt x="2033814" y="709381"/>
                  <a:pt x="2209800" y="698495"/>
                </a:cubicBezTo>
                <a:cubicBezTo>
                  <a:pt x="2385786" y="687609"/>
                  <a:pt x="2364014" y="85266"/>
                  <a:pt x="2460171" y="12695"/>
                </a:cubicBezTo>
                <a:cubicBezTo>
                  <a:pt x="2556328" y="-59876"/>
                  <a:pt x="2703285" y="199566"/>
                  <a:pt x="2786742" y="263066"/>
                </a:cubicBezTo>
                <a:cubicBezTo>
                  <a:pt x="2870199" y="326566"/>
                  <a:pt x="2901043" y="373738"/>
                  <a:pt x="2960914" y="393695"/>
                </a:cubicBezTo>
                <a:cubicBezTo>
                  <a:pt x="3020785" y="413652"/>
                  <a:pt x="3145971" y="382809"/>
                  <a:pt x="3145971" y="382809"/>
                </a:cubicBezTo>
                <a:lnTo>
                  <a:pt x="3494314" y="361038"/>
                </a:lnTo>
                <a:cubicBezTo>
                  <a:pt x="3559628" y="357409"/>
                  <a:pt x="3517900" y="357410"/>
                  <a:pt x="3537857" y="361038"/>
                </a:cubicBezTo>
                <a:cubicBezTo>
                  <a:pt x="3557814" y="364666"/>
                  <a:pt x="3585935" y="373737"/>
                  <a:pt x="3614057" y="3828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62853" y="3250037"/>
            <a:ext cx="297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Interest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019992" y="2906486"/>
            <a:ext cx="3638703" cy="26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2019992" y="3309257"/>
            <a:ext cx="3638703" cy="1197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2086245" y="3568705"/>
            <a:ext cx="3614057" cy="698646"/>
          </a:xfrm>
          <a:custGeom>
            <a:avLst/>
            <a:gdLst>
              <a:gd name="connsiteX0" fmla="*/ 0 w 3614057"/>
              <a:gd name="connsiteY0" fmla="*/ 404581 h 698646"/>
              <a:gd name="connsiteX1" fmla="*/ 1143000 w 3614057"/>
              <a:gd name="connsiteY1" fmla="*/ 382809 h 698646"/>
              <a:gd name="connsiteX2" fmla="*/ 1404257 w 3614057"/>
              <a:gd name="connsiteY2" fmla="*/ 78009 h 698646"/>
              <a:gd name="connsiteX3" fmla="*/ 2209800 w 3614057"/>
              <a:gd name="connsiteY3" fmla="*/ 698495 h 698646"/>
              <a:gd name="connsiteX4" fmla="*/ 2460171 w 3614057"/>
              <a:gd name="connsiteY4" fmla="*/ 12695 h 698646"/>
              <a:gd name="connsiteX5" fmla="*/ 2786742 w 3614057"/>
              <a:gd name="connsiteY5" fmla="*/ 263066 h 698646"/>
              <a:gd name="connsiteX6" fmla="*/ 2960914 w 3614057"/>
              <a:gd name="connsiteY6" fmla="*/ 393695 h 698646"/>
              <a:gd name="connsiteX7" fmla="*/ 3145971 w 3614057"/>
              <a:gd name="connsiteY7" fmla="*/ 382809 h 698646"/>
              <a:gd name="connsiteX8" fmla="*/ 3494314 w 3614057"/>
              <a:gd name="connsiteY8" fmla="*/ 361038 h 698646"/>
              <a:gd name="connsiteX9" fmla="*/ 3537857 w 3614057"/>
              <a:gd name="connsiteY9" fmla="*/ 361038 h 698646"/>
              <a:gd name="connsiteX10" fmla="*/ 3614057 w 3614057"/>
              <a:gd name="connsiteY10" fmla="*/ 382809 h 69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4057" h="698646">
                <a:moveTo>
                  <a:pt x="0" y="404581"/>
                </a:moveTo>
                <a:cubicBezTo>
                  <a:pt x="454478" y="420909"/>
                  <a:pt x="908957" y="437238"/>
                  <a:pt x="1143000" y="382809"/>
                </a:cubicBezTo>
                <a:cubicBezTo>
                  <a:pt x="1377043" y="328380"/>
                  <a:pt x="1226457" y="25395"/>
                  <a:pt x="1404257" y="78009"/>
                </a:cubicBezTo>
                <a:cubicBezTo>
                  <a:pt x="1582057" y="130623"/>
                  <a:pt x="2033814" y="709381"/>
                  <a:pt x="2209800" y="698495"/>
                </a:cubicBezTo>
                <a:cubicBezTo>
                  <a:pt x="2385786" y="687609"/>
                  <a:pt x="2364014" y="85266"/>
                  <a:pt x="2460171" y="12695"/>
                </a:cubicBezTo>
                <a:cubicBezTo>
                  <a:pt x="2556328" y="-59876"/>
                  <a:pt x="2703285" y="199566"/>
                  <a:pt x="2786742" y="263066"/>
                </a:cubicBezTo>
                <a:cubicBezTo>
                  <a:pt x="2870199" y="326566"/>
                  <a:pt x="2901043" y="373738"/>
                  <a:pt x="2960914" y="393695"/>
                </a:cubicBezTo>
                <a:cubicBezTo>
                  <a:pt x="3020785" y="413652"/>
                  <a:pt x="3145971" y="382809"/>
                  <a:pt x="3145971" y="382809"/>
                </a:cubicBezTo>
                <a:lnTo>
                  <a:pt x="3494314" y="361038"/>
                </a:lnTo>
                <a:cubicBezTo>
                  <a:pt x="3559628" y="357409"/>
                  <a:pt x="3517900" y="357410"/>
                  <a:pt x="3537857" y="361038"/>
                </a:cubicBezTo>
                <a:cubicBezTo>
                  <a:pt x="3557814" y="364666"/>
                  <a:pt x="3585935" y="373737"/>
                  <a:pt x="3614057" y="3828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874669" y="3250037"/>
            <a:ext cx="297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Interest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973101" y="2580775"/>
            <a:ext cx="196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FINANCE(</a:t>
            </a:r>
            <a:r>
              <a:rPr lang="en-US" strike="sngStrike" dirty="0" err="1" smtClean="0"/>
              <a:t>visa,dtcc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5775536" y="3293139"/>
            <a:ext cx="1354608" cy="1197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775536" y="2928297"/>
            <a:ext cx="1358831" cy="268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63046" y="3291593"/>
            <a:ext cx="1329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Delayed</a:t>
            </a:r>
          </a:p>
          <a:p>
            <a:r>
              <a:rPr lang="en-US" dirty="0" smtClean="0"/>
              <a:t> Compound </a:t>
            </a:r>
          </a:p>
          <a:p>
            <a:r>
              <a:rPr lang="en-US" dirty="0" err="1" smtClean="0"/>
              <a:t>Intrest</a:t>
            </a:r>
            <a:endParaRPr lang="en-US" dirty="0"/>
          </a:p>
        </p:txBody>
      </p:sp>
      <p:sp>
        <p:nvSpPr>
          <p:cNvPr id="87" name="Freeform 86"/>
          <p:cNvSpPr/>
          <p:nvPr/>
        </p:nvSpPr>
        <p:spPr>
          <a:xfrm>
            <a:off x="5766554" y="4180394"/>
            <a:ext cx="1363589" cy="269474"/>
          </a:xfrm>
          <a:custGeom>
            <a:avLst/>
            <a:gdLst>
              <a:gd name="connsiteX0" fmla="*/ 0 w 3614057"/>
              <a:gd name="connsiteY0" fmla="*/ 404581 h 698646"/>
              <a:gd name="connsiteX1" fmla="*/ 1143000 w 3614057"/>
              <a:gd name="connsiteY1" fmla="*/ 382809 h 698646"/>
              <a:gd name="connsiteX2" fmla="*/ 1404257 w 3614057"/>
              <a:gd name="connsiteY2" fmla="*/ 78009 h 698646"/>
              <a:gd name="connsiteX3" fmla="*/ 2209800 w 3614057"/>
              <a:gd name="connsiteY3" fmla="*/ 698495 h 698646"/>
              <a:gd name="connsiteX4" fmla="*/ 2460171 w 3614057"/>
              <a:gd name="connsiteY4" fmla="*/ 12695 h 698646"/>
              <a:gd name="connsiteX5" fmla="*/ 2786742 w 3614057"/>
              <a:gd name="connsiteY5" fmla="*/ 263066 h 698646"/>
              <a:gd name="connsiteX6" fmla="*/ 2960914 w 3614057"/>
              <a:gd name="connsiteY6" fmla="*/ 393695 h 698646"/>
              <a:gd name="connsiteX7" fmla="*/ 3145971 w 3614057"/>
              <a:gd name="connsiteY7" fmla="*/ 382809 h 698646"/>
              <a:gd name="connsiteX8" fmla="*/ 3494314 w 3614057"/>
              <a:gd name="connsiteY8" fmla="*/ 361038 h 698646"/>
              <a:gd name="connsiteX9" fmla="*/ 3537857 w 3614057"/>
              <a:gd name="connsiteY9" fmla="*/ 361038 h 698646"/>
              <a:gd name="connsiteX10" fmla="*/ 3614057 w 3614057"/>
              <a:gd name="connsiteY10" fmla="*/ 382809 h 698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4057" h="698646">
                <a:moveTo>
                  <a:pt x="0" y="404581"/>
                </a:moveTo>
                <a:cubicBezTo>
                  <a:pt x="454478" y="420909"/>
                  <a:pt x="908957" y="437238"/>
                  <a:pt x="1143000" y="382809"/>
                </a:cubicBezTo>
                <a:cubicBezTo>
                  <a:pt x="1377043" y="328380"/>
                  <a:pt x="1226457" y="25395"/>
                  <a:pt x="1404257" y="78009"/>
                </a:cubicBezTo>
                <a:cubicBezTo>
                  <a:pt x="1582057" y="130623"/>
                  <a:pt x="2033814" y="709381"/>
                  <a:pt x="2209800" y="698495"/>
                </a:cubicBezTo>
                <a:cubicBezTo>
                  <a:pt x="2385786" y="687609"/>
                  <a:pt x="2364014" y="85266"/>
                  <a:pt x="2460171" y="12695"/>
                </a:cubicBezTo>
                <a:cubicBezTo>
                  <a:pt x="2556328" y="-59876"/>
                  <a:pt x="2703285" y="199566"/>
                  <a:pt x="2786742" y="263066"/>
                </a:cubicBezTo>
                <a:cubicBezTo>
                  <a:pt x="2870199" y="326566"/>
                  <a:pt x="2901043" y="373738"/>
                  <a:pt x="2960914" y="393695"/>
                </a:cubicBezTo>
                <a:cubicBezTo>
                  <a:pt x="3020785" y="413652"/>
                  <a:pt x="3145971" y="382809"/>
                  <a:pt x="3145971" y="382809"/>
                </a:cubicBezTo>
                <a:lnTo>
                  <a:pt x="3494314" y="361038"/>
                </a:lnTo>
                <a:cubicBezTo>
                  <a:pt x="3559628" y="357409"/>
                  <a:pt x="3517900" y="357410"/>
                  <a:pt x="3537857" y="361038"/>
                </a:cubicBezTo>
                <a:cubicBezTo>
                  <a:pt x="3557814" y="364666"/>
                  <a:pt x="3585935" y="373737"/>
                  <a:pt x="3614057" y="3828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988335" y="2399414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MANAGEM CONSULTING(</a:t>
            </a:r>
            <a:r>
              <a:rPr lang="en-US" strike="sngStrike" dirty="0" err="1" smtClean="0"/>
              <a:t>ibm.pwc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7292256" y="2142271"/>
            <a:ext cx="0" cy="3148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019992" y="4909457"/>
            <a:ext cx="9420894" cy="101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803716" y="2120354"/>
            <a:ext cx="465521" cy="3273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deere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5820807" y="197031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JFK(</a:t>
            </a:r>
            <a:r>
              <a:rPr lang="en-US" sz="800" strike="sngStrike" dirty="0" smtClean="0"/>
              <a:t>report to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52257" y="1871576"/>
            <a:ext cx="2011792" cy="20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79038" y="1405528"/>
            <a:ext cx="2796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HOMCIDE:JOERG(</a:t>
            </a:r>
            <a:r>
              <a:rPr lang="en-US" strike="sngStrike" dirty="0" smtClean="0"/>
              <a:t>no blacks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485369" y="1207924"/>
            <a:ext cx="21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MLK(</a:t>
            </a:r>
            <a:r>
              <a:rPr lang="en-US" strike="sngStrike" dirty="0" smtClean="0"/>
              <a:t>report to; dead)</a:t>
            </a:r>
            <a:endParaRPr lang="en-US" strike="sngStrike" dirty="0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093029" y="1752209"/>
            <a:ext cx="1182544" cy="40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699492" y="5889171"/>
            <a:ext cx="313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MKL(report from: </a:t>
            </a:r>
            <a:r>
              <a:rPr lang="en-US" dirty="0" err="1" smtClean="0"/>
              <a:t>king,micheal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363685" y="542487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Accnetye.touch</a:t>
            </a:r>
            <a:endParaRPr lang="en-US" strike="sngStrike" dirty="0"/>
          </a:p>
        </p:txBody>
      </p:sp>
      <p:sp>
        <p:nvSpPr>
          <p:cNvPr id="92" name="TextBox 91"/>
          <p:cNvSpPr txBox="1"/>
          <p:nvPr/>
        </p:nvSpPr>
        <p:spPr>
          <a:xfrm>
            <a:off x="4569736" y="5645117"/>
            <a:ext cx="317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JFK(</a:t>
            </a:r>
            <a:r>
              <a:rPr lang="en-US" dirty="0" err="1" smtClean="0"/>
              <a:t>rpoer</a:t>
            </a:r>
            <a:r>
              <a:rPr lang="en-US" dirty="0" smtClean="0"/>
              <a:t> to: </a:t>
            </a:r>
            <a:r>
              <a:rPr lang="en-US" dirty="0" err="1" smtClean="0"/>
              <a:t>lukanvice,mihceal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2447342" y="5609541"/>
            <a:ext cx="195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JFK(</a:t>
            </a:r>
            <a:r>
              <a:rPr lang="en-US" strike="sngStrike" dirty="0" err="1" smtClean="0"/>
              <a:t>rpeor</a:t>
            </a:r>
            <a:r>
              <a:rPr lang="en-US" strike="sngStrike" dirty="0" smtClean="0"/>
              <a:t> to: </a:t>
            </a:r>
            <a:r>
              <a:rPr lang="en-US" strike="sngStrike" dirty="0" err="1" smtClean="0"/>
              <a:t>dave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94" name="TextBox 93"/>
          <p:cNvSpPr txBox="1"/>
          <p:nvPr/>
        </p:nvSpPr>
        <p:spPr>
          <a:xfrm>
            <a:off x="2532254" y="5829783"/>
            <a:ext cx="25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MLK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rport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from:micehal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95" name="TextBox 94"/>
          <p:cNvSpPr txBox="1"/>
          <p:nvPr/>
        </p:nvSpPr>
        <p:spPr>
          <a:xfrm>
            <a:off x="2262993" y="5370892"/>
            <a:ext cx="180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Accnetye.pay.pay</a:t>
            </a:r>
            <a:endParaRPr lang="en-US" strike="sngStrike" dirty="0"/>
          </a:p>
        </p:txBody>
      </p:sp>
      <p:sp>
        <p:nvSpPr>
          <p:cNvPr id="96" name="TextBox 95"/>
          <p:cNvSpPr txBox="1"/>
          <p:nvPr/>
        </p:nvSpPr>
        <p:spPr>
          <a:xfrm>
            <a:off x="7292256" y="3568705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endParaRPr lang="en-US" b="1" dirty="0"/>
          </a:p>
        </p:txBody>
      </p:sp>
      <p:cxnSp>
        <p:nvCxnSpPr>
          <p:cNvPr id="98" name="Straight Arrow Connector 97"/>
          <p:cNvCxnSpPr/>
          <p:nvPr/>
        </p:nvCxnSpPr>
        <p:spPr>
          <a:xfrm flipH="1" flipV="1">
            <a:off x="7486263" y="3869789"/>
            <a:ext cx="1396360" cy="171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184443" y="5609541"/>
            <a:ext cx="430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VIGINIA mafia HOMCIDE (MPORT/EXPORT)</a:t>
            </a:r>
            <a:endParaRPr lang="en-US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8882623" y="5551159"/>
            <a:ext cx="901619" cy="4909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227932" y="6199115"/>
            <a:ext cx="354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Teufel</a:t>
            </a:r>
            <a:r>
              <a:rPr lang="en-US" dirty="0" smtClean="0"/>
              <a:t> </a:t>
            </a:r>
            <a:r>
              <a:rPr lang="en-US" strike="sngStrike" dirty="0" err="1" smtClean="0"/>
              <a:t>dnaile.maruisu,Andrew.rotdo</a:t>
            </a:r>
            <a:endParaRPr lang="en-US" strike="sngStrike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9002486" y="6100449"/>
            <a:ext cx="949383" cy="477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227932" y="645123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MARY.VIGIN(</a:t>
            </a:r>
            <a:r>
              <a:rPr lang="en-US" strike="sngStrike" dirty="0" err="1" smtClean="0"/>
              <a:t>phone,teen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7191916" y="5165179"/>
            <a:ext cx="521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Pope </a:t>
            </a:r>
            <a:r>
              <a:rPr lang="en-US" strike="sngStrike" dirty="0" err="1" smtClean="0"/>
              <a:t>Fraics</a:t>
            </a:r>
            <a:r>
              <a:rPr lang="en-US" strike="sngStrike" dirty="0"/>
              <a:t> </a:t>
            </a:r>
            <a:r>
              <a:rPr lang="en-US" strike="sngStrike" dirty="0" err="1" smtClean="0"/>
              <a:t>Fahter</a:t>
            </a:r>
            <a:r>
              <a:rPr lang="en-US" strike="sngStrike" dirty="0" smtClean="0"/>
              <a:t>: </a:t>
            </a:r>
            <a:r>
              <a:rPr lang="en-US" dirty="0" smtClean="0"/>
              <a:t>IMPORT/EXPORT </a:t>
            </a:r>
            <a:r>
              <a:rPr lang="en-US" strike="sngStrike" dirty="0" smtClean="0"/>
              <a:t>what do you do?</a:t>
            </a:r>
            <a:endParaRPr lang="en-US" strike="sngStrike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8882623" y="5165179"/>
            <a:ext cx="1807148" cy="47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253097" y="4966982"/>
            <a:ext cx="349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GOD. </a:t>
            </a:r>
            <a:r>
              <a:rPr lang="en-US" strike="sngStrike" dirty="0" err="1" smtClean="0"/>
              <a:t>Piro</a:t>
            </a:r>
            <a:r>
              <a:rPr lang="en-US" strike="sngStrike" dirty="0" smtClean="0"/>
              <a:t> x/y </a:t>
            </a:r>
            <a:r>
              <a:rPr lang="en-US" strike="sngStrike" dirty="0" err="1" smtClean="0"/>
              <a:t>iceream</a:t>
            </a:r>
            <a:r>
              <a:rPr lang="en-US" strike="sngStrike" dirty="0" smtClean="0"/>
              <a:t> Massimo x/y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69374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4571" y="3331028"/>
            <a:ext cx="2048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Macedioa</a:t>
            </a:r>
            <a:r>
              <a:rPr lang="en-US" strike="sngStrike" dirty="0" smtClean="0"/>
              <a:t> ($700/m)</a:t>
            </a:r>
          </a:p>
          <a:p>
            <a:r>
              <a:rPr lang="en-US" dirty="0" smtClean="0"/>
              <a:t>Zeus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00400" y="3211286"/>
            <a:ext cx="1393371" cy="1186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124" y="2763765"/>
            <a:ext cx="1295238" cy="160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05516" y="2741994"/>
            <a:ext cx="270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FEDERAL BANK STANFORD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475514" y="2362200"/>
            <a:ext cx="2656115" cy="2177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44362" y="1567543"/>
            <a:ext cx="306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JOSEPH(</a:t>
            </a:r>
            <a:r>
              <a:rPr lang="en-US" b="1" strike="sngStrike" dirty="0" smtClean="0"/>
              <a:t>$700/m</a:t>
            </a:r>
            <a:r>
              <a:rPr lang="en-US" b="1" dirty="0" smtClean="0"/>
              <a:t>).MARY</a:t>
            </a:r>
          </a:p>
          <a:p>
            <a:r>
              <a:rPr lang="en-US" strike="sngStrike" dirty="0" err="1" smtClean="0"/>
              <a:t>Atomnomy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choropraticer</a:t>
            </a:r>
            <a:r>
              <a:rPr lang="en-US" strike="sngStrike" dirty="0" smtClean="0"/>
              <a:t>, back</a:t>
            </a:r>
            <a:endParaRPr lang="en-US" strike="sngStrike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803571" y="2213874"/>
            <a:ext cx="272143" cy="38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072743" y="3211286"/>
            <a:ext cx="783771" cy="23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03771" y="2156594"/>
            <a:ext cx="314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MARY.</a:t>
            </a:r>
            <a:r>
              <a:rPr lang="en-US" sz="800" strike="sngStrike" dirty="0" err="1" smtClean="0"/>
              <a:t>lsint</a:t>
            </a:r>
            <a:r>
              <a:rPr lang="en-US" sz="800" strike="sngStrike" dirty="0" smtClean="0"/>
              <a:t>(0.1 I like to jack off men in massage, just kidding)</a:t>
            </a:r>
            <a:endParaRPr lang="en-US" sz="800" strike="sngStrike" dirty="0"/>
          </a:p>
        </p:txBody>
      </p:sp>
      <p:sp>
        <p:nvSpPr>
          <p:cNvPr id="23" name="TextBox 22"/>
          <p:cNvSpPr txBox="1"/>
          <p:nvPr/>
        </p:nvSpPr>
        <p:spPr>
          <a:xfrm>
            <a:off x="9220362" y="2418204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x/y target</a:t>
            </a:r>
            <a:endParaRPr lang="en-US" sz="800" strike="sngStrike" dirty="0"/>
          </a:p>
        </p:txBody>
      </p:sp>
      <p:sp>
        <p:nvSpPr>
          <p:cNvPr id="24" name="TextBox 23"/>
          <p:cNvSpPr txBox="1"/>
          <p:nvPr/>
        </p:nvSpPr>
        <p:spPr>
          <a:xfrm>
            <a:off x="7244362" y="1262743"/>
            <a:ext cx="244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GOV. SCHWAZENEGGER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45833" y="3158226"/>
            <a:ext cx="2889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ATM </a:t>
            </a:r>
          </a:p>
          <a:p>
            <a:r>
              <a:rPr lang="en-US" strike="sngStrike" dirty="0" smtClean="0"/>
              <a:t>Ass to </a:t>
            </a:r>
            <a:r>
              <a:rPr lang="en-US" strike="sngStrike" dirty="0" err="1" smtClean="0"/>
              <a:t>mouth,hand</a:t>
            </a:r>
            <a:r>
              <a:rPr lang="en-US" strike="sngStrike" dirty="0" smtClean="0"/>
              <a:t> to mouth</a:t>
            </a:r>
            <a:endParaRPr lang="en-US" strike="sngStrike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979714" y="3331028"/>
            <a:ext cx="2408917" cy="23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716688" y="1807029"/>
            <a:ext cx="3414941" cy="1985664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00400" y="3960412"/>
            <a:ext cx="914400" cy="29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44541" y="1886162"/>
            <a:ext cx="1588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1994</a:t>
            </a:r>
            <a:endParaRPr lang="en-US" sz="5400" dirty="0"/>
          </a:p>
        </p:txBody>
      </p:sp>
      <p:sp>
        <p:nvSpPr>
          <p:cNvPr id="35" name="Rectangle 34"/>
          <p:cNvSpPr/>
          <p:nvPr/>
        </p:nvSpPr>
        <p:spPr>
          <a:xfrm>
            <a:off x="1550065" y="4759794"/>
            <a:ext cx="6342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1988 Human </a:t>
            </a:r>
            <a:r>
              <a:rPr lang="en-US" dirty="0" err="1" smtClean="0"/>
              <a:t>Trafifce</a:t>
            </a:r>
            <a:r>
              <a:rPr lang="en-US" dirty="0" smtClean="0"/>
              <a:t> ( ATOMBOMC</a:t>
            </a:r>
            <a:r>
              <a:rPr lang="en-US" strike="sngStrike" dirty="0" smtClean="0"/>
              <a:t>( end of all time, enders </a:t>
            </a:r>
            <a:r>
              <a:rPr lang="en-US" strike="sngStrike" dirty="0" err="1" smtClean="0"/>
              <a:t>famly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cxnSp>
        <p:nvCxnSpPr>
          <p:cNvPr id="37" name="Straight Arrow Connector 36"/>
          <p:cNvCxnSpPr>
            <a:stCxn id="38" idx="1"/>
          </p:cNvCxnSpPr>
          <p:nvPr/>
        </p:nvCxnSpPr>
        <p:spPr>
          <a:xfrm flipH="1" flipV="1">
            <a:off x="4593771" y="5089228"/>
            <a:ext cx="278215" cy="10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71986" y="5089228"/>
            <a:ext cx="1481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Not in power </a:t>
            </a:r>
            <a:r>
              <a:rPr lang="en-US" sz="800" strike="sngStrike" dirty="0" err="1" smtClean="0"/>
              <a:t>cfg</a:t>
            </a:r>
            <a:r>
              <a:rPr lang="en-US" sz="800" strike="sngStrike" dirty="0" smtClean="0"/>
              <a:t>, Angle Merkel</a:t>
            </a:r>
            <a:endParaRPr lang="en-US" sz="800" strike="sngStrike" dirty="0"/>
          </a:p>
        </p:txBody>
      </p:sp>
      <p:sp>
        <p:nvSpPr>
          <p:cNvPr id="41" name="TextBox 40"/>
          <p:cNvSpPr txBox="1"/>
          <p:nvPr/>
        </p:nvSpPr>
        <p:spPr>
          <a:xfrm>
            <a:off x="1894114" y="4539343"/>
            <a:ext cx="208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Guy jumps over wall</a:t>
            </a:r>
            <a:endParaRPr lang="en-US" strike="sngStrike" dirty="0"/>
          </a:p>
        </p:txBody>
      </p:sp>
      <p:sp>
        <p:nvSpPr>
          <p:cNvPr id="42" name="Rectangle 41"/>
          <p:cNvSpPr/>
          <p:nvPr/>
        </p:nvSpPr>
        <p:spPr>
          <a:xfrm>
            <a:off x="1567742" y="5143089"/>
            <a:ext cx="2756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1990 </a:t>
            </a:r>
            <a:r>
              <a:rPr lang="en-US" strike="sngStrike" dirty="0" smtClean="0"/>
              <a:t>Human </a:t>
            </a:r>
            <a:r>
              <a:rPr lang="en-US" strike="sngStrike" dirty="0" err="1" smtClean="0"/>
              <a:t>Trafifce</a:t>
            </a:r>
            <a:r>
              <a:rPr lang="en-US" strike="sngStrike" dirty="0" smtClean="0"/>
              <a:t> ? </a:t>
            </a:r>
            <a:r>
              <a:rPr lang="en-US" strike="sngStrike" dirty="0" err="1" smtClean="0"/>
              <a:t>zues</a:t>
            </a:r>
            <a:endParaRPr lang="en-US" strike="sngStrike" dirty="0"/>
          </a:p>
        </p:txBody>
      </p:sp>
      <p:sp>
        <p:nvSpPr>
          <p:cNvPr id="43" name="Cube 42"/>
          <p:cNvSpPr/>
          <p:nvPr/>
        </p:nvSpPr>
        <p:spPr>
          <a:xfrm>
            <a:off x="3860086" y="1632075"/>
            <a:ext cx="872792" cy="524519"/>
          </a:xfrm>
          <a:prstGeom prst="cube">
            <a:avLst>
              <a:gd name="adj" fmla="val 623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/>
          <p:cNvSpPr/>
          <p:nvPr/>
        </p:nvSpPr>
        <p:spPr>
          <a:xfrm>
            <a:off x="4012486" y="1784475"/>
            <a:ext cx="872792" cy="524519"/>
          </a:xfrm>
          <a:prstGeom prst="cube">
            <a:avLst>
              <a:gd name="adj" fmla="val 623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3892744" y="1187839"/>
            <a:ext cx="872792" cy="524519"/>
          </a:xfrm>
          <a:prstGeom prst="cube">
            <a:avLst>
              <a:gd name="adj" fmla="val 623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3892744" y="1446016"/>
            <a:ext cx="872792" cy="524519"/>
          </a:xfrm>
          <a:prstGeom prst="cube">
            <a:avLst>
              <a:gd name="adj" fmla="val 6235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952784" y="2553241"/>
            <a:ext cx="142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CPVA.</a:t>
            </a:r>
            <a:r>
              <a:rPr lang="en-US" sz="900" strike="sngStrike" dirty="0" err="1" smtClean="0"/>
              <a:t>marx</a:t>
            </a:r>
            <a:r>
              <a:rPr lang="en-US" sz="900" strike="sngStrike" dirty="0" smtClean="0"/>
              <a:t> (</a:t>
            </a:r>
            <a:r>
              <a:rPr lang="en-US" sz="900" strike="sngStrike" dirty="0" err="1" smtClean="0"/>
              <a:t>equnox</a:t>
            </a:r>
            <a:r>
              <a:rPr lang="en-US" sz="900" strike="sngStrike" dirty="0" smtClean="0"/>
              <a:t>)</a:t>
            </a:r>
            <a:endParaRPr lang="en-US" sz="900" strike="sngStrike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4399050" y="3713251"/>
            <a:ext cx="1076464" cy="2471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88631" y="4254358"/>
            <a:ext cx="424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SQ.(</a:t>
            </a:r>
            <a:r>
              <a:rPr lang="en-US" dirty="0" err="1" smtClean="0"/>
              <a:t>Wonderbra,Elkect</a:t>
            </a:r>
            <a:r>
              <a:rPr lang="en-US" dirty="0" smtClean="0"/>
              <a:t> Chair Fred, Religion )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860086" y="4397829"/>
            <a:ext cx="1077196" cy="22586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448882" y="3792693"/>
            <a:ext cx="2147861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588829" y="3563765"/>
            <a:ext cx="36960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 </a:t>
            </a:r>
            <a:r>
              <a:rPr lang="en-US" strike="sngStrike" dirty="0" err="1" smtClean="0"/>
              <a:t>Stephaen</a:t>
            </a:r>
            <a:r>
              <a:rPr lang="en-US" strike="sngStrike" dirty="0" smtClean="0"/>
              <a:t> Wonder Bra (</a:t>
            </a:r>
            <a:r>
              <a:rPr lang="en-US" strike="sngStrike" dirty="0" err="1" smtClean="0"/>
              <a:t>backgrace</a:t>
            </a:r>
            <a:r>
              <a:rPr lang="en-US" strike="sngStrike" dirty="0" smtClean="0"/>
              <a:t>)</a:t>
            </a:r>
          </a:p>
          <a:p>
            <a:r>
              <a:rPr lang="en-US" strike="sngStrike" dirty="0" err="1" smtClean="0"/>
              <a:t>Grocheoh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macdodiea</a:t>
            </a:r>
            <a:r>
              <a:rPr lang="en-US" strike="sngStrike" dirty="0" smtClean="0"/>
              <a:t>) </a:t>
            </a:r>
            <a:r>
              <a:rPr lang="en-US" strike="sngStrike" dirty="0" err="1" smtClean="0"/>
              <a:t>backber</a:t>
            </a:r>
            <a:endParaRPr lang="en-US" strike="sngStrike" dirty="0" smtClean="0"/>
          </a:p>
          <a:p>
            <a:r>
              <a:rPr lang="en-US" sz="800" strike="sngStrike" dirty="0" smtClean="0"/>
              <a:t>A </a:t>
            </a:r>
            <a:r>
              <a:rPr lang="en-US" sz="800" strike="sngStrike" dirty="0" err="1" smtClean="0"/>
              <a:t>Wonser</a:t>
            </a:r>
            <a:r>
              <a:rPr lang="en-US" sz="800" strike="sngStrike" dirty="0" smtClean="0"/>
              <a:t> America while putting things</a:t>
            </a:r>
          </a:p>
          <a:p>
            <a:r>
              <a:rPr lang="en-US" sz="800" strike="sngStrike" dirty="0" smtClean="0"/>
              <a:t>In asshole</a:t>
            </a:r>
            <a:endParaRPr lang="en-US" sz="800" strike="sngStrike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854629" y="4533933"/>
            <a:ext cx="4273527" cy="132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220362" y="557718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Elvis</a:t>
            </a:r>
            <a:endParaRPr lang="en-US" strike="sngStrike" dirty="0"/>
          </a:p>
        </p:txBody>
      </p:sp>
      <p:sp>
        <p:nvSpPr>
          <p:cNvPr id="61" name="TextBox 60"/>
          <p:cNvSpPr txBox="1"/>
          <p:nvPr/>
        </p:nvSpPr>
        <p:spPr>
          <a:xfrm>
            <a:off x="9515475" y="5143089"/>
            <a:ext cx="188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Elve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steve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meiers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62" name="TextBox 61"/>
          <p:cNvSpPr txBox="1"/>
          <p:nvPr/>
        </p:nvSpPr>
        <p:spPr>
          <a:xfrm>
            <a:off x="9437914" y="4623690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endParaRPr lang="en-US" b="1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676" y="4419908"/>
            <a:ext cx="533400" cy="533400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10134600" y="4419908"/>
            <a:ext cx="1621971" cy="6693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993076" y="4497840"/>
            <a:ext cx="12570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Elvis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indian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eingeer</a:t>
            </a:r>
            <a:r>
              <a:rPr lang="en-US" sz="800" strike="sngStrike" dirty="0" smtClean="0"/>
              <a:t>)</a:t>
            </a:r>
          </a:p>
          <a:p>
            <a:r>
              <a:rPr lang="en-US" sz="800" strike="sngStrike" dirty="0" smtClean="0"/>
              <a:t>Winer and </a:t>
            </a:r>
            <a:r>
              <a:rPr lang="en-US" sz="800" strike="sngStrike" dirty="0" err="1" smtClean="0"/>
              <a:t>Mussi</a:t>
            </a:r>
            <a:endParaRPr lang="en-US" sz="800" strike="sngStrike" dirty="0"/>
          </a:p>
        </p:txBody>
      </p:sp>
      <p:sp>
        <p:nvSpPr>
          <p:cNvPr id="67" name="TextBox 66"/>
          <p:cNvSpPr txBox="1"/>
          <p:nvPr/>
        </p:nvSpPr>
        <p:spPr>
          <a:xfrm>
            <a:off x="8316686" y="5089228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JFK(</a:t>
            </a:r>
            <a:r>
              <a:rPr lang="en-US" strike="sngStrik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elvis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580733" y="150087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2000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921419" y="3188535"/>
            <a:ext cx="3021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2010/23 </a:t>
            </a:r>
            <a:r>
              <a:rPr lang="en-US" dirty="0" err="1" smtClean="0"/>
              <a:t>nonPOceIdnetyTiefht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sz="800" strike="sngStrike" dirty="0" smtClean="0"/>
              <a:t>tom </a:t>
            </a:r>
            <a:r>
              <a:rPr lang="en-US" sz="800" strike="sngStrike" dirty="0" err="1" smtClean="0"/>
              <a:t>cruise,se</a:t>
            </a:r>
            <a:r>
              <a:rPr lang="en-US" sz="800" strike="sngStrike" dirty="0" smtClean="0"/>
              <a:t>-se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45682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514" y="2557048"/>
            <a:ext cx="8364781" cy="39140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"/>
            <a:ext cx="12192000" cy="7837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FBI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0" y="783772"/>
            <a:ext cx="12192000" cy="2394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development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27950" y="475995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partner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44" y="2935674"/>
            <a:ext cx="885825" cy="14192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2498" y="2935674"/>
            <a:ext cx="1817915" cy="1632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00943" y="1382486"/>
            <a:ext cx="4070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To </a:t>
            </a:r>
            <a:r>
              <a:rPr lang="en-US" strike="sngStrike" dirty="0" err="1" smtClean="0"/>
              <a:t>revie</a:t>
            </a:r>
            <a:r>
              <a:rPr lang="en-US" strike="sngStrike" dirty="0" smtClean="0"/>
              <a:t> earning based on Jason’s Asshole</a:t>
            </a:r>
          </a:p>
          <a:p>
            <a:r>
              <a:rPr lang="en-US" strike="sngStrike" dirty="0" smtClean="0"/>
              <a:t>w/o Tim Cooks Asshole</a:t>
            </a:r>
            <a:endParaRPr lang="en-US" strike="sngStrike" dirty="0"/>
          </a:p>
        </p:txBody>
      </p:sp>
      <p:sp>
        <p:nvSpPr>
          <p:cNvPr id="11" name="TextBox 10"/>
          <p:cNvSpPr txBox="1"/>
          <p:nvPr/>
        </p:nvSpPr>
        <p:spPr>
          <a:xfrm>
            <a:off x="1175657" y="1937657"/>
            <a:ext cx="18470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Dr. Dieter Zetsche</a:t>
            </a:r>
          </a:p>
          <a:p>
            <a:r>
              <a:rPr lang="en-US" strike="sngStrike" dirty="0" err="1" smtClean="0"/>
              <a:t>Joehpshe</a:t>
            </a:r>
            <a:r>
              <a:rPr lang="en-US" strike="sngStrike" dirty="0" smtClean="0"/>
              <a:t> Sexton</a:t>
            </a:r>
          </a:p>
          <a:p>
            <a:r>
              <a:rPr lang="en-US" strike="sngStrike" dirty="0" smtClean="0"/>
              <a:t>Eric </a:t>
            </a:r>
            <a:r>
              <a:rPr lang="en-US" strike="sngStrike" dirty="0" err="1" smtClean="0"/>
              <a:t>Ludgh</a:t>
            </a:r>
            <a:endParaRPr lang="en-US" strike="sngStrike" dirty="0" smtClean="0"/>
          </a:p>
          <a:p>
            <a:r>
              <a:rPr lang="en-US" strike="sngStrike" dirty="0" smtClean="0"/>
              <a:t>Tim Cook</a:t>
            </a:r>
          </a:p>
          <a:p>
            <a:r>
              <a:rPr lang="en-US" strike="sngStrike" dirty="0" smtClean="0"/>
              <a:t>Angel Merkel</a:t>
            </a:r>
          </a:p>
          <a:p>
            <a:r>
              <a:rPr lang="en-US" strike="sngStrike" dirty="0" smtClean="0"/>
              <a:t>Ingo </a:t>
            </a:r>
            <a:r>
              <a:rPr lang="en-US" strike="sngStrike" dirty="0" err="1" smtClean="0"/>
              <a:t>Welleruter</a:t>
            </a:r>
            <a:endParaRPr lang="en-US" strike="sngStrike" dirty="0" smtClean="0"/>
          </a:p>
          <a:p>
            <a:r>
              <a:rPr lang="en-US" strike="sngStrike" dirty="0" err="1" smtClean="0"/>
              <a:t>Jepns</a:t>
            </a:r>
            <a:r>
              <a:rPr lang="en-US" strike="sngStrike" dirty="0" smtClean="0"/>
              <a:t> Saunders</a:t>
            </a:r>
          </a:p>
          <a:p>
            <a:r>
              <a:rPr lang="en-US" strike="sngStrike" dirty="0" err="1" smtClean="0"/>
              <a:t>Vibignia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Rommeit</a:t>
            </a:r>
            <a:endParaRPr lang="en-US" strike="sngStrike" dirty="0"/>
          </a:p>
        </p:txBody>
      </p:sp>
      <p:sp>
        <p:nvSpPr>
          <p:cNvPr id="12" name="TextBox 11"/>
          <p:cNvSpPr txBox="1"/>
          <p:nvPr/>
        </p:nvSpPr>
        <p:spPr>
          <a:xfrm>
            <a:off x="2099179" y="1023258"/>
            <a:ext cx="14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DASHBOARD</a:t>
            </a:r>
            <a:endParaRPr lang="en-US" b="1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4369545" y="1653533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Pay </a:t>
            </a:r>
            <a:r>
              <a:rPr lang="en-US" sz="800" strike="sngStrike" dirty="0" err="1" smtClean="0"/>
              <a:t>bytouch</a:t>
            </a:r>
            <a:endParaRPr lang="en-US" sz="800" strike="sngStrike" dirty="0" smtClean="0"/>
          </a:p>
          <a:p>
            <a:r>
              <a:rPr lang="en-US" sz="800" strike="sngStrike" dirty="0" smtClean="0"/>
              <a:t>pay</a:t>
            </a:r>
            <a:endParaRPr lang="en-US" sz="800" strike="sngStrike" dirty="0"/>
          </a:p>
        </p:txBody>
      </p:sp>
      <p:sp>
        <p:nvSpPr>
          <p:cNvPr id="14" name="TextBox 13"/>
          <p:cNvSpPr txBox="1"/>
          <p:nvPr/>
        </p:nvSpPr>
        <p:spPr>
          <a:xfrm>
            <a:off x="486751" y="1638144"/>
            <a:ext cx="10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571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2573</Words>
  <Application>Microsoft Office PowerPoint</Application>
  <PresentationFormat>Widescreen</PresentationFormat>
  <Paragraphs>921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41</cp:revision>
  <dcterms:created xsi:type="dcterms:W3CDTF">2023-05-31T13:17:45Z</dcterms:created>
  <dcterms:modified xsi:type="dcterms:W3CDTF">2023-05-31T19:47:06Z</dcterms:modified>
</cp:coreProperties>
</file>