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309" r:id="rId10"/>
    <p:sldId id="310" r:id="rId11"/>
    <p:sldId id="311" r:id="rId12"/>
    <p:sldId id="312" r:id="rId13"/>
    <p:sldId id="313" r:id="rId14"/>
    <p:sldId id="314" r:id="rId15"/>
    <p:sldId id="31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4D35-95F6-4876-9E42-AB40C5652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51878-A935-4081-AD72-D2C59F45A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E9358-2AFA-4F3F-8E6F-508103D0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0F76-7B23-4077-88FE-6CF95C0D2B3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FC52D-2F02-4824-B668-19DAC8C8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8C756-9171-4152-8D8C-CD4D1722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80E7-C212-4F35-A9CA-42142D23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8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2D9D-BDD2-4DC3-BB4C-848E0B3D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2ED52-F59A-48BE-8D92-B1DEAB47D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ADCF1-EB1B-4E73-80A4-364D5DC8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0F76-7B23-4077-88FE-6CF95C0D2B3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B7545-3941-440F-AFF3-410EE00E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42131-D097-4E6A-8797-8BCA0EE2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80E7-C212-4F35-A9CA-42142D23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3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44C7A-4422-4224-8A71-B8AF7BBFF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29FD0-4EE6-4B10-B8F9-3BF24AEC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2342E-AD01-4FFE-BBC8-5D0A972D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0F76-7B23-4077-88FE-6CF95C0D2B3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B3875-2365-4749-A533-3DA81CF4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F0FAE-11CE-4C90-B675-3C10F419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80E7-C212-4F35-A9CA-42142D23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9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1383-0615-45EA-9D01-840E84FE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35A07-8756-48E1-AB14-1DB3836C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8F68D-A95A-4A57-88B6-6DA7008C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0F76-7B23-4077-88FE-6CF95C0D2B3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FD800-E6F3-4D5F-B6AD-241DE9CD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17626-DD65-406A-9CB8-9B5F7579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80E7-C212-4F35-A9CA-42142D23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3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424C-D6FC-4C63-A978-0A706D11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24A91-5E8B-476A-9A6D-0619D04F8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3E820-FD66-4742-AC95-28C68EA1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0F76-7B23-4077-88FE-6CF95C0D2B3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349D6-7903-438C-BE87-672F74ED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28C14-7B4B-4996-ABDF-F46810C8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80E7-C212-4F35-A9CA-42142D23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4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73FB-3619-48C2-A087-3497810B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C444D-A310-45EA-8908-23EFC16D2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ABA87-DC1E-426A-A148-0A09AF6F3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2FC1D-F083-4B74-8928-3FC70B41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0F76-7B23-4077-88FE-6CF95C0D2B3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9A2C3-2272-4A92-A2B3-3DA8E749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80758-3CC6-4FD3-89D4-1A9293D1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80E7-C212-4F35-A9CA-42142D23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2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11B5-89A8-407B-8C1B-FDB95762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F576B-5603-4D6C-86A5-7BC2FEC5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04F0A-BC48-4181-B99F-081A86BA7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04A2A-A178-45BA-9ADF-FFCD12337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53031-B067-41B5-A930-855CDCAEA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BEAB6-0AAD-484F-8291-C879B724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0F76-7B23-4077-88FE-6CF95C0D2B3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219D0-833D-456A-9DA4-4D522082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566A0-E260-4CB2-8266-F98128F6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80E7-C212-4F35-A9CA-42142D23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EF6C-B110-4DCC-A01A-90589D8F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E7D54-C0C9-4068-BF34-932E0EE9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0F76-7B23-4077-88FE-6CF95C0D2B3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F6803-ECB1-4375-AA01-99CAFBDD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2C582-7655-4D2E-BEE2-0FD3CC9F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80E7-C212-4F35-A9CA-42142D23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7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C730F-2644-45B1-8D74-A182A930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0F76-7B23-4077-88FE-6CF95C0D2B3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64F19-21D7-44CA-AD01-0C18FDB6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6E5DF-8884-4833-A3BE-A282EB32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80E7-C212-4F35-A9CA-42142D23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0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7F34-D7CD-4D60-A535-7B1B9BEA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065B9-A22F-49C6-AAAA-F8B824482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FF7CE-FE62-4E17-8A97-5BD53BF15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8E48C-9E4D-443E-A43B-79569E3D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0F76-7B23-4077-88FE-6CF95C0D2B3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D4ACF-9837-42D0-8330-49F81603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2A67D-4033-4502-8855-1514ABEB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80E7-C212-4F35-A9CA-42142D23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1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3677-570E-4DCF-92DE-E7D3A8587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BBA3D-52FE-44BD-9096-B18056335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F32E1-25F9-46C3-95A1-B0EBEBA49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B906F-C8D3-4263-9892-B1C0559D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0F76-7B23-4077-88FE-6CF95C0D2B3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38C32-1218-434B-87C5-19DD7EF7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32252-6769-407C-8B72-8FA365A3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80E7-C212-4F35-A9CA-42142D23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9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1B7CA-21E4-447A-8B34-377B1494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40F14-13F9-425D-B83C-DE0C17E91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167DA-2F6A-488C-BB6E-27AAA81A9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60F76-7B23-4077-88FE-6CF95C0D2B3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80CBA-3471-495E-A3AC-CF673BD97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A9009-63E2-4E2D-AFEE-19B6DFAB1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780E7-C212-4F35-A9CA-42142D23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0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cs2wsa.ic3.com/commerce/1.x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7260DF-57DC-4D8B-8007-62D9FCD0A66A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D5D20E-B51E-470B-8F10-905DB0E88DFB}"/>
              </a:ext>
            </a:extLst>
          </p:cNvPr>
          <p:cNvSpPr/>
          <p:nvPr/>
        </p:nvSpPr>
        <p:spPr>
          <a:xfrm>
            <a:off x="0" y="914400"/>
            <a:ext cx="12192000" cy="3858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1D4F9-3D7C-4735-885D-1C0B1F1187FA}"/>
              </a:ext>
            </a:extLst>
          </p:cNvPr>
          <p:cNvSpPr txBox="1"/>
          <p:nvPr/>
        </p:nvSpPr>
        <p:spPr>
          <a:xfrm>
            <a:off x="4406900" y="3429000"/>
            <a:ext cx="41140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trike="sngStrike" dirty="0"/>
          </a:p>
          <a:p>
            <a:endParaRPr lang="en-US" strike="sngStrike" dirty="0"/>
          </a:p>
          <a:p>
            <a:r>
              <a:rPr lang="en-US" strike="sngStrike" dirty="0"/>
              <a:t>Raw</a:t>
            </a:r>
          </a:p>
          <a:p>
            <a:r>
              <a:rPr lang="en-US" strike="sngStrike" dirty="0"/>
              <a:t>In living color</a:t>
            </a:r>
          </a:p>
          <a:p>
            <a:endParaRPr lang="en-US" strike="sngStrike" dirty="0"/>
          </a:p>
          <a:p>
            <a:r>
              <a:rPr lang="en-US" strike="sngStrike" dirty="0"/>
              <a:t>Soul </a:t>
            </a:r>
            <a:r>
              <a:rPr lang="en-US" strike="sngStrike" dirty="0" err="1"/>
              <a:t>asyloum</a:t>
            </a:r>
            <a:endParaRPr lang="en-US" strike="sngStrike" dirty="0"/>
          </a:p>
          <a:p>
            <a:r>
              <a:rPr lang="en-US" strike="sngStrike" dirty="0"/>
              <a:t>	runaway train</a:t>
            </a:r>
          </a:p>
          <a:p>
            <a:r>
              <a:rPr lang="en-US" dirty="0"/>
              <a:t>           </a:t>
            </a:r>
            <a:r>
              <a:rPr lang="en-US" strike="sngStrike" dirty="0"/>
              <a:t>Big</a:t>
            </a:r>
          </a:p>
          <a:p>
            <a:r>
              <a:rPr lang="en-US" strike="sngStrike" dirty="0"/>
              <a:t>	you’re next the one I want to be</a:t>
            </a:r>
          </a:p>
          <a:p>
            <a:r>
              <a:rPr lang="en-US" strike="sngStrike" dirty="0"/>
              <a:t>Simpsons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FAC44-C2CD-4A92-AEEF-D6D7D0D55AAA}"/>
              </a:ext>
            </a:extLst>
          </p:cNvPr>
          <p:cNvSpPr txBox="1"/>
          <p:nvPr/>
        </p:nvSpPr>
        <p:spPr>
          <a:xfrm>
            <a:off x="4038600" y="281940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Hudson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80FED-3C0B-495C-B9BC-33965B649D70}"/>
              </a:ext>
            </a:extLst>
          </p:cNvPr>
          <p:cNvSpPr txBox="1"/>
          <p:nvPr/>
        </p:nvSpPr>
        <p:spPr>
          <a:xfrm>
            <a:off x="2888311" y="3141784"/>
            <a:ext cx="207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AFFIMITIVE 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4F747-9FE8-4D6C-9491-DD9C88CC14CA}"/>
              </a:ext>
            </a:extLst>
          </p:cNvPr>
          <p:cNvSpPr txBox="1"/>
          <p:nvPr/>
        </p:nvSpPr>
        <p:spPr>
          <a:xfrm>
            <a:off x="7425671" y="4338506"/>
            <a:ext cx="1867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African-</a:t>
            </a:r>
            <a:r>
              <a:rPr lang="en-US" dirty="0" err="1"/>
              <a:t>Amierican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1C7B15-5A6E-4CF4-A8E7-9627059B549D}"/>
              </a:ext>
            </a:extLst>
          </p:cNvPr>
          <p:cNvSpPr txBox="1"/>
          <p:nvPr/>
        </p:nvSpPr>
        <p:spPr>
          <a:xfrm>
            <a:off x="10867876" y="4443028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diversity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D0317-2909-4997-B1C3-DA6A8A960578}"/>
              </a:ext>
            </a:extLst>
          </p:cNvPr>
          <p:cNvSpPr txBox="1"/>
          <p:nvPr/>
        </p:nvSpPr>
        <p:spPr>
          <a:xfrm>
            <a:off x="121174" y="1319768"/>
            <a:ext cx="257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PENTOGN VIRIGIN MARY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6F0E2F-C3FB-4767-921D-9118DB343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3" y="1598641"/>
            <a:ext cx="1857375" cy="2457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7ECB93-74CF-4C9B-BA02-FDCE756FDB1F}"/>
              </a:ext>
            </a:extLst>
          </p:cNvPr>
          <p:cNvSpPr txBox="1"/>
          <p:nvPr/>
        </p:nvSpPr>
        <p:spPr>
          <a:xfrm>
            <a:off x="3111500" y="2819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605382-82D7-4D00-B900-7CE991EE0473}"/>
              </a:ext>
            </a:extLst>
          </p:cNvPr>
          <p:cNvSpPr txBox="1"/>
          <p:nvPr/>
        </p:nvSpPr>
        <p:spPr>
          <a:xfrm>
            <a:off x="6056843" y="3340612"/>
            <a:ext cx="8883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Food under door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E0CBBA-6372-4500-8795-3D4108158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718" y="4505087"/>
            <a:ext cx="617347" cy="3874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325112-285F-4C7A-8B1C-786907A74808}"/>
              </a:ext>
            </a:extLst>
          </p:cNvPr>
          <p:cNvCxnSpPr/>
          <p:nvPr/>
        </p:nvCxnSpPr>
        <p:spPr>
          <a:xfrm>
            <a:off x="10415678" y="4336278"/>
            <a:ext cx="466725" cy="8001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AD2DB27-49AE-47DE-8E56-4AF5855CC882}"/>
              </a:ext>
            </a:extLst>
          </p:cNvPr>
          <p:cNvSpPr txBox="1"/>
          <p:nvPr/>
        </p:nvSpPr>
        <p:spPr>
          <a:xfrm>
            <a:off x="5562600" y="4927600"/>
            <a:ext cx="277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I will cut the cheese(turkey)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15B7EBD-A9B6-45D4-A527-41A41ADC8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059" y="4927600"/>
            <a:ext cx="776589" cy="47077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533AE8-BE0B-49F4-A736-53DC0AE8F6FA}"/>
              </a:ext>
            </a:extLst>
          </p:cNvPr>
          <p:cNvCxnSpPr/>
          <p:nvPr/>
        </p:nvCxnSpPr>
        <p:spPr>
          <a:xfrm>
            <a:off x="7937500" y="4927600"/>
            <a:ext cx="1638300" cy="609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0E27B7E-FCAF-4714-BFA5-EAA6C6C14EC1}"/>
              </a:ext>
            </a:extLst>
          </p:cNvPr>
          <p:cNvSpPr txBox="1"/>
          <p:nvPr/>
        </p:nvSpPr>
        <p:spPr>
          <a:xfrm>
            <a:off x="935389" y="5047734"/>
            <a:ext cx="215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Hiding money heater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7CA221-2A30-45A4-9AC0-579DA08C78E0}"/>
              </a:ext>
            </a:extLst>
          </p:cNvPr>
          <p:cNvSpPr txBox="1"/>
          <p:nvPr/>
        </p:nvSpPr>
        <p:spPr>
          <a:xfrm>
            <a:off x="6160329" y="311233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5628A7-9ED8-4712-8A50-15F876910524}"/>
              </a:ext>
            </a:extLst>
          </p:cNvPr>
          <p:cNvSpPr/>
          <p:nvPr/>
        </p:nvSpPr>
        <p:spPr>
          <a:xfrm>
            <a:off x="9292849" y="1689100"/>
            <a:ext cx="2551769" cy="21082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267922-23E3-4AB9-8990-842A905CD4AE}"/>
              </a:ext>
            </a:extLst>
          </p:cNvPr>
          <p:cNvSpPr/>
          <p:nvPr/>
        </p:nvSpPr>
        <p:spPr>
          <a:xfrm>
            <a:off x="4346626" y="3566718"/>
            <a:ext cx="4770196" cy="313932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B45716-BAFE-42F9-B78E-77CF075B81EA}"/>
              </a:ext>
            </a:extLst>
          </p:cNvPr>
          <p:cNvSpPr txBox="1"/>
          <p:nvPr/>
        </p:nvSpPr>
        <p:spPr>
          <a:xfrm>
            <a:off x="9677400" y="1319768"/>
            <a:ext cx="157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1990 3</a:t>
            </a:r>
            <a:r>
              <a:rPr lang="en-US" baseline="30000" dirty="0"/>
              <a:t>rd</a:t>
            </a:r>
            <a:r>
              <a:rPr lang="en-US" dirty="0"/>
              <a:t> Grade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EA00C8-0191-4D2D-82C2-3CAA12EE0996}"/>
              </a:ext>
            </a:extLst>
          </p:cNvPr>
          <p:cNvCxnSpPr>
            <a:cxnSpLocks/>
          </p:cNvCxnSpPr>
          <p:nvPr/>
        </p:nvCxnSpPr>
        <p:spPr>
          <a:xfrm flipV="1">
            <a:off x="7451017" y="2519494"/>
            <a:ext cx="3045297" cy="262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5D05451-2D76-4731-AA19-4EDFE8A4AD66}"/>
              </a:ext>
            </a:extLst>
          </p:cNvPr>
          <p:cNvSpPr txBox="1"/>
          <p:nvPr/>
        </p:nvSpPr>
        <p:spPr>
          <a:xfrm>
            <a:off x="10219223" y="2214694"/>
            <a:ext cx="1560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0.01 HOMICIDE:MAYRO</a:t>
            </a:r>
            <a:r>
              <a:rPr lang="en-US" sz="800" strike="sngStrike" dirty="0"/>
              <a:t>(ass).eval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A3F399-1A2E-432D-ABA7-E2343088C2A5}"/>
              </a:ext>
            </a:extLst>
          </p:cNvPr>
          <p:cNvCxnSpPr>
            <a:cxnSpLocks/>
          </p:cNvCxnSpPr>
          <p:nvPr/>
        </p:nvCxnSpPr>
        <p:spPr>
          <a:xfrm flipV="1">
            <a:off x="7294843" y="2380666"/>
            <a:ext cx="1924397" cy="266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B431E9-52FE-45E4-BD35-5D72CB193470}"/>
              </a:ext>
            </a:extLst>
          </p:cNvPr>
          <p:cNvCxnSpPr/>
          <p:nvPr/>
        </p:nvCxnSpPr>
        <p:spPr>
          <a:xfrm flipV="1">
            <a:off x="5816600" y="2227106"/>
            <a:ext cx="3402640" cy="240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C3CA75B-6881-42E7-AA60-8429694E40EE}"/>
              </a:ext>
            </a:extLst>
          </p:cNvPr>
          <p:cNvSpPr/>
          <p:nvPr/>
        </p:nvSpPr>
        <p:spPr>
          <a:xfrm>
            <a:off x="3212239" y="1638821"/>
            <a:ext cx="2252236" cy="1321238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C7D343-EAEA-4B6D-9571-0F207BE14320}"/>
              </a:ext>
            </a:extLst>
          </p:cNvPr>
          <p:cNvCxnSpPr/>
          <p:nvPr/>
        </p:nvCxnSpPr>
        <p:spPr>
          <a:xfrm flipV="1">
            <a:off x="4966188" y="2430138"/>
            <a:ext cx="850412" cy="201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11336E8-CF40-4835-A65F-FD2003CAB318}"/>
              </a:ext>
            </a:extLst>
          </p:cNvPr>
          <p:cNvSpPr/>
          <p:nvPr/>
        </p:nvSpPr>
        <p:spPr>
          <a:xfrm>
            <a:off x="6299979" y="1644356"/>
            <a:ext cx="2252236" cy="1321238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0A271F-E551-4A73-B77C-8EF810F1C44D}"/>
              </a:ext>
            </a:extLst>
          </p:cNvPr>
          <p:cNvSpPr txBox="1"/>
          <p:nvPr/>
        </p:nvSpPr>
        <p:spPr>
          <a:xfrm>
            <a:off x="3301892" y="1838450"/>
            <a:ext cx="28376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Ton lock - funky cold </a:t>
            </a:r>
            <a:r>
              <a:rPr lang="en-US" strike="sngStrike" dirty="0" err="1"/>
              <a:t>madiaa</a:t>
            </a:r>
            <a:endParaRPr lang="en-US" strike="sngStrike" dirty="0"/>
          </a:p>
          <a:p>
            <a:r>
              <a:rPr lang="en-US" sz="800" strike="sngStrike" dirty="0"/>
              <a:t>A woman has a penis at 2am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9BB7CF-F7C8-4A19-A2DE-A3276436A489}"/>
              </a:ext>
            </a:extLst>
          </p:cNvPr>
          <p:cNvSpPr txBox="1"/>
          <p:nvPr/>
        </p:nvSpPr>
        <p:spPr>
          <a:xfrm>
            <a:off x="2888311" y="1219200"/>
            <a:ext cx="146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ATOMCLOCK(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794915-7576-4441-8AC8-4D11FF314725}"/>
              </a:ext>
            </a:extLst>
          </p:cNvPr>
          <p:cNvSpPr txBox="1"/>
          <p:nvPr/>
        </p:nvSpPr>
        <p:spPr>
          <a:xfrm>
            <a:off x="4113845" y="219805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JFK(</a:t>
            </a:r>
            <a:r>
              <a:rPr lang="en-US" strike="sngStrike" dirty="0" err="1"/>
              <a:t>Seiel</a:t>
            </a:r>
            <a:r>
              <a:rPr lang="en-US" strike="sngStrike" dirty="0"/>
              <a:t> Killer)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9298F9-1176-47F4-AC94-97B39EB31925}"/>
              </a:ext>
            </a:extLst>
          </p:cNvPr>
          <p:cNvSpPr txBox="1"/>
          <p:nvPr/>
        </p:nvSpPr>
        <p:spPr>
          <a:xfrm>
            <a:off x="6227227" y="4592981"/>
            <a:ext cx="100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Mix tape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BB8E6FD-8401-4D33-AA05-74CF62F5EBC9}"/>
              </a:ext>
            </a:extLst>
          </p:cNvPr>
          <p:cNvSpPr/>
          <p:nvPr/>
        </p:nvSpPr>
        <p:spPr>
          <a:xfrm>
            <a:off x="4226206" y="2051938"/>
            <a:ext cx="1328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I </a:t>
            </a:r>
            <a:r>
              <a:rPr lang="en-US" strike="sngStrike" dirty="0" err="1"/>
              <a:t>lke</a:t>
            </a:r>
            <a:r>
              <a:rPr lang="en-US" strike="sngStrike" dirty="0"/>
              <a:t> bit buts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BE86006-CB74-4EDF-807A-73034B8D1460}"/>
              </a:ext>
            </a:extLst>
          </p:cNvPr>
          <p:cNvCxnSpPr/>
          <p:nvPr/>
        </p:nvCxnSpPr>
        <p:spPr>
          <a:xfrm>
            <a:off x="5137910" y="2264476"/>
            <a:ext cx="552713" cy="202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9F04774F-D17E-4542-B122-08797313C7E5}"/>
              </a:ext>
            </a:extLst>
          </p:cNvPr>
          <p:cNvSpPr/>
          <p:nvPr/>
        </p:nvSpPr>
        <p:spPr>
          <a:xfrm>
            <a:off x="6096000" y="5047734"/>
            <a:ext cx="3929577" cy="431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EA369F-CAC3-491C-88ED-863AD149FF35}"/>
              </a:ext>
            </a:extLst>
          </p:cNvPr>
          <p:cNvSpPr txBox="1"/>
          <p:nvPr/>
        </p:nvSpPr>
        <p:spPr>
          <a:xfrm>
            <a:off x="9192771" y="4030986"/>
            <a:ext cx="207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AFFIMITIVE ACTION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2211216-5733-486A-A856-FA307EEEF6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95" y="1926966"/>
            <a:ext cx="421193" cy="280795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A76D74C-63A3-4921-AC2A-41E79932D158}"/>
              </a:ext>
            </a:extLst>
          </p:cNvPr>
          <p:cNvCxnSpPr>
            <a:cxnSpLocks/>
          </p:cNvCxnSpPr>
          <p:nvPr/>
        </p:nvCxnSpPr>
        <p:spPr>
          <a:xfrm>
            <a:off x="6398088" y="1904537"/>
            <a:ext cx="719410" cy="3270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6ED30A0-BC1D-4BEF-9630-501E1026B537}"/>
              </a:ext>
            </a:extLst>
          </p:cNvPr>
          <p:cNvCxnSpPr/>
          <p:nvPr/>
        </p:nvCxnSpPr>
        <p:spPr>
          <a:xfrm flipH="1" flipV="1">
            <a:off x="1409700" y="4860161"/>
            <a:ext cx="342830" cy="3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AD09C9-6009-4254-9A6D-7C869F51003C}"/>
              </a:ext>
            </a:extLst>
          </p:cNvPr>
          <p:cNvCxnSpPr>
            <a:cxnSpLocks/>
          </p:cNvCxnSpPr>
          <p:nvPr/>
        </p:nvCxnSpPr>
        <p:spPr>
          <a:xfrm flipH="1">
            <a:off x="4417876" y="2161903"/>
            <a:ext cx="2311086" cy="38278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33613AD-53E4-432D-AB46-C23A9B4F0C93}"/>
              </a:ext>
            </a:extLst>
          </p:cNvPr>
          <p:cNvSpPr txBox="1"/>
          <p:nvPr/>
        </p:nvSpPr>
        <p:spPr>
          <a:xfrm>
            <a:off x="6017754" y="2310426"/>
            <a:ext cx="10727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41.</a:t>
            </a:r>
          </a:p>
          <a:p>
            <a:r>
              <a:rPr lang="en-US" sz="800" dirty="0"/>
              <a:t>IPX</a:t>
            </a:r>
            <a:r>
              <a:rPr lang="en-US" sz="800" strike="sngStrike" dirty="0"/>
              <a:t>.”</a:t>
            </a:r>
            <a:r>
              <a:rPr lang="en-US" sz="800" strike="sngStrike" dirty="0" err="1"/>
              <a:t>tyson</a:t>
            </a:r>
            <a:r>
              <a:rPr lang="en-US" sz="800" strike="sngStrike" dirty="0"/>
              <a:t>”””</a:t>
            </a:r>
            <a:r>
              <a:rPr lang="en-US" sz="800" strike="sngStrike" dirty="0" err="1"/>
              <a:t>toosie</a:t>
            </a:r>
            <a:r>
              <a:rPr lang="en-US" strike="sngStrike" dirty="0"/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1EFED0-C936-47B2-853C-B161CCC1384A}"/>
              </a:ext>
            </a:extLst>
          </p:cNvPr>
          <p:cNvSpPr txBox="1"/>
          <p:nvPr/>
        </p:nvSpPr>
        <p:spPr>
          <a:xfrm>
            <a:off x="5827673" y="2368852"/>
            <a:ext cx="152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PENTON :JOEL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5E4E3B-67F1-4DC6-BB16-798135052A45}"/>
              </a:ext>
            </a:extLst>
          </p:cNvPr>
          <p:cNvSpPr txBox="1"/>
          <p:nvPr/>
        </p:nvSpPr>
        <p:spPr>
          <a:xfrm>
            <a:off x="4516234" y="6207893"/>
            <a:ext cx="229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New Kids On the </a:t>
            </a:r>
            <a:r>
              <a:rPr lang="en-US" strike="sngStrike" dirty="0" err="1"/>
              <a:t>Blcok</a:t>
            </a:r>
            <a:endParaRPr lang="en-US" strike="sngStrike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0A6BEEC-AF52-47C7-A6D6-19D69910FC48}"/>
              </a:ext>
            </a:extLst>
          </p:cNvPr>
          <p:cNvCxnSpPr>
            <a:cxnSpLocks/>
          </p:cNvCxnSpPr>
          <p:nvPr/>
        </p:nvCxnSpPr>
        <p:spPr>
          <a:xfrm flipV="1">
            <a:off x="6677488" y="2671167"/>
            <a:ext cx="3838058" cy="3620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F799119E-454C-4710-94A5-8AB6C8123E20}"/>
              </a:ext>
            </a:extLst>
          </p:cNvPr>
          <p:cNvSpPr/>
          <p:nvPr/>
        </p:nvSpPr>
        <p:spPr>
          <a:xfrm>
            <a:off x="10143725" y="2189284"/>
            <a:ext cx="970429" cy="43858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B69ABB63-E50F-46A7-A73C-63A070F63FD7}"/>
              </a:ext>
            </a:extLst>
          </p:cNvPr>
          <p:cNvSpPr/>
          <p:nvPr/>
        </p:nvSpPr>
        <p:spPr>
          <a:xfrm>
            <a:off x="9548848" y="556504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6767EA8-24AC-4DF1-B806-813872C296A6}"/>
              </a:ext>
            </a:extLst>
          </p:cNvPr>
          <p:cNvSpPr/>
          <p:nvPr/>
        </p:nvSpPr>
        <p:spPr>
          <a:xfrm rot="14313324">
            <a:off x="9563351" y="3487167"/>
            <a:ext cx="3185623" cy="431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0C002AB-3375-4B58-A937-F2C95CF6BC05}"/>
              </a:ext>
            </a:extLst>
          </p:cNvPr>
          <p:cNvSpPr txBox="1"/>
          <p:nvPr/>
        </p:nvSpPr>
        <p:spPr>
          <a:xfrm rot="21264927">
            <a:off x="10895489" y="5072682"/>
            <a:ext cx="1750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INT.IPX.Davidson</a:t>
            </a:r>
            <a:endParaRPr lang="en-US" dirty="0"/>
          </a:p>
          <a:p>
            <a:r>
              <a:rPr lang="en-US" dirty="0"/>
              <a:t>.</a:t>
            </a:r>
            <a:r>
              <a:rPr lang="en-US" sz="800" strike="sngStrike" dirty="0"/>
              <a:t>marxhellsansl9stalking)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45A03A7-07E6-44CD-AFC9-F0455351F6EB}"/>
              </a:ext>
            </a:extLst>
          </p:cNvPr>
          <p:cNvCxnSpPr/>
          <p:nvPr/>
        </p:nvCxnSpPr>
        <p:spPr>
          <a:xfrm flipV="1">
            <a:off x="10947572" y="5112266"/>
            <a:ext cx="1244428" cy="424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A91FE5-2782-4636-8C0D-8A2CAF93BC75}"/>
              </a:ext>
            </a:extLst>
          </p:cNvPr>
          <p:cNvSpPr txBox="1"/>
          <p:nvPr/>
        </p:nvSpPr>
        <p:spPr>
          <a:xfrm>
            <a:off x="9939650" y="4667878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strike="sngStrike" dirty="0"/>
              <a:t>?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3114B7E-3299-41F6-9BC1-50A88A8FE412}"/>
              </a:ext>
            </a:extLst>
          </p:cNvPr>
          <p:cNvSpPr/>
          <p:nvPr/>
        </p:nvSpPr>
        <p:spPr>
          <a:xfrm>
            <a:off x="6266506" y="3693861"/>
            <a:ext cx="857805" cy="693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HOMCEP:CHANZLER</a:t>
            </a:r>
            <a:r>
              <a:rPr lang="en-US" sz="800" dirty="0">
                <a:sym typeface="Wingdings" panose="05000000000000000000" pitchFamily="2" charset="2"/>
              </a:rPr>
              <a:t>(</a:t>
            </a:r>
            <a:r>
              <a:rPr lang="en-US" sz="800" dirty="0" err="1">
                <a:sym typeface="Wingdings" panose="05000000000000000000" pitchFamily="2" charset="2"/>
              </a:rPr>
              <a:t>adam</a:t>
            </a:r>
            <a:r>
              <a:rPr lang="en-US" sz="800" dirty="0">
                <a:sym typeface="Wingdings" panose="05000000000000000000" pitchFamily="2" charset="2"/>
              </a:rPr>
              <a:t>)</a:t>
            </a:r>
            <a:r>
              <a:rPr lang="en-US" sz="800" dirty="0"/>
              <a:t>1x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B1315B-318B-4D16-94A7-65FCB98B160A}"/>
              </a:ext>
            </a:extLst>
          </p:cNvPr>
          <p:cNvSpPr txBox="1"/>
          <p:nvPr/>
        </p:nvSpPr>
        <p:spPr>
          <a:xfrm>
            <a:off x="6744199" y="3962821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Jewish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733625-4540-46CC-B549-A3B30724FDAD}"/>
              </a:ext>
            </a:extLst>
          </p:cNvPr>
          <p:cNvSpPr txBox="1"/>
          <p:nvPr/>
        </p:nvSpPr>
        <p:spPr>
          <a:xfrm>
            <a:off x="5268078" y="3662290"/>
            <a:ext cx="61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INXS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1C35A5-3EC0-4D62-AED2-ACB2FF8DA7D8}"/>
              </a:ext>
            </a:extLst>
          </p:cNvPr>
          <p:cNvSpPr txBox="1"/>
          <p:nvPr/>
        </p:nvSpPr>
        <p:spPr>
          <a:xfrm>
            <a:off x="5347794" y="3891806"/>
            <a:ext cx="845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mother;:</a:t>
            </a:r>
            <a:r>
              <a:rPr lang="en-US" sz="800" strike="sngStrike" dirty="0" err="1"/>
              <a:t>agy</a:t>
            </a:r>
            <a:r>
              <a:rPr lang="en-US" sz="800" strike="sngStrike" dirty="0"/>
              <a:t> 0.1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5CE75FD-13A9-4777-84B1-FFDB26A660A8}"/>
              </a:ext>
            </a:extLst>
          </p:cNvPr>
          <p:cNvCxnSpPr/>
          <p:nvPr/>
        </p:nvCxnSpPr>
        <p:spPr>
          <a:xfrm>
            <a:off x="6172930" y="3769285"/>
            <a:ext cx="1175669" cy="7008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96F8FA-5C14-4918-B20D-FE6DE3093511}"/>
              </a:ext>
            </a:extLst>
          </p:cNvPr>
          <p:cNvSpPr txBox="1"/>
          <p:nvPr/>
        </p:nvSpPr>
        <p:spPr>
          <a:xfrm>
            <a:off x="5937873" y="2097947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 </a:t>
            </a:r>
            <a:r>
              <a:rPr lang="en-US" strike="sngStrike" dirty="0"/>
              <a:t>No tv </a:t>
            </a:r>
            <a:r>
              <a:rPr lang="en-US" dirty="0"/>
              <a:t>1989/1990</a:t>
            </a:r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63DAA7F-5180-40B3-9329-A03544247EE5}"/>
              </a:ext>
            </a:extLst>
          </p:cNvPr>
          <p:cNvSpPr/>
          <p:nvPr/>
        </p:nvSpPr>
        <p:spPr>
          <a:xfrm rot="14313324">
            <a:off x="4470604" y="5316592"/>
            <a:ext cx="3185623" cy="431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209203-B6A7-4EC2-B81B-F2EF8077518F}"/>
              </a:ext>
            </a:extLst>
          </p:cNvPr>
          <p:cNvSpPr txBox="1"/>
          <p:nvPr/>
        </p:nvSpPr>
        <p:spPr>
          <a:xfrm>
            <a:off x="3547977" y="3910760"/>
            <a:ext cx="764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Furck</a:t>
            </a:r>
            <a:endParaRPr lang="en-US" sz="800" strike="sngStrike" dirty="0"/>
          </a:p>
          <a:p>
            <a:r>
              <a:rPr lang="en-US" sz="800" strike="sngStrike" dirty="0"/>
              <a:t>Shit</a:t>
            </a:r>
          </a:p>
          <a:p>
            <a:r>
              <a:rPr lang="en-US" sz="800" strike="sngStrike" dirty="0"/>
              <a:t>Pussy</a:t>
            </a:r>
          </a:p>
          <a:p>
            <a:r>
              <a:rPr lang="en-US" sz="800" strike="sngStrike" dirty="0"/>
              <a:t>Motherfucker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7126E25-68F7-4301-A4F1-F3B5E79A97A5}"/>
              </a:ext>
            </a:extLst>
          </p:cNvPr>
          <p:cNvCxnSpPr/>
          <p:nvPr/>
        </p:nvCxnSpPr>
        <p:spPr>
          <a:xfrm flipH="1" flipV="1">
            <a:off x="3933220" y="4119726"/>
            <a:ext cx="549589" cy="5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C87543-130F-4CDC-9D7D-B33F839AF3EF}"/>
              </a:ext>
            </a:extLst>
          </p:cNvPr>
          <p:cNvCxnSpPr/>
          <p:nvPr/>
        </p:nvCxnSpPr>
        <p:spPr>
          <a:xfrm>
            <a:off x="5464475" y="2671167"/>
            <a:ext cx="762752" cy="75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8C4F3A3-9DA6-43D3-88B1-DFB91D3DD1C7}"/>
              </a:ext>
            </a:extLst>
          </p:cNvPr>
          <p:cNvSpPr txBox="1"/>
          <p:nvPr/>
        </p:nvSpPr>
        <p:spPr>
          <a:xfrm>
            <a:off x="1041400" y="5417066"/>
            <a:ext cx="307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Nes</a:t>
            </a:r>
            <a:r>
              <a:rPr lang="en-US" strike="sngStrike" dirty="0"/>
              <a:t> broken, sticker[] sex abuse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98DEE47-C817-4EB8-8DE0-65CCF7B59480}"/>
              </a:ext>
            </a:extLst>
          </p:cNvPr>
          <p:cNvSpPr txBox="1"/>
          <p:nvPr/>
        </p:nvSpPr>
        <p:spPr>
          <a:xfrm>
            <a:off x="6552993" y="2906021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/>
              <a:t>SEX SOUND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DBD41-0B30-4F1A-A6EA-EDBFD1CD8119}"/>
              </a:ext>
            </a:extLst>
          </p:cNvPr>
          <p:cNvCxnSpPr/>
          <p:nvPr/>
        </p:nvCxnSpPr>
        <p:spPr>
          <a:xfrm flipH="1">
            <a:off x="3145528" y="3150039"/>
            <a:ext cx="3791589" cy="230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8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EF9E5B-565B-43C2-B41F-EC21DDF2F704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58466B-779F-41BE-A183-DAFE7FFD2556}"/>
              </a:ext>
            </a:extLst>
          </p:cNvPr>
          <p:cNvSpPr/>
          <p:nvPr/>
        </p:nvSpPr>
        <p:spPr>
          <a:xfrm>
            <a:off x="0" y="914400"/>
            <a:ext cx="12192000" cy="3858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03078D-B00B-425C-97C8-CE609DD4ACE7}"/>
              </a:ext>
            </a:extLst>
          </p:cNvPr>
          <p:cNvSpPr txBox="1"/>
          <p:nvPr/>
        </p:nvSpPr>
        <p:spPr>
          <a:xfrm>
            <a:off x="264323" y="1219143"/>
            <a:ext cx="10722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PENTAGON VIGINAIG MARY JOSPHE GOD</a:t>
            </a:r>
            <a:endParaRPr lang="en-US" sz="4800" b="1" strike="sngStrik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93EBB2-8086-4430-B179-B525E6CA5F70}"/>
              </a:ext>
            </a:extLst>
          </p:cNvPr>
          <p:cNvSpPr txBox="1"/>
          <p:nvPr/>
        </p:nvSpPr>
        <p:spPr>
          <a:xfrm>
            <a:off x="316156" y="1588475"/>
            <a:ext cx="12033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41.</a:t>
            </a:r>
            <a:r>
              <a:rPr lang="en-US" sz="9600" strike="sngStrike" dirty="0"/>
              <a:t>Deep</a:t>
            </a:r>
            <a:r>
              <a:rPr lang="en-US" sz="9600" dirty="0"/>
              <a:t> </a:t>
            </a:r>
            <a:r>
              <a:rPr lang="en-US" sz="9600" dirty="0" err="1"/>
              <a:t>SIN.</a:t>
            </a:r>
            <a:r>
              <a:rPr lang="en-US" sz="8000" dirty="0" err="1"/>
              <a:t>nonPoliceCfg</a:t>
            </a:r>
            <a:endParaRPr lang="en-US" sz="8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9AE05A-9181-44BB-AC4D-D6611FB810CB}"/>
              </a:ext>
            </a:extLst>
          </p:cNvPr>
          <p:cNvSpPr txBox="1"/>
          <p:nvPr/>
        </p:nvSpPr>
        <p:spPr>
          <a:xfrm>
            <a:off x="809089" y="2401161"/>
            <a:ext cx="10294421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strike="sngStrike" dirty="0"/>
              <a:t>Yolanda</a:t>
            </a:r>
          </a:p>
          <a:p>
            <a:r>
              <a:rPr lang="en-US" dirty="0"/>
              <a:t>CARMEN</a:t>
            </a:r>
          </a:p>
          <a:p>
            <a:endParaRPr lang="en-US" dirty="0"/>
          </a:p>
          <a:p>
            <a:r>
              <a:rPr lang="en-US" sz="8000" dirty="0"/>
              <a:t>KING:HOMCEP:PETER</a:t>
            </a:r>
          </a:p>
          <a:p>
            <a:r>
              <a:rPr lang="en-US" sz="8000" dirty="0"/>
              <a:t>		HOMCP:PETER  </a:t>
            </a:r>
            <a:r>
              <a:rPr lang="en-US" sz="2400" strike="sngStrike" dirty="0"/>
              <a:t>ss </a:t>
            </a:r>
            <a:r>
              <a:rPr lang="en-US" sz="2400" strike="sngStrike" dirty="0" err="1"/>
              <a:t>peterpeter</a:t>
            </a:r>
            <a:endParaRPr lang="en-US" sz="2400" strike="sngStrik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0C08AB-84CC-4371-8986-418E9C54305B}"/>
              </a:ext>
            </a:extLst>
          </p:cNvPr>
          <p:cNvSpPr txBox="1"/>
          <p:nvPr/>
        </p:nvSpPr>
        <p:spPr>
          <a:xfrm>
            <a:off x="8585200" y="2895600"/>
            <a:ext cx="3290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Carmen:king:cum</a:t>
            </a:r>
            <a:r>
              <a:rPr lang="en-US" strike="sngStrike" dirty="0"/>
              <a:t> glasses </a:t>
            </a:r>
          </a:p>
          <a:p>
            <a:r>
              <a:rPr lang="en-US" strike="sngStrike" dirty="0"/>
              <a:t>Peter </a:t>
            </a:r>
            <a:r>
              <a:rPr lang="en-US" strike="sngStrike" dirty="0" err="1"/>
              <a:t>brucksne</a:t>
            </a:r>
            <a:r>
              <a:rPr lang="en-US" strike="sngStrike" dirty="0"/>
              <a:t> 60 glasses</a:t>
            </a:r>
          </a:p>
          <a:p>
            <a:r>
              <a:rPr lang="en-US" strike="sngStrike" dirty="0"/>
              <a:t>Peter </a:t>
            </a:r>
            <a:r>
              <a:rPr lang="en-US" strike="sngStrike" dirty="0" err="1"/>
              <a:t>heger</a:t>
            </a:r>
            <a:r>
              <a:rPr lang="en-US" strike="sngStrike" dirty="0"/>
              <a:t> 10c 60 </a:t>
            </a:r>
            <a:r>
              <a:rPr lang="en-US" strike="sngStrike" dirty="0" err="1"/>
              <a:t>loogin</a:t>
            </a:r>
            <a:r>
              <a:rPr lang="en-US" strike="sngStrike" dirty="0"/>
              <a:t> glasses</a:t>
            </a:r>
          </a:p>
        </p:txBody>
      </p:sp>
    </p:spTree>
    <p:extLst>
      <p:ext uri="{BB962C8B-B14F-4D97-AF65-F5344CB8AC3E}">
        <p14:creationId xmlns:p14="http://schemas.microsoft.com/office/powerpoint/2010/main" val="47029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7694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778129"/>
            <a:ext cx="12192000" cy="2359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A23E0-B84F-4E56-856B-5FE6F01BF6FB}"/>
              </a:ext>
            </a:extLst>
          </p:cNvPr>
          <p:cNvSpPr txBox="1"/>
          <p:nvPr/>
        </p:nvSpPr>
        <p:spPr>
          <a:xfrm>
            <a:off x="3547872" y="3206496"/>
            <a:ext cx="258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MATHWE: </a:t>
            </a:r>
            <a:r>
              <a:rPr lang="en-US" dirty="0" err="1"/>
              <a:t>WWI.</a:t>
            </a:r>
            <a:r>
              <a:rPr lang="en-US" sz="800" strike="sngStrike" dirty="0" err="1"/>
              <a:t>marx</a:t>
            </a:r>
            <a:r>
              <a:rPr lang="en-US" sz="800" strike="sngStrike" dirty="0"/>
              <a:t>(swing </a:t>
            </a:r>
            <a:r>
              <a:rPr lang="en-US" sz="800" strike="sngStrike" dirty="0" err="1"/>
              <a:t>williasm</a:t>
            </a:r>
            <a:r>
              <a:rPr lang="en-US" sz="800" strike="sngStrike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30B64-D91A-4E47-A4FA-F48769E9E815}"/>
              </a:ext>
            </a:extLst>
          </p:cNvPr>
          <p:cNvSpPr txBox="1"/>
          <p:nvPr/>
        </p:nvSpPr>
        <p:spPr>
          <a:xfrm>
            <a:off x="3718560" y="2328672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9471D7-1606-4801-AA22-4C9D7F3E72A2}"/>
              </a:ext>
            </a:extLst>
          </p:cNvPr>
          <p:cNvSpPr/>
          <p:nvPr/>
        </p:nvSpPr>
        <p:spPr>
          <a:xfrm>
            <a:off x="3798279" y="1241584"/>
            <a:ext cx="5457439" cy="7202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PENGONA.EMEA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9B90C-C316-44F8-9BA0-AEB48149B059}"/>
              </a:ext>
            </a:extLst>
          </p:cNvPr>
          <p:cNvSpPr txBox="1"/>
          <p:nvPr/>
        </p:nvSpPr>
        <p:spPr>
          <a:xfrm>
            <a:off x="7315200" y="1877568"/>
            <a:ext cx="206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Zappa(frank Sinatra)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725F6-D740-4483-81CF-9A48597237BA}"/>
              </a:ext>
            </a:extLst>
          </p:cNvPr>
          <p:cNvSpPr txBox="1"/>
          <p:nvPr/>
        </p:nvSpPr>
        <p:spPr>
          <a:xfrm>
            <a:off x="5061870" y="3573304"/>
            <a:ext cx="240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Zappa(Robbie Williams)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C3E82-BDDD-4E37-9614-C64F57576E4A}"/>
              </a:ext>
            </a:extLst>
          </p:cNvPr>
          <p:cNvSpPr txBox="1"/>
          <p:nvPr/>
        </p:nvSpPr>
        <p:spPr>
          <a:xfrm>
            <a:off x="4541684" y="2725436"/>
            <a:ext cx="385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Mp3 </a:t>
            </a:r>
            <a:r>
              <a:rPr lang="en-US" strike="sngStrike" dirty="0" err="1"/>
              <a:t>frauenhofer</a:t>
            </a:r>
            <a:r>
              <a:rPr lang="en-US" strike="sngStrike" dirty="0"/>
              <a:t> institute </a:t>
            </a:r>
            <a:r>
              <a:rPr lang="en-US" dirty="0"/>
              <a:t>MONESTARY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1F0E09-304F-4677-8A07-5F812BA1A365}"/>
              </a:ext>
            </a:extLst>
          </p:cNvPr>
          <p:cNvSpPr txBox="1"/>
          <p:nvPr/>
        </p:nvSpPr>
        <p:spPr>
          <a:xfrm>
            <a:off x="4686454" y="2529861"/>
            <a:ext cx="206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Zappa(frank Sinatra)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0DC499-5DB5-43A8-AFA8-8A710D05089C}"/>
              </a:ext>
            </a:extLst>
          </p:cNvPr>
          <p:cNvSpPr txBox="1"/>
          <p:nvPr/>
        </p:nvSpPr>
        <p:spPr>
          <a:xfrm>
            <a:off x="3718560" y="3942636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B6324E-02A8-4B05-BC3F-AD30174E3F31}"/>
              </a:ext>
            </a:extLst>
          </p:cNvPr>
          <p:cNvSpPr/>
          <p:nvPr/>
        </p:nvSpPr>
        <p:spPr>
          <a:xfrm>
            <a:off x="4892053" y="4792687"/>
            <a:ext cx="2084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Zappa(frank Sinatra)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C9BBDD-AE2E-4D95-AA4C-208A13CF9066}"/>
              </a:ext>
            </a:extLst>
          </p:cNvPr>
          <p:cNvSpPr txBox="1"/>
          <p:nvPr/>
        </p:nvSpPr>
        <p:spPr>
          <a:xfrm>
            <a:off x="4686454" y="4559808"/>
            <a:ext cx="456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WWI.WHITEHOUSE.</a:t>
            </a:r>
            <a:r>
              <a:rPr lang="en-US" strike="sngStrike" dirty="0" err="1"/>
              <a:t>marx</a:t>
            </a:r>
            <a:r>
              <a:rPr lang="en-US" strike="sngStrike" dirty="0"/>
              <a:t>(</a:t>
            </a:r>
            <a:r>
              <a:rPr lang="en-US" strike="sngStrike" dirty="0" err="1"/>
              <a:t>untheraus</a:t>
            </a:r>
            <a:r>
              <a:rPr lang="en-US" strike="sngStrike" dirty="0"/>
              <a:t> 5am</a:t>
            </a:r>
            <a:r>
              <a:rPr lang="en-US" dirty="0"/>
              <a:t>.avg)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DE1ABC-9A1D-4FCF-8EB3-EFDA560C20A3}"/>
              </a:ext>
            </a:extLst>
          </p:cNvPr>
          <p:cNvSpPr txBox="1"/>
          <p:nvPr/>
        </p:nvSpPr>
        <p:spPr>
          <a:xfrm>
            <a:off x="3547872" y="55229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652E89-73E6-410F-8776-358A0C8968B6}"/>
              </a:ext>
            </a:extLst>
          </p:cNvPr>
          <p:cNvSpPr txBox="1"/>
          <p:nvPr/>
        </p:nvSpPr>
        <p:spPr>
          <a:xfrm>
            <a:off x="3145536" y="36875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B61B28-C72D-40E0-BF78-F7DFD5FBCB71}"/>
              </a:ext>
            </a:extLst>
          </p:cNvPr>
          <p:cNvSpPr txBox="1"/>
          <p:nvPr/>
        </p:nvSpPr>
        <p:spPr>
          <a:xfrm>
            <a:off x="2877312" y="26372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B56D9A-1859-4EE0-8D49-50E6BEDBCED4}"/>
              </a:ext>
            </a:extLst>
          </p:cNvPr>
          <p:cNvSpPr txBox="1"/>
          <p:nvPr/>
        </p:nvSpPr>
        <p:spPr>
          <a:xfrm>
            <a:off x="310890" y="1386604"/>
            <a:ext cx="3131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NEW YORK, NEW YORK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B95876-E85D-4032-B879-598E13051D07}"/>
              </a:ext>
            </a:extLst>
          </p:cNvPr>
          <p:cNvSpPr txBox="1"/>
          <p:nvPr/>
        </p:nvSpPr>
        <p:spPr>
          <a:xfrm>
            <a:off x="335739" y="1962665"/>
            <a:ext cx="4695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If you can make I there I can make it in </a:t>
            </a:r>
            <a:r>
              <a:rPr lang="en-US" dirty="0"/>
              <a:t>VIRNIGIA</a:t>
            </a:r>
          </a:p>
          <a:p>
            <a:r>
              <a:rPr lang="en-US" strike="sngStrike" dirty="0" err="1"/>
              <a:t>Damiler</a:t>
            </a:r>
            <a:r>
              <a:rPr lang="en-US" strike="sngStrike" dirty="0"/>
              <a:t> Ag -&gt; IBM</a:t>
            </a:r>
          </a:p>
          <a:p>
            <a:r>
              <a:rPr lang="en-US" strike="sngStrike" dirty="0" err="1"/>
              <a:t>Davision</a:t>
            </a:r>
            <a:r>
              <a:rPr lang="en-US" strike="sngStrike" dirty="0"/>
              <a:t> (</a:t>
            </a:r>
            <a:r>
              <a:rPr lang="en-US" strike="sngStrike" dirty="0" err="1"/>
              <a:t>unterhause</a:t>
            </a:r>
            <a:r>
              <a:rPr lang="en-US" strike="sngStrike" dirty="0"/>
              <a:t>) -&gt; </a:t>
            </a:r>
            <a:r>
              <a:rPr lang="en-US" dirty="0"/>
              <a:t>IBM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6497FF4-B00A-42E1-992D-682A1799BDC4}"/>
              </a:ext>
            </a:extLst>
          </p:cNvPr>
          <p:cNvCxnSpPr/>
          <p:nvPr/>
        </p:nvCxnSpPr>
        <p:spPr>
          <a:xfrm flipV="1">
            <a:off x="2718816" y="2328672"/>
            <a:ext cx="426720" cy="766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B8F322-C5C7-4647-8980-28BFF176C528}"/>
              </a:ext>
            </a:extLst>
          </p:cNvPr>
          <p:cNvCxnSpPr/>
          <p:nvPr/>
        </p:nvCxnSpPr>
        <p:spPr>
          <a:xfrm>
            <a:off x="963168" y="2725436"/>
            <a:ext cx="6705600" cy="194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EAAAD4-AEB6-4415-8D78-1AF1574995A1}"/>
              </a:ext>
            </a:extLst>
          </p:cNvPr>
          <p:cNvSpPr txBox="1"/>
          <p:nvPr/>
        </p:nvSpPr>
        <p:spPr>
          <a:xfrm>
            <a:off x="841248" y="562051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 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20356C-F4B1-4CBF-8CF6-F0D9BDA75DE4}"/>
              </a:ext>
            </a:extLst>
          </p:cNvPr>
          <p:cNvSpPr txBox="1"/>
          <p:nvPr/>
        </p:nvSpPr>
        <p:spPr>
          <a:xfrm>
            <a:off x="2426208" y="6079871"/>
            <a:ext cx="967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</a:t>
            </a:r>
            <a:r>
              <a:rPr lang="en-US" strike="sngStrike" dirty="0"/>
              <a:t>: </a:t>
            </a:r>
            <a:r>
              <a:rPr lang="en-US" strike="sngStrike" dirty="0" err="1"/>
              <a:t>ghocheo</a:t>
            </a:r>
            <a:r>
              <a:rPr lang="en-US" strike="sngStrike" dirty="0"/>
              <a:t>(</a:t>
            </a:r>
            <a:r>
              <a:rPr lang="en-US" strike="sngStrike" dirty="0" err="1"/>
              <a:t>micehala</a:t>
            </a:r>
            <a:r>
              <a:rPr lang="en-US" strike="sngStrike" dirty="0"/>
              <a:t>): ich </a:t>
            </a:r>
            <a:r>
              <a:rPr lang="en-US" strike="sngStrike" dirty="0" err="1"/>
              <a:t>fick</a:t>
            </a:r>
            <a:r>
              <a:rPr lang="en-US" strike="sngStrike" dirty="0"/>
              <a:t> </a:t>
            </a:r>
            <a:r>
              <a:rPr lang="en-US" strike="sngStrike" dirty="0" err="1"/>
              <a:t>keine</a:t>
            </a:r>
            <a:r>
              <a:rPr lang="en-US" strike="sngStrike" dirty="0"/>
              <a:t> </a:t>
            </a:r>
            <a:r>
              <a:rPr lang="en-US" strike="sngStrike" dirty="0" err="1"/>
              <a:t>verliern</a:t>
            </a:r>
            <a:r>
              <a:rPr lang="en-US" strike="sngStrike" dirty="0"/>
              <a:t> (</a:t>
            </a:r>
            <a:r>
              <a:rPr lang="en-US" strike="sngStrike" dirty="0" err="1"/>
              <a:t>rnal</a:t>
            </a:r>
            <a:r>
              <a:rPr lang="en-US" strike="sngStrike" dirty="0"/>
              <a:t>) I don’t fuck losers    </a:t>
            </a:r>
            <a:r>
              <a:rPr lang="en-US" dirty="0"/>
              <a:t>41.GREEN.</a:t>
            </a:r>
            <a:r>
              <a:rPr lang="en-US" strike="sngStrike" dirty="0"/>
              <a:t>douglas re/entry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E8EA9A-EB97-426A-98EA-3C21EA5E3372}"/>
              </a:ext>
            </a:extLst>
          </p:cNvPr>
          <p:cNvSpPr/>
          <p:nvPr/>
        </p:nvSpPr>
        <p:spPr>
          <a:xfrm>
            <a:off x="9765792" y="5989844"/>
            <a:ext cx="841248" cy="4337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BFAEA0E-2097-4371-8C4F-9D88198B5D0B}"/>
              </a:ext>
            </a:extLst>
          </p:cNvPr>
          <p:cNvCxnSpPr/>
          <p:nvPr/>
        </p:nvCxnSpPr>
        <p:spPr>
          <a:xfrm flipV="1">
            <a:off x="2340864" y="6079871"/>
            <a:ext cx="536448" cy="343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08665A1-56B6-4D62-95B8-71FA4D3CCB23}"/>
              </a:ext>
            </a:extLst>
          </p:cNvPr>
          <p:cNvSpPr txBox="1"/>
          <p:nvPr/>
        </p:nvSpPr>
        <p:spPr>
          <a:xfrm>
            <a:off x="2332503" y="6440210"/>
            <a:ext cx="269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Other: </a:t>
            </a:r>
            <a:r>
              <a:rPr lang="en-US" dirty="0" err="1"/>
              <a:t>avg.accompliments</a:t>
            </a:r>
            <a:r>
              <a:rPr lang="en-US" dirty="0"/>
              <a:t>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C629AB-0BA3-4962-88E3-36347FD482BF}"/>
              </a:ext>
            </a:extLst>
          </p:cNvPr>
          <p:cNvCxnSpPr/>
          <p:nvPr/>
        </p:nvCxnSpPr>
        <p:spPr>
          <a:xfrm flipH="1">
            <a:off x="3530055" y="6624876"/>
            <a:ext cx="1724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92303D-E45C-4A11-A3DA-6BAF02E9D5A7}"/>
              </a:ext>
            </a:extLst>
          </p:cNvPr>
          <p:cNvCxnSpPr/>
          <p:nvPr/>
        </p:nvCxnSpPr>
        <p:spPr>
          <a:xfrm flipV="1">
            <a:off x="2023872" y="6624876"/>
            <a:ext cx="694944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5A63C8D-29FA-49B8-9EEF-5BCDEF4EC249}"/>
              </a:ext>
            </a:extLst>
          </p:cNvPr>
          <p:cNvSpPr txBox="1"/>
          <p:nvPr/>
        </p:nvSpPr>
        <p:spPr>
          <a:xfrm>
            <a:off x="2932176" y="6708174"/>
            <a:ext cx="18774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Other: </a:t>
            </a:r>
            <a:r>
              <a:rPr lang="en-US" sz="800" strike="sngStrike" dirty="0" err="1"/>
              <a:t>grohe</a:t>
            </a:r>
            <a:r>
              <a:rPr lang="en-US" sz="800" strike="sngStrike" dirty="0"/>
              <a:t> (</a:t>
            </a:r>
            <a:r>
              <a:rPr lang="en-US" sz="800" strike="sngStrike" dirty="0" err="1"/>
              <a:t>cybsoruce</a:t>
            </a:r>
            <a:r>
              <a:rPr lang="en-US" sz="800" strike="sngStrike" dirty="0"/>
              <a:t> )</a:t>
            </a:r>
            <a:r>
              <a:rPr lang="en-US" sz="800" strike="sngStrike" dirty="0" err="1"/>
              <a:t>babie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millianro</a:t>
            </a:r>
            <a:endParaRPr lang="en-US" sz="800" strike="sngStrike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C10D333-752E-43F7-95AD-3036BF36F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36" y="3745134"/>
            <a:ext cx="781650" cy="736381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1D77ED5-5751-44B1-9A28-C70B2047C978}"/>
              </a:ext>
            </a:extLst>
          </p:cNvPr>
          <p:cNvCxnSpPr/>
          <p:nvPr/>
        </p:nvCxnSpPr>
        <p:spPr>
          <a:xfrm>
            <a:off x="1876864" y="3429000"/>
            <a:ext cx="1000448" cy="15483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53627A-8239-4253-B70D-4F20604B8D6D}"/>
              </a:ext>
            </a:extLst>
          </p:cNvPr>
          <p:cNvCxnSpPr>
            <a:cxnSpLocks/>
          </p:cNvCxnSpPr>
          <p:nvPr/>
        </p:nvCxnSpPr>
        <p:spPr>
          <a:xfrm flipV="1">
            <a:off x="1390096" y="3803847"/>
            <a:ext cx="1602377" cy="5450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7A67FC4-C521-415F-95F9-CA505690F5B6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2426208" y="3609649"/>
            <a:ext cx="2635662" cy="148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48010EA-0869-4137-AA9E-26C59599CAB7}"/>
              </a:ext>
            </a:extLst>
          </p:cNvPr>
          <p:cNvSpPr txBox="1"/>
          <p:nvPr/>
        </p:nvSpPr>
        <p:spPr>
          <a:xfrm>
            <a:off x="538683" y="2651448"/>
            <a:ext cx="764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2003/ 2023 </a:t>
            </a:r>
            <a:r>
              <a:rPr lang="en-US" sz="4000" b="1" dirty="0"/>
              <a:t>20Y</a:t>
            </a:r>
            <a:r>
              <a:rPr lang="en-US" dirty="0"/>
              <a:t> </a:t>
            </a:r>
            <a:r>
              <a:rPr lang="en-US" b="1" dirty="0"/>
              <a:t>CHILD PORNOGPHAY VICTUMS ASSATNCE </a:t>
            </a:r>
            <a:r>
              <a:rPr lang="en-US" dirty="0"/>
              <a:t>( </a:t>
            </a:r>
            <a:r>
              <a:rPr lang="en-US" strike="sngStrike" dirty="0"/>
              <a:t>entertain you</a:t>
            </a:r>
            <a:r>
              <a:rPr lang="en-US" dirty="0"/>
              <a:t>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04311BE-0C8D-4583-BBCF-9D407E9D7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192" y="1912960"/>
            <a:ext cx="500321" cy="76147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0DF9EFA-2D9A-4E06-A8ED-933CD479FF22}"/>
              </a:ext>
            </a:extLst>
          </p:cNvPr>
          <p:cNvCxnSpPr/>
          <p:nvPr/>
        </p:nvCxnSpPr>
        <p:spPr>
          <a:xfrm>
            <a:off x="10718233" y="1754008"/>
            <a:ext cx="1000448" cy="15483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5730390-75C2-420D-BFFB-4E843BB40FF4}"/>
              </a:ext>
            </a:extLst>
          </p:cNvPr>
          <p:cNvCxnSpPr/>
          <p:nvPr/>
        </p:nvCxnSpPr>
        <p:spPr>
          <a:xfrm>
            <a:off x="10550482" y="1931915"/>
            <a:ext cx="1000448" cy="15483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B438966-8F82-4933-A886-6BD5C6ADFD6E}"/>
              </a:ext>
            </a:extLst>
          </p:cNvPr>
          <p:cNvSpPr txBox="1"/>
          <p:nvPr/>
        </p:nvSpPr>
        <p:spPr>
          <a:xfrm>
            <a:off x="9765792" y="1449847"/>
            <a:ext cx="252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CHANE(f</a:t>
            </a:r>
            <a:r>
              <a:rPr lang="en-US" strike="sngStrike" dirty="0"/>
              <a:t>ree pizza</a:t>
            </a:r>
            <a:r>
              <a:rPr lang="en-US" dirty="0"/>
              <a:t>)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A43F39F-19AF-49C2-9F9B-0334CC1FA821}"/>
              </a:ext>
            </a:extLst>
          </p:cNvPr>
          <p:cNvCxnSpPr/>
          <p:nvPr/>
        </p:nvCxnSpPr>
        <p:spPr>
          <a:xfrm>
            <a:off x="10930352" y="1386604"/>
            <a:ext cx="620578" cy="432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67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12725C-B28D-4B8B-8485-1AD209716F96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FBI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C76B4-4AFD-4304-BFB4-747693CB6D0D}"/>
              </a:ext>
            </a:extLst>
          </p:cNvPr>
          <p:cNvSpPr/>
          <p:nvPr/>
        </p:nvSpPr>
        <p:spPr>
          <a:xfrm>
            <a:off x="0" y="914400"/>
            <a:ext cx="12192000" cy="3858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6231485-963C-4A17-92AD-B368ACC4E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86" y="1669505"/>
            <a:ext cx="2124075" cy="21050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7F262B-EA6E-4747-B7BC-B13A0F2A61EB}"/>
              </a:ext>
            </a:extLst>
          </p:cNvPr>
          <p:cNvSpPr/>
          <p:nvPr/>
        </p:nvSpPr>
        <p:spPr>
          <a:xfrm>
            <a:off x="4425696" y="22146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https://ics2wsa.ic3.com/commerce/1.x/transactionProcessor/CyberSourceTransaction_1.207.wsdl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C3C42-C170-4A6C-893D-F296ACAF1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696" y="3095447"/>
            <a:ext cx="6005512" cy="3471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647356-7B45-4A9E-9061-0314046C0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896" y="4143741"/>
            <a:ext cx="2605608" cy="148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1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12725C-B28D-4B8B-8485-1AD209716F96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FBI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C76B4-4AFD-4304-BFB4-747693CB6D0D}"/>
              </a:ext>
            </a:extLst>
          </p:cNvPr>
          <p:cNvSpPr/>
          <p:nvPr/>
        </p:nvSpPr>
        <p:spPr>
          <a:xfrm>
            <a:off x="0" y="914400"/>
            <a:ext cx="12192000" cy="3858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ED5B0F-EAC6-4046-9D57-0F445F93A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05" y="1647459"/>
            <a:ext cx="2209800" cy="2133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57BEC8-1E61-4F3D-BDE1-390511236A0F}"/>
              </a:ext>
            </a:extLst>
          </p:cNvPr>
          <p:cNvSpPr/>
          <p:nvPr/>
        </p:nvSpPr>
        <p:spPr>
          <a:xfrm>
            <a:off x="5037392" y="2030028"/>
            <a:ext cx="6605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http://localhost:8080/nonPoliceWebService/services/Version?wsdl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7543FF-73F0-4B70-9DC4-AF79EC38E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048" y="2520071"/>
            <a:ext cx="4872799" cy="387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67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92EAD7-2CEF-4D11-94E4-22841434F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3" y="1723261"/>
            <a:ext cx="1857375" cy="24574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12725C-B28D-4B8B-8485-1AD209716F96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FBI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C76B4-4AFD-4304-BFB4-747693CB6D0D}"/>
              </a:ext>
            </a:extLst>
          </p:cNvPr>
          <p:cNvSpPr/>
          <p:nvPr/>
        </p:nvSpPr>
        <p:spPr>
          <a:xfrm>
            <a:off x="0" y="914400"/>
            <a:ext cx="12192000" cy="3858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F77A6C-716C-455E-B810-831802D77939}"/>
              </a:ext>
            </a:extLst>
          </p:cNvPr>
          <p:cNvSpPr/>
          <p:nvPr/>
        </p:nvSpPr>
        <p:spPr>
          <a:xfrm>
            <a:off x="6882343" y="2598217"/>
            <a:ext cx="2193354" cy="830782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F457FE-F94B-4ACE-A965-5645D8E7AA96}"/>
              </a:ext>
            </a:extLst>
          </p:cNvPr>
          <p:cNvSpPr txBox="1"/>
          <p:nvPr/>
        </p:nvSpPr>
        <p:spPr>
          <a:xfrm>
            <a:off x="3214726" y="615772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[x]no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690F9C-16FF-4D87-A0BB-097FB633EA19}"/>
              </a:ext>
            </a:extLst>
          </p:cNvPr>
          <p:cNvSpPr txBox="1"/>
          <p:nvPr/>
        </p:nvSpPr>
        <p:spPr>
          <a:xfrm rot="20005679">
            <a:off x="3102044" y="3244333"/>
            <a:ext cx="369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CHEKCPOITN CHALRIE(HIGH SCHOOL)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61587-3AB2-4465-805C-542F7A2903B0}"/>
              </a:ext>
            </a:extLst>
          </p:cNvPr>
          <p:cNvSpPr txBox="1"/>
          <p:nvPr/>
        </p:nvSpPr>
        <p:spPr>
          <a:xfrm>
            <a:off x="7028342" y="2767320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HOMCIDE:IS-A-BELL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1B909C-592E-49B8-B4C1-4BF7DA1C43BF}"/>
              </a:ext>
            </a:extLst>
          </p:cNvPr>
          <p:cNvSpPr txBox="1"/>
          <p:nvPr/>
        </p:nvSpPr>
        <p:spPr>
          <a:xfrm>
            <a:off x="10079114" y="1538595"/>
            <a:ext cx="19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/>
              <a:t>(HUDSON COURT)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8FB48-9485-4AF7-92C1-D8DE65A61409}"/>
              </a:ext>
            </a:extLst>
          </p:cNvPr>
          <p:cNvSpPr txBox="1"/>
          <p:nvPr/>
        </p:nvSpPr>
        <p:spPr>
          <a:xfrm>
            <a:off x="7028342" y="1297774"/>
            <a:ext cx="3252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NEW YORK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AEDB00-680A-4046-A272-FD44E4FEA0A9}"/>
              </a:ext>
            </a:extLst>
          </p:cNvPr>
          <p:cNvSpPr txBox="1"/>
          <p:nvPr/>
        </p:nvSpPr>
        <p:spPr>
          <a:xfrm>
            <a:off x="8052019" y="299724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smoking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87A073-7801-4365-B394-4533E1DF9893}"/>
              </a:ext>
            </a:extLst>
          </p:cNvPr>
          <p:cNvSpPr txBox="1"/>
          <p:nvPr/>
        </p:nvSpPr>
        <p:spPr>
          <a:xfrm>
            <a:off x="4950883" y="392341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7D5D0A-515A-487C-8178-A62C09D06DBB}"/>
              </a:ext>
            </a:extLst>
          </p:cNvPr>
          <p:cNvSpPr txBox="1"/>
          <p:nvPr/>
        </p:nvSpPr>
        <p:spPr>
          <a:xfrm>
            <a:off x="3214726" y="2767320"/>
            <a:ext cx="5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D09F7B-B4AE-4BC9-8094-58552BA7A024}"/>
              </a:ext>
            </a:extLst>
          </p:cNvPr>
          <p:cNvSpPr/>
          <p:nvPr/>
        </p:nvSpPr>
        <p:spPr>
          <a:xfrm>
            <a:off x="3331232" y="5054405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9ADFD8-9F21-4E14-91F5-CB3A144BCAF7}"/>
              </a:ext>
            </a:extLst>
          </p:cNvPr>
          <p:cNvSpPr txBox="1"/>
          <p:nvPr/>
        </p:nvSpPr>
        <p:spPr>
          <a:xfrm rot="20005679">
            <a:off x="3615452" y="4911736"/>
            <a:ext cx="369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CHEKCPOITN CHALRIE(HIGH SCHOOL)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ADB3BE2-B909-4C37-837E-B8006B16C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813" y="3089729"/>
            <a:ext cx="233554" cy="2372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9E2CC9-74DC-490E-AB3E-8C009047F177}"/>
              </a:ext>
            </a:extLst>
          </p:cNvPr>
          <p:cNvSpPr txBox="1"/>
          <p:nvPr/>
        </p:nvSpPr>
        <p:spPr>
          <a:xfrm>
            <a:off x="8195453" y="302370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punk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BDBFC-403E-4662-8351-60AFEC84C207}"/>
              </a:ext>
            </a:extLst>
          </p:cNvPr>
          <p:cNvSpPr txBox="1"/>
          <p:nvPr/>
        </p:nvSpPr>
        <p:spPr>
          <a:xfrm>
            <a:off x="5464291" y="583727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D348B0-D00A-41D8-B00E-ADEAA1DDA3C0}"/>
              </a:ext>
            </a:extLst>
          </p:cNvPr>
          <p:cNvSpPr txBox="1"/>
          <p:nvPr/>
        </p:nvSpPr>
        <p:spPr>
          <a:xfrm>
            <a:off x="6582195" y="4805809"/>
            <a:ext cx="560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Sadam</a:t>
            </a:r>
            <a:r>
              <a:rPr lang="en-US" strike="sngStrike" dirty="0"/>
              <a:t>(</a:t>
            </a:r>
            <a:r>
              <a:rPr lang="en-US" strike="sngStrike" dirty="0" err="1"/>
              <a:t>salem</a:t>
            </a:r>
            <a:r>
              <a:rPr lang="en-US" strike="sngStrike" dirty="0"/>
              <a:t>)[0]   </a:t>
            </a:r>
            <a:r>
              <a:rPr lang="en-US" dirty="0"/>
              <a:t>? W</a:t>
            </a:r>
            <a:r>
              <a:rPr lang="en-US" strike="sngStrike" dirty="0"/>
              <a:t>here he came from?</a:t>
            </a:r>
          </a:p>
          <a:p>
            <a:r>
              <a:rPr lang="en-US" strike="sngStrike" dirty="0"/>
              <a:t>Soul </a:t>
            </a:r>
            <a:r>
              <a:rPr lang="en-US" strike="sngStrike" dirty="0" err="1"/>
              <a:t>Alsym</a:t>
            </a:r>
            <a:r>
              <a:rPr lang="en-US" strike="sngStrike" dirty="0"/>
              <a:t> Run away train, Theft Longs </a:t>
            </a:r>
          </a:p>
          <a:p>
            <a:r>
              <a:rPr lang="en-US" dirty="0" err="1"/>
              <a:t>Ghoceho</a:t>
            </a:r>
            <a:r>
              <a:rPr lang="en-US" dirty="0"/>
              <a:t>(Jackson) candy/food bottom shelf[2]</a:t>
            </a:r>
          </a:p>
          <a:p>
            <a:r>
              <a:rPr lang="en-US" strike="sngStrike" dirty="0"/>
              <a:t>Same </a:t>
            </a:r>
            <a:r>
              <a:rPr lang="en-US" strike="sngStrike" dirty="0" err="1"/>
              <a:t>shel</a:t>
            </a:r>
            <a:r>
              <a:rPr lang="en-US" strike="sngStrike" dirty="0"/>
              <a:t> as </a:t>
            </a:r>
            <a:r>
              <a:rPr lang="en-US" strike="sngStrike" dirty="0" err="1"/>
              <a:t>davis</a:t>
            </a:r>
            <a:r>
              <a:rPr lang="en-US" strike="sngStrike" dirty="0"/>
              <a:t> </a:t>
            </a:r>
            <a:r>
              <a:rPr lang="en-US" strike="sngStrike" dirty="0" err="1"/>
              <a:t>unviery</a:t>
            </a:r>
            <a:r>
              <a:rPr lang="en-US" strike="sngStrike" dirty="0"/>
              <a:t> small (tops baseball card theft)</a:t>
            </a:r>
          </a:p>
          <a:p>
            <a:r>
              <a:rPr lang="en-US" strike="sngStrike" dirty="0"/>
              <a:t>Doll </a:t>
            </a:r>
            <a:r>
              <a:rPr lang="en-US" strike="sngStrike" dirty="0" err="1"/>
              <a:t>purchse</a:t>
            </a:r>
            <a:r>
              <a:rPr lang="en-US" strike="sngStrike" dirty="0"/>
              <a:t> shelf 1</a:t>
            </a:r>
            <a:r>
              <a:rPr lang="en-US" dirty="0"/>
              <a:t>983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52C6E3-FD36-4B03-8B55-16180C792266}"/>
              </a:ext>
            </a:extLst>
          </p:cNvPr>
          <p:cNvSpPr txBox="1"/>
          <p:nvPr/>
        </p:nvSpPr>
        <p:spPr>
          <a:xfrm>
            <a:off x="761763" y="5054405"/>
            <a:ext cx="14702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POLICE</a:t>
            </a:r>
          </a:p>
          <a:p>
            <a:r>
              <a:rPr lang="en-US" sz="800" strike="sngStrike" dirty="0"/>
              <a:t>HOLE, JOE ORCHEANGE FIELDS</a:t>
            </a:r>
          </a:p>
          <a:p>
            <a:r>
              <a:rPr lang="en-US" sz="800" dirty="0"/>
              <a:t>X	</a:t>
            </a:r>
            <a:r>
              <a:rPr lang="en-US" sz="800" strike="sngStrike" dirty="0" err="1"/>
              <a:t>salem</a:t>
            </a:r>
            <a:r>
              <a:rPr lang="en-US" sz="800" strike="sngStrike" dirty="0"/>
              <a:t>[0</a:t>
            </a:r>
            <a:r>
              <a:rPr lang="en-US" sz="800" dirty="0"/>
              <a:t>]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59CB5E-7850-40CA-AFC3-FFDDA8178948}"/>
              </a:ext>
            </a:extLst>
          </p:cNvPr>
          <p:cNvCxnSpPr/>
          <p:nvPr/>
        </p:nvCxnSpPr>
        <p:spPr>
          <a:xfrm flipV="1">
            <a:off x="3125972" y="4699591"/>
            <a:ext cx="999067" cy="1052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51AFFA-7BE7-4216-9A7F-B954E85F18A9}"/>
              </a:ext>
            </a:extLst>
          </p:cNvPr>
          <p:cNvCxnSpPr/>
          <p:nvPr/>
        </p:nvCxnSpPr>
        <p:spPr>
          <a:xfrm flipV="1">
            <a:off x="3490859" y="2221104"/>
            <a:ext cx="276134" cy="1019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BCC2B8C-DF1E-4D05-B488-4881891B87C1}"/>
              </a:ext>
            </a:extLst>
          </p:cNvPr>
          <p:cNvSpPr txBox="1"/>
          <p:nvPr/>
        </p:nvSpPr>
        <p:spPr>
          <a:xfrm>
            <a:off x="3075391" y="20493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1990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DECCCC-EADB-4A99-BD60-619D9D17682B}"/>
              </a:ext>
            </a:extLst>
          </p:cNvPr>
          <p:cNvCxnSpPr>
            <a:stCxn id="2" idx="3"/>
          </p:cNvCxnSpPr>
          <p:nvPr/>
        </p:nvCxnSpPr>
        <p:spPr>
          <a:xfrm flipH="1">
            <a:off x="5321720" y="2601972"/>
            <a:ext cx="1282715" cy="6383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0E0A4A-5EBF-4E3E-B4C8-93343AC58923}"/>
              </a:ext>
            </a:extLst>
          </p:cNvPr>
          <p:cNvCxnSpPr/>
          <p:nvPr/>
        </p:nvCxnSpPr>
        <p:spPr>
          <a:xfrm flipH="1">
            <a:off x="5816326" y="4241228"/>
            <a:ext cx="1282715" cy="6383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30958D-3079-4A29-B021-25896ACFE437}"/>
              </a:ext>
            </a:extLst>
          </p:cNvPr>
          <p:cNvCxnSpPr/>
          <p:nvPr/>
        </p:nvCxnSpPr>
        <p:spPr>
          <a:xfrm flipH="1" flipV="1">
            <a:off x="5347788" y="3592742"/>
            <a:ext cx="2562002" cy="44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996F8DF-BFF0-4A57-9494-A842BFE6E3C1}"/>
              </a:ext>
            </a:extLst>
          </p:cNvPr>
          <p:cNvSpPr txBox="1"/>
          <p:nvPr/>
        </p:nvSpPr>
        <p:spPr>
          <a:xfrm>
            <a:off x="8195453" y="3838247"/>
            <a:ext cx="417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2016ghoceho(</a:t>
            </a:r>
            <a:r>
              <a:rPr lang="en-US" strike="sngStrike" dirty="0" err="1"/>
              <a:t>graziani</a:t>
            </a:r>
            <a:r>
              <a:rPr lang="en-US" dirty="0"/>
              <a:t> </a:t>
            </a:r>
            <a:r>
              <a:rPr lang="en-US" strike="sngStrike" dirty="0" err="1"/>
              <a:t>apple.walrmat.van</a:t>
            </a:r>
            <a:endParaRPr lang="en-US" strike="sngStrik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CAC061-C3B0-4603-B42C-F52FDE3FA384}"/>
              </a:ext>
            </a:extLst>
          </p:cNvPr>
          <p:cNvSpPr txBox="1"/>
          <p:nvPr/>
        </p:nvSpPr>
        <p:spPr>
          <a:xfrm>
            <a:off x="3796711" y="1933525"/>
            <a:ext cx="208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000.tw.pns.</a:t>
            </a:r>
            <a:r>
              <a:rPr lang="en-US" sz="800" strike="sngStrike" dirty="0"/>
              <a:t>marx(gate jumpers)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029143-DB76-42EC-9AF2-496AD261F77B}"/>
              </a:ext>
            </a:extLst>
          </p:cNvPr>
          <p:cNvSpPr txBox="1"/>
          <p:nvPr/>
        </p:nvSpPr>
        <p:spPr>
          <a:xfrm>
            <a:off x="4182461" y="2418720"/>
            <a:ext cx="2844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A country created wall until 1990 </a:t>
            </a:r>
            <a:r>
              <a:rPr lang="en-US" sz="800" strike="sngStrike" dirty="0" err="1"/>
              <a:t>crimmals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crea</a:t>
            </a:r>
            <a:r>
              <a:rPr lang="en-US" sz="800" strike="sngStrike" dirty="0"/>
              <a:t> new wall &gt;</a:t>
            </a:r>
            <a:r>
              <a:rPr lang="en-US" sz="800" dirty="0"/>
              <a:t>1990</a:t>
            </a:r>
          </a:p>
          <a:p>
            <a:r>
              <a:rPr lang="en-US" sz="800" strike="sngStrike" dirty="0"/>
              <a:t>Existing walls</a:t>
            </a:r>
          </a:p>
        </p:txBody>
      </p:sp>
    </p:spTree>
    <p:extLst>
      <p:ext uri="{BB962C8B-B14F-4D97-AF65-F5344CB8AC3E}">
        <p14:creationId xmlns:p14="http://schemas.microsoft.com/office/powerpoint/2010/main" val="229756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12725C-B28D-4B8B-8485-1AD209716F96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FBI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C76B4-4AFD-4304-BFB4-747693CB6D0D}"/>
              </a:ext>
            </a:extLst>
          </p:cNvPr>
          <p:cNvSpPr/>
          <p:nvPr/>
        </p:nvSpPr>
        <p:spPr>
          <a:xfrm>
            <a:off x="0" y="914400"/>
            <a:ext cx="12192000" cy="3858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ED5B0F-EAC6-4046-9D57-0F445F93A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05" y="1647459"/>
            <a:ext cx="2209800" cy="2133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57BEC8-1E61-4F3D-BDE1-390511236A0F}"/>
              </a:ext>
            </a:extLst>
          </p:cNvPr>
          <p:cNvSpPr/>
          <p:nvPr/>
        </p:nvSpPr>
        <p:spPr>
          <a:xfrm>
            <a:off x="5037392" y="2030028"/>
            <a:ext cx="6605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http://localhost:8080/nonPoliceWebService/services/Version?wsdl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5E4192-96F8-41E0-B2E7-59E62888F32F}"/>
              </a:ext>
            </a:extLst>
          </p:cNvPr>
          <p:cNvSpPr txBox="1"/>
          <p:nvPr/>
        </p:nvSpPr>
        <p:spPr>
          <a:xfrm>
            <a:off x="3848986" y="1775637"/>
            <a:ext cx="1118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Bathroom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855F1A-B2ED-4FCA-B629-AEAD274FCA7B}"/>
              </a:ext>
            </a:extLst>
          </p:cNvPr>
          <p:cNvSpPr/>
          <p:nvPr/>
        </p:nvSpPr>
        <p:spPr>
          <a:xfrm>
            <a:off x="1286539" y="2714259"/>
            <a:ext cx="2052084" cy="38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</a:t>
            </a:r>
            <a:r>
              <a:rPr lang="en-US" dirty="0" err="1"/>
              <a:t>asmeple</a:t>
            </a:r>
            <a:r>
              <a:rPr lang="en-US" dirty="0"/>
              <a:t> .</a:t>
            </a:r>
            <a:r>
              <a:rPr lang="en-US" dirty="0" err="1"/>
              <a:t>runtranslcoint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9E17D5-9EEE-4D40-B5B7-405712B6B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0" y="2951986"/>
            <a:ext cx="5568950" cy="252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92EAD7-2CEF-4D11-94E4-22841434F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3" y="1723261"/>
            <a:ext cx="1857375" cy="24574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12725C-B28D-4B8B-8485-1AD209716F96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FBI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C76B4-4AFD-4304-BFB4-747693CB6D0D}"/>
              </a:ext>
            </a:extLst>
          </p:cNvPr>
          <p:cNvSpPr/>
          <p:nvPr/>
        </p:nvSpPr>
        <p:spPr>
          <a:xfrm>
            <a:off x="0" y="914400"/>
            <a:ext cx="12192000" cy="3858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F769564-834A-4802-9380-717C8EE67F86}"/>
              </a:ext>
            </a:extLst>
          </p:cNvPr>
          <p:cNvSpPr/>
          <p:nvPr/>
        </p:nvSpPr>
        <p:spPr>
          <a:xfrm rot="914968">
            <a:off x="2921503" y="2251448"/>
            <a:ext cx="2100579" cy="431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618485-3D09-47B7-9853-966B3489D95E}"/>
              </a:ext>
            </a:extLst>
          </p:cNvPr>
          <p:cNvSpPr txBox="1"/>
          <p:nvPr/>
        </p:nvSpPr>
        <p:spPr>
          <a:xfrm>
            <a:off x="4406900" y="1982802"/>
            <a:ext cx="452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 WORTH </a:t>
            </a:r>
            <a:r>
              <a:rPr lang="en-US" dirty="0" err="1"/>
              <a:t>nonPolcieData</a:t>
            </a:r>
            <a:endParaRPr lang="en-US" dirty="0"/>
          </a:p>
          <a:p>
            <a:r>
              <a:rPr lang="en-US" dirty="0"/>
              <a:t>	Library Employee HOMICIDE:MAYOR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4D630-C2BE-407A-9529-6796D4BED937}"/>
              </a:ext>
            </a:extLst>
          </p:cNvPr>
          <p:cNvSpPr txBox="1"/>
          <p:nvPr/>
        </p:nvSpPr>
        <p:spPr>
          <a:xfrm>
            <a:off x="4406900" y="172326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FB95F-9D72-499F-BC9A-D28E49B7E140}"/>
              </a:ext>
            </a:extLst>
          </p:cNvPr>
          <p:cNvSpPr txBox="1"/>
          <p:nvPr/>
        </p:nvSpPr>
        <p:spPr>
          <a:xfrm>
            <a:off x="4875298" y="1385888"/>
            <a:ext cx="4516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needs to be manage by city rather </a:t>
            </a:r>
            <a:r>
              <a:rPr lang="en-US" dirty="0" err="1"/>
              <a:t>hatan</a:t>
            </a:r>
            <a:r>
              <a:rPr lang="en-US" dirty="0"/>
              <a:t> </a:t>
            </a:r>
          </a:p>
          <a:p>
            <a:r>
              <a:rPr lang="en-US" dirty="0"/>
              <a:t>IBM 2014Visa or </a:t>
            </a:r>
            <a:r>
              <a:rPr lang="en-US" dirty="0" err="1"/>
              <a:t>Aapple</a:t>
            </a:r>
            <a:r>
              <a:rPr lang="en-US" dirty="0"/>
              <a:t>  2016 DAMILER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B6FEF5-DCEC-4928-986D-224AC80D25D3}"/>
              </a:ext>
            </a:extLst>
          </p:cNvPr>
          <p:cNvSpPr txBox="1"/>
          <p:nvPr/>
        </p:nvSpPr>
        <p:spPr>
          <a:xfrm>
            <a:off x="10083800" y="1709053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trike="sngStrike" dirty="0"/>
              <a:t>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24C80-46D2-4B83-B150-3DDC72F2171F}"/>
              </a:ext>
            </a:extLst>
          </p:cNvPr>
          <p:cNvCxnSpPr/>
          <p:nvPr/>
        </p:nvCxnSpPr>
        <p:spPr>
          <a:xfrm flipV="1">
            <a:off x="3086100" y="2032219"/>
            <a:ext cx="711200" cy="596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D4A8F0A-C35B-4632-96B3-9F9C5F75C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685" y="5017583"/>
            <a:ext cx="3508375" cy="15547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46D7E9-8C69-4BAC-8FB4-6B55ABDF8429}"/>
              </a:ext>
            </a:extLst>
          </p:cNvPr>
          <p:cNvSpPr txBox="1"/>
          <p:nvPr/>
        </p:nvSpPr>
        <p:spPr>
          <a:xfrm>
            <a:off x="2188376" y="4157472"/>
            <a:ext cx="245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Apple</a:t>
            </a:r>
            <a:r>
              <a:rPr lang="en-US" dirty="0"/>
              <a:t> </a:t>
            </a:r>
            <a:r>
              <a:rPr lang="en-US" dirty="0" err="1"/>
              <a:t>Privay</a:t>
            </a:r>
            <a:r>
              <a:rPr lang="en-US" dirty="0"/>
              <a:t> Law Violations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EA30CF-BD71-4745-875F-BD40490A5504}"/>
              </a:ext>
            </a:extLst>
          </p:cNvPr>
          <p:cNvCxnSpPr/>
          <p:nvPr/>
        </p:nvCxnSpPr>
        <p:spPr>
          <a:xfrm>
            <a:off x="3302000" y="4603678"/>
            <a:ext cx="139700" cy="1073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F1C3CC0-235D-4A19-BBF6-ED4D066E7E35}"/>
              </a:ext>
            </a:extLst>
          </p:cNvPr>
          <p:cNvSpPr txBox="1"/>
          <p:nvPr/>
        </p:nvSpPr>
        <p:spPr>
          <a:xfrm>
            <a:off x="2619138" y="4342138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HOMICIDE:NANA</a:t>
            </a:r>
            <a:r>
              <a:rPr lang="en-US" strike="sngStrike" dirty="0"/>
              <a:t> </a:t>
            </a:r>
            <a:r>
              <a:rPr lang="en-US" sz="800" strike="sngStrike" dirty="0" err="1"/>
              <a:t>lottery:pms</a:t>
            </a:r>
            <a:endParaRPr lang="en-US" sz="800" strike="sngStrike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853877-0746-4B82-A286-1CDB0441F825}"/>
              </a:ext>
            </a:extLst>
          </p:cNvPr>
          <p:cNvCxnSpPr>
            <a:cxnSpLocks/>
          </p:cNvCxnSpPr>
          <p:nvPr/>
        </p:nvCxnSpPr>
        <p:spPr>
          <a:xfrm flipV="1">
            <a:off x="3556581" y="1907927"/>
            <a:ext cx="2641019" cy="187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A19EC9-7DFF-47F2-8AD9-1FAFF624E536}"/>
              </a:ext>
            </a:extLst>
          </p:cNvPr>
          <p:cNvCxnSpPr>
            <a:cxnSpLocks/>
          </p:cNvCxnSpPr>
          <p:nvPr/>
        </p:nvCxnSpPr>
        <p:spPr>
          <a:xfrm flipV="1">
            <a:off x="4231495" y="2011172"/>
            <a:ext cx="1960040" cy="192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203D62-747D-4E9B-A2D1-42246163E7D3}"/>
              </a:ext>
            </a:extLst>
          </p:cNvPr>
          <p:cNvCxnSpPr>
            <a:cxnSpLocks/>
          </p:cNvCxnSpPr>
          <p:nvPr/>
        </p:nvCxnSpPr>
        <p:spPr>
          <a:xfrm flipV="1">
            <a:off x="4383895" y="1995608"/>
            <a:ext cx="1835415" cy="209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2874F57-7207-453E-A8B6-08DB6967971B}"/>
              </a:ext>
            </a:extLst>
          </p:cNvPr>
          <p:cNvSpPr txBox="1"/>
          <p:nvPr/>
        </p:nvSpPr>
        <p:spPr>
          <a:xfrm>
            <a:off x="8407400" y="6083300"/>
            <a:ext cx="3718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/>
              <a:t>Body Count: </a:t>
            </a:r>
            <a:r>
              <a:rPr lang="en-US" dirty="0"/>
              <a:t>2 HOMICIDE:NANA</a:t>
            </a:r>
          </a:p>
          <a:p>
            <a:r>
              <a:rPr lang="en-US" dirty="0"/>
              <a:t>		HOMCIDE:MAYOR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0B70B63-2E7E-4B8E-8E0E-515474BCA3AF}"/>
              </a:ext>
            </a:extLst>
          </p:cNvPr>
          <p:cNvSpPr/>
          <p:nvPr/>
        </p:nvSpPr>
        <p:spPr>
          <a:xfrm>
            <a:off x="10610850" y="4791412"/>
            <a:ext cx="1416050" cy="12308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EBC361-6846-485E-B6F5-0D8811886A08}"/>
              </a:ext>
            </a:extLst>
          </p:cNvPr>
          <p:cNvSpPr txBox="1"/>
          <p:nvPr/>
        </p:nvSpPr>
        <p:spPr>
          <a:xfrm>
            <a:off x="11268855" y="5406821"/>
            <a:ext cx="51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co2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50CA0-A27E-45F4-9A93-9EBEE6FA90FB}"/>
              </a:ext>
            </a:extLst>
          </p:cNvPr>
          <p:cNvSpPr txBox="1"/>
          <p:nvPr/>
        </p:nvSpPr>
        <p:spPr>
          <a:xfrm>
            <a:off x="10899302" y="4526804"/>
            <a:ext cx="14545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KOCHEMANN</a:t>
            </a:r>
          </a:p>
          <a:p>
            <a:r>
              <a:rPr lang="en-US" sz="800" dirty="0"/>
              <a:t>(</a:t>
            </a:r>
            <a:r>
              <a:rPr lang="en-US" sz="800" strike="sngStrike" dirty="0" err="1"/>
              <a:t>cocain</a:t>
            </a:r>
            <a:r>
              <a:rPr lang="en-US" sz="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976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6060A0-9F04-4FB7-84E8-5813EFC7EBB6}"/>
              </a:ext>
            </a:extLst>
          </p:cNvPr>
          <p:cNvSpPr/>
          <p:nvPr/>
        </p:nvSpPr>
        <p:spPr>
          <a:xfrm>
            <a:off x="0" y="0"/>
            <a:ext cx="12192000" cy="7694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64D2D-DEFD-4F27-82A8-ADC0BD4DF0E3}"/>
              </a:ext>
            </a:extLst>
          </p:cNvPr>
          <p:cNvSpPr/>
          <p:nvPr/>
        </p:nvSpPr>
        <p:spPr>
          <a:xfrm>
            <a:off x="0" y="778129"/>
            <a:ext cx="12192000" cy="2359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2CD8A8-4A95-4D3B-B63F-CC205897E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90" y="1574594"/>
            <a:ext cx="2085975" cy="2133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98E384-98E6-4092-AC0F-918DA97BE36D}"/>
              </a:ext>
            </a:extLst>
          </p:cNvPr>
          <p:cNvCxnSpPr/>
          <p:nvPr/>
        </p:nvCxnSpPr>
        <p:spPr>
          <a:xfrm flipH="1">
            <a:off x="6096000" y="2117123"/>
            <a:ext cx="1124465" cy="4065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99171C-A6E2-4AF4-9A0F-9E609D16FFE8}"/>
              </a:ext>
            </a:extLst>
          </p:cNvPr>
          <p:cNvCxnSpPr/>
          <p:nvPr/>
        </p:nvCxnSpPr>
        <p:spPr>
          <a:xfrm flipH="1">
            <a:off x="4625546" y="2117124"/>
            <a:ext cx="1124465" cy="4065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4CB139-1A58-4104-BF24-508A57BA1775}"/>
              </a:ext>
            </a:extLst>
          </p:cNvPr>
          <p:cNvCxnSpPr/>
          <p:nvPr/>
        </p:nvCxnSpPr>
        <p:spPr>
          <a:xfrm flipH="1">
            <a:off x="8065048" y="2117123"/>
            <a:ext cx="1124465" cy="4065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2100EA-BE44-466D-A9E1-8B3761AA13A1}"/>
              </a:ext>
            </a:extLst>
          </p:cNvPr>
          <p:cNvCxnSpPr/>
          <p:nvPr/>
        </p:nvCxnSpPr>
        <p:spPr>
          <a:xfrm>
            <a:off x="4279557" y="2817341"/>
            <a:ext cx="6038335" cy="98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1CFEBE-BF9E-49AF-BD5A-04DDEE5402C4}"/>
              </a:ext>
            </a:extLst>
          </p:cNvPr>
          <p:cNvCxnSpPr/>
          <p:nvPr/>
        </p:nvCxnSpPr>
        <p:spPr>
          <a:xfrm>
            <a:off x="4258260" y="3858081"/>
            <a:ext cx="7618399" cy="7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96AEC3A-B203-4E3B-AE4D-EE7318EE2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584" y="3039284"/>
            <a:ext cx="385363" cy="3941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74FF4D-25FD-44BD-A13C-A6F334B1E3CD}"/>
              </a:ext>
            </a:extLst>
          </p:cNvPr>
          <p:cNvSpPr txBox="1"/>
          <p:nvPr/>
        </p:nvSpPr>
        <p:spPr>
          <a:xfrm>
            <a:off x="496711" y="1128889"/>
            <a:ext cx="400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FBI:WHITE COLOR CRIME: TECHNOLOGY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75514F-DFA2-4E7B-BFD7-A2D80247716E}"/>
              </a:ext>
            </a:extLst>
          </p:cNvPr>
          <p:cNvSpPr txBox="1"/>
          <p:nvPr/>
        </p:nvSpPr>
        <p:spPr>
          <a:xfrm>
            <a:off x="3792812" y="4331859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Gsoap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c++</a:t>
            </a:r>
            <a:endParaRPr lang="en-US" sz="800" strike="sngStrike" dirty="0"/>
          </a:p>
          <a:p>
            <a:r>
              <a:rPr lang="en-US" sz="800" strike="sngStrike" dirty="0"/>
              <a:t>Unix client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BBF1EF-F2B1-4BA0-9C92-105949C0653C}"/>
              </a:ext>
            </a:extLst>
          </p:cNvPr>
          <p:cNvCxnSpPr/>
          <p:nvPr/>
        </p:nvCxnSpPr>
        <p:spPr>
          <a:xfrm>
            <a:off x="4157293" y="4762757"/>
            <a:ext cx="7629699" cy="82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1BD9BD-4D5F-4158-ADED-38BD6CCD1279}"/>
              </a:ext>
            </a:extLst>
          </p:cNvPr>
          <p:cNvSpPr/>
          <p:nvPr/>
        </p:nvSpPr>
        <p:spPr>
          <a:xfrm>
            <a:off x="3792812" y="4869500"/>
            <a:ext cx="7893972" cy="219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strike="sngStrike" dirty="0"/>
              <a:t>Java client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5D7EF-5890-4C8F-92BD-F000718F4AC5}"/>
              </a:ext>
            </a:extLst>
          </p:cNvPr>
          <p:cNvCxnSpPr/>
          <p:nvPr/>
        </p:nvCxnSpPr>
        <p:spPr>
          <a:xfrm>
            <a:off x="4025536" y="5152639"/>
            <a:ext cx="7711352" cy="7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607C85-2ED9-4721-8784-F20A199960F8}"/>
              </a:ext>
            </a:extLst>
          </p:cNvPr>
          <p:cNvSpPr txBox="1"/>
          <p:nvPr/>
        </p:nvSpPr>
        <p:spPr>
          <a:xfrm>
            <a:off x="7375756" y="6465635"/>
            <a:ext cx="136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09B619-8673-40BC-8F92-1E0425EC56FE}"/>
              </a:ext>
            </a:extLst>
          </p:cNvPr>
          <p:cNvCxnSpPr/>
          <p:nvPr/>
        </p:nvCxnSpPr>
        <p:spPr>
          <a:xfrm>
            <a:off x="4279557" y="2817341"/>
            <a:ext cx="7597102" cy="12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5E3F0FA-9156-4736-B7C5-3CC790594A6C}"/>
              </a:ext>
            </a:extLst>
          </p:cNvPr>
          <p:cNvSpPr txBox="1"/>
          <p:nvPr/>
        </p:nvSpPr>
        <p:spPr>
          <a:xfrm>
            <a:off x="5750011" y="2117123"/>
            <a:ext cx="427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Axis		</a:t>
            </a:r>
            <a:r>
              <a:rPr lang="en-US" dirty="0" err="1"/>
              <a:t>Jax-Ws</a:t>
            </a:r>
            <a:r>
              <a:rPr lang="en-US" dirty="0"/>
              <a:t>		</a:t>
            </a:r>
            <a:r>
              <a:rPr lang="en-US" dirty="0" err="1"/>
              <a:t>.Net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88AAE8-8444-4C16-A24C-1EB3BD907D98}"/>
              </a:ext>
            </a:extLst>
          </p:cNvPr>
          <p:cNvCxnSpPr/>
          <p:nvPr/>
        </p:nvCxnSpPr>
        <p:spPr>
          <a:xfrm flipH="1">
            <a:off x="5894173" y="2117123"/>
            <a:ext cx="597243" cy="280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0C42D5-B24C-4DC9-A358-24FDF7F4BE37}"/>
              </a:ext>
            </a:extLst>
          </p:cNvPr>
          <p:cNvCxnSpPr/>
          <p:nvPr/>
        </p:nvCxnSpPr>
        <p:spPr>
          <a:xfrm>
            <a:off x="7554746" y="2270908"/>
            <a:ext cx="1375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E2D985-FBE4-4891-BCA3-904FEB401DE4}"/>
              </a:ext>
            </a:extLst>
          </p:cNvPr>
          <p:cNvCxnSpPr/>
          <p:nvPr/>
        </p:nvCxnSpPr>
        <p:spPr>
          <a:xfrm>
            <a:off x="9337955" y="2285553"/>
            <a:ext cx="1375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B2BD94D-3701-4B94-A5CD-E4E6BFAD7A95}"/>
              </a:ext>
            </a:extLst>
          </p:cNvPr>
          <p:cNvSpPr/>
          <p:nvPr/>
        </p:nvSpPr>
        <p:spPr>
          <a:xfrm>
            <a:off x="10536227" y="2086242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Apache CXF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AC2CF5-E6C3-4593-8495-DAD0A610DFF7}"/>
              </a:ext>
            </a:extLst>
          </p:cNvPr>
          <p:cNvCxnSpPr/>
          <p:nvPr/>
        </p:nvCxnSpPr>
        <p:spPr>
          <a:xfrm flipH="1">
            <a:off x="9369774" y="2065612"/>
            <a:ext cx="1124465" cy="4065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E43816-E484-476F-9960-5BA62088DA3E}"/>
              </a:ext>
            </a:extLst>
          </p:cNvPr>
          <p:cNvCxnSpPr/>
          <p:nvPr/>
        </p:nvCxnSpPr>
        <p:spPr>
          <a:xfrm>
            <a:off x="10713894" y="2285553"/>
            <a:ext cx="1323618" cy="111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29FCA02-4AF7-4087-920D-E4C07290F9CF}"/>
              </a:ext>
            </a:extLst>
          </p:cNvPr>
          <p:cNvSpPr txBox="1"/>
          <p:nvPr/>
        </p:nvSpPr>
        <p:spPr>
          <a:xfrm>
            <a:off x="6086474" y="2891503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Ibm</a:t>
            </a:r>
            <a:r>
              <a:rPr lang="en-US" sz="800" strike="sngStrike" dirty="0"/>
              <a:t> Eclipse</a:t>
            </a:r>
          </a:p>
          <a:p>
            <a:r>
              <a:rPr lang="en-US" sz="800" strike="sngStrike" dirty="0" err="1"/>
              <a:t>Ibm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redhat</a:t>
            </a:r>
            <a:r>
              <a:rPr lang="en-US" sz="800" strike="sngStrike" dirty="0"/>
              <a:t> Wsprovide.sh</a:t>
            </a:r>
          </a:p>
          <a:p>
            <a:endParaRPr lang="en-US" sz="800" strike="sngStrik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CC236-1938-4B20-8F4B-FD059C010856}"/>
              </a:ext>
            </a:extLst>
          </p:cNvPr>
          <p:cNvSpPr txBox="1"/>
          <p:nvPr/>
        </p:nvSpPr>
        <p:spPr>
          <a:xfrm>
            <a:off x="5854226" y="3456827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tomcat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0E0881-AC69-416E-9BA7-C97A4F5E9663}"/>
              </a:ext>
            </a:extLst>
          </p:cNvPr>
          <p:cNvSpPr/>
          <p:nvPr/>
        </p:nvSpPr>
        <p:spPr>
          <a:xfrm>
            <a:off x="4216272" y="3535412"/>
            <a:ext cx="5817824" cy="290747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C251B93-ED73-4822-AF0B-3B2CD2F5E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785" y="3535412"/>
            <a:ext cx="224718" cy="22984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9C7C9B6-B5ED-423E-B74D-F75B5129B753}"/>
              </a:ext>
            </a:extLst>
          </p:cNvPr>
          <p:cNvSpPr txBox="1"/>
          <p:nvPr/>
        </p:nvSpPr>
        <p:spPr>
          <a:xfrm>
            <a:off x="8897246" y="3634714"/>
            <a:ext cx="1136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New-</a:t>
            </a:r>
            <a:r>
              <a:rPr lang="en-US" sz="800" dirty="0" err="1"/>
              <a:t>WebServiceProxy</a:t>
            </a:r>
            <a:endParaRPr lang="en-US" sz="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4FDDDC-1EF4-4301-BB3D-43ABAA073FA4}"/>
              </a:ext>
            </a:extLst>
          </p:cNvPr>
          <p:cNvSpPr/>
          <p:nvPr/>
        </p:nvSpPr>
        <p:spPr>
          <a:xfrm>
            <a:off x="6938728" y="3016248"/>
            <a:ext cx="2621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br>
              <a:rPr lang="en-US" sz="800" dirty="0"/>
            </a:br>
            <a:r>
              <a:rPr lang="en-US" sz="800" u="sng" dirty="0">
                <a:hlinkClick r:id="rId3"/>
              </a:rPr>
              <a:t>https://ics2wsa.ic3.com/commerce/1.x/</a:t>
            </a:r>
            <a:endParaRPr lang="en-US" sz="800" u="sng" dirty="0"/>
          </a:p>
          <a:p>
            <a:r>
              <a:rPr lang="en-US" sz="800" u="sng" dirty="0" err="1"/>
              <a:t>transactionProcessor</a:t>
            </a:r>
            <a:r>
              <a:rPr lang="en-US" sz="800" u="sng" dirty="0"/>
              <a:t>/CyberSourceTransaction_1.207.wsdl</a:t>
            </a:r>
            <a:endParaRPr lang="en-US" sz="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90192E1-582C-4DF4-9D97-244066216DAF}"/>
              </a:ext>
            </a:extLst>
          </p:cNvPr>
          <p:cNvSpPr/>
          <p:nvPr/>
        </p:nvSpPr>
        <p:spPr>
          <a:xfrm>
            <a:off x="4258260" y="3168488"/>
            <a:ext cx="5817824" cy="290747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89BEF1-0392-4C9D-B8F6-845FCDF5EC01}"/>
              </a:ext>
            </a:extLst>
          </p:cNvPr>
          <p:cNvSpPr txBox="1"/>
          <p:nvPr/>
        </p:nvSpPr>
        <p:spPr>
          <a:xfrm>
            <a:off x="3035808" y="316848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12</a:t>
            </a:r>
          </a:p>
        </p:txBody>
      </p:sp>
    </p:spTree>
    <p:extLst>
      <p:ext uri="{BB962C8B-B14F-4D97-AF65-F5344CB8AC3E}">
        <p14:creationId xmlns:p14="http://schemas.microsoft.com/office/powerpoint/2010/main" val="61938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D4FAD9-7021-48BC-9F62-F4A35687B8B8}"/>
              </a:ext>
            </a:extLst>
          </p:cNvPr>
          <p:cNvSpPr/>
          <p:nvPr/>
        </p:nvSpPr>
        <p:spPr>
          <a:xfrm>
            <a:off x="3398116" y="3002225"/>
            <a:ext cx="2252236" cy="1321238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59B5C-CD56-4F97-8FD0-980A91F9B864}"/>
              </a:ext>
            </a:extLst>
          </p:cNvPr>
          <p:cNvSpPr txBox="1"/>
          <p:nvPr/>
        </p:nvSpPr>
        <p:spPr>
          <a:xfrm>
            <a:off x="3264040" y="2714840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6 </a:t>
            </a:r>
            <a:r>
              <a:rPr lang="en-US" strike="sngStrike" dirty="0" err="1"/>
              <a:t>inchces</a:t>
            </a:r>
            <a:r>
              <a:rPr lang="en-US" strike="sngStrike" dirty="0"/>
              <a:t> </a:t>
            </a:r>
            <a:r>
              <a:rPr lang="en-US" strike="sngStrike" dirty="0" err="1"/>
              <a:t>smoth</a:t>
            </a:r>
            <a:endParaRPr lang="en-US" strike="sngStrik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41037-A201-4748-9726-5DBD5993963F}"/>
              </a:ext>
            </a:extLst>
          </p:cNvPr>
          <p:cNvSpPr txBox="1"/>
          <p:nvPr/>
        </p:nvSpPr>
        <p:spPr>
          <a:xfrm>
            <a:off x="3211195" y="2330997"/>
            <a:ext cx="2823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trike="sngStrike" dirty="0"/>
              <a:t>Hudson Court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7FC82C-9F13-447B-B518-43E45C599B13}"/>
              </a:ext>
            </a:extLst>
          </p:cNvPr>
          <p:cNvSpPr/>
          <p:nvPr/>
        </p:nvSpPr>
        <p:spPr>
          <a:xfrm>
            <a:off x="7895199" y="2422831"/>
            <a:ext cx="2252236" cy="1321238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EE1A1D-9FB3-4F90-9FD2-90DDA4290B67}"/>
              </a:ext>
            </a:extLst>
          </p:cNvPr>
          <p:cNvSpPr/>
          <p:nvPr/>
        </p:nvSpPr>
        <p:spPr>
          <a:xfrm>
            <a:off x="0" y="0"/>
            <a:ext cx="12192000" cy="7694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8F87AF-5D56-4B95-92AF-D7A7C670A5EA}"/>
              </a:ext>
            </a:extLst>
          </p:cNvPr>
          <p:cNvSpPr/>
          <p:nvPr/>
        </p:nvSpPr>
        <p:spPr>
          <a:xfrm>
            <a:off x="0" y="778129"/>
            <a:ext cx="12192000" cy="2359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FF139F-884A-48C6-B70B-52C1C524D40A}"/>
              </a:ext>
            </a:extLst>
          </p:cNvPr>
          <p:cNvSpPr/>
          <p:nvPr/>
        </p:nvSpPr>
        <p:spPr>
          <a:xfrm>
            <a:off x="3733800" y="3429000"/>
            <a:ext cx="5080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7F042B-BA9C-4499-9566-E05C2AFC7A26}"/>
              </a:ext>
            </a:extLst>
          </p:cNvPr>
          <p:cNvSpPr/>
          <p:nvPr/>
        </p:nvSpPr>
        <p:spPr>
          <a:xfrm>
            <a:off x="4270234" y="3429000"/>
            <a:ext cx="5080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667C0F-0A19-4433-947C-050BDB6702BE}"/>
              </a:ext>
            </a:extLst>
          </p:cNvPr>
          <p:cNvSpPr/>
          <p:nvPr/>
        </p:nvSpPr>
        <p:spPr>
          <a:xfrm>
            <a:off x="4622800" y="3644900"/>
            <a:ext cx="317500" cy="99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3A6A6E-13C0-4E09-A9B7-F99BAC8ADAB8}"/>
              </a:ext>
            </a:extLst>
          </p:cNvPr>
          <p:cNvSpPr/>
          <p:nvPr/>
        </p:nvSpPr>
        <p:spPr>
          <a:xfrm>
            <a:off x="4622800" y="3429000"/>
            <a:ext cx="317500" cy="99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258F25-DD21-4A28-904E-27DFDEFF2FA6}"/>
              </a:ext>
            </a:extLst>
          </p:cNvPr>
          <p:cNvSpPr/>
          <p:nvPr/>
        </p:nvSpPr>
        <p:spPr>
          <a:xfrm>
            <a:off x="8382000" y="2911314"/>
            <a:ext cx="5080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8021D5-6E2C-449E-95A6-1C3BA28668DA}"/>
              </a:ext>
            </a:extLst>
          </p:cNvPr>
          <p:cNvSpPr/>
          <p:nvPr/>
        </p:nvSpPr>
        <p:spPr>
          <a:xfrm>
            <a:off x="8918434" y="2911314"/>
            <a:ext cx="5080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E911EE-1439-4FB0-8534-76C6E7FA5DD1}"/>
              </a:ext>
            </a:extLst>
          </p:cNvPr>
          <p:cNvSpPr/>
          <p:nvPr/>
        </p:nvSpPr>
        <p:spPr>
          <a:xfrm>
            <a:off x="9172434" y="3077629"/>
            <a:ext cx="317500" cy="99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BCD55B-8CA0-40A3-9649-E2F454F4D2EF}"/>
              </a:ext>
            </a:extLst>
          </p:cNvPr>
          <p:cNvSpPr/>
          <p:nvPr/>
        </p:nvSpPr>
        <p:spPr>
          <a:xfrm>
            <a:off x="7698369" y="1871886"/>
            <a:ext cx="2840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trike="sngStrike" dirty="0"/>
              <a:t>ATOMPYSICS(</a:t>
            </a:r>
            <a:r>
              <a:rPr lang="en-US" b="1" strike="sngStrike" dirty="0" err="1"/>
              <a:t>Ghohce</a:t>
            </a:r>
            <a:r>
              <a:rPr lang="en-US" b="1" strike="sngStrike" dirty="0"/>
              <a:t>(</a:t>
            </a:r>
            <a:r>
              <a:rPr lang="en-US" b="1" strike="sngStrike" dirty="0" err="1"/>
              <a:t>hanh</a:t>
            </a:r>
            <a:r>
              <a:rPr lang="en-US" b="1" strike="sngStrike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58C7B9-F12C-4880-9E34-73A843823C87}"/>
              </a:ext>
            </a:extLst>
          </p:cNvPr>
          <p:cNvSpPr/>
          <p:nvPr/>
        </p:nvSpPr>
        <p:spPr>
          <a:xfrm>
            <a:off x="7659120" y="4616783"/>
            <a:ext cx="2252236" cy="1321238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E77DA0-4939-4B7F-A12B-0A70AA86EECA}"/>
              </a:ext>
            </a:extLst>
          </p:cNvPr>
          <p:cNvSpPr/>
          <p:nvPr/>
        </p:nvSpPr>
        <p:spPr>
          <a:xfrm>
            <a:off x="8666683" y="4728282"/>
            <a:ext cx="5080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2E7297-B6EA-44A3-9AB2-4A044AF81A76}"/>
              </a:ext>
            </a:extLst>
          </p:cNvPr>
          <p:cNvSpPr/>
          <p:nvPr/>
        </p:nvSpPr>
        <p:spPr>
          <a:xfrm>
            <a:off x="8682355" y="5105266"/>
            <a:ext cx="5080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B9B0C8-3784-4180-9CCF-1C307EC6DBE6}"/>
              </a:ext>
            </a:extLst>
          </p:cNvPr>
          <p:cNvSpPr txBox="1"/>
          <p:nvPr/>
        </p:nvSpPr>
        <p:spPr>
          <a:xfrm>
            <a:off x="8636000" y="3987800"/>
            <a:ext cx="47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573E08-5706-4F12-8DC9-AC76176067BA}"/>
              </a:ext>
            </a:extLst>
          </p:cNvPr>
          <p:cNvSpPr txBox="1"/>
          <p:nvPr/>
        </p:nvSpPr>
        <p:spPr>
          <a:xfrm>
            <a:off x="7429500" y="4215828"/>
            <a:ext cx="364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Assuemd</a:t>
            </a:r>
            <a:r>
              <a:rPr lang="en-US" strike="sngStrike" dirty="0"/>
              <a:t>; </a:t>
            </a:r>
            <a:r>
              <a:rPr lang="en-US" strike="sngStrike" dirty="0" err="1"/>
              <a:t>rechling:pms</a:t>
            </a:r>
            <a:r>
              <a:rPr lang="en-US" strike="sngStrike" dirty="0"/>
              <a:t> male </a:t>
            </a:r>
            <a:r>
              <a:rPr lang="en-US" strike="sngStrike" dirty="0" err="1"/>
              <a:t>vagaina</a:t>
            </a:r>
            <a:endParaRPr lang="en-US" strike="sngStrik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AB187F-1711-4EE8-80D3-94F26B2017B4}"/>
              </a:ext>
            </a:extLst>
          </p:cNvPr>
          <p:cNvSpPr txBox="1"/>
          <p:nvPr/>
        </p:nvSpPr>
        <p:spPr>
          <a:xfrm>
            <a:off x="131167" y="1040143"/>
            <a:ext cx="430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41 PENTOGN VIRIGIN MARY CPVA  </a:t>
            </a:r>
            <a:r>
              <a:rPr lang="en-US" b="1" strike="sngStrike" dirty="0"/>
              <a:t>(</a:t>
            </a:r>
            <a:r>
              <a:rPr lang="en-US" b="1" strike="sngStrike" dirty="0" err="1"/>
              <a:t>recling</a:t>
            </a:r>
            <a:r>
              <a:rPr lang="en-US" b="1" strike="sngStrike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5342EA-27E6-492A-8D17-1BD18799DBCE}"/>
              </a:ext>
            </a:extLst>
          </p:cNvPr>
          <p:cNvSpPr txBox="1"/>
          <p:nvPr/>
        </p:nvSpPr>
        <p:spPr>
          <a:xfrm>
            <a:off x="4005690" y="1345689"/>
            <a:ext cx="4725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Poor</a:t>
            </a:r>
            <a:r>
              <a:rPr lang="en-US" dirty="0"/>
              <a:t> IPX </a:t>
            </a:r>
            <a:r>
              <a:rPr lang="en-US" strike="sngStrike" dirty="0" err="1"/>
              <a:t>affif</a:t>
            </a:r>
            <a:r>
              <a:rPr lang="en-US" strike="sngStrike" dirty="0"/>
              <a:t> </a:t>
            </a:r>
            <a:r>
              <a:rPr lang="en-US" dirty="0"/>
              <a:t>2014</a:t>
            </a:r>
          </a:p>
          <a:p>
            <a:r>
              <a:rPr lang="en-US" dirty="0" err="1"/>
              <a:t>Accnetuer.apple.touch.Money</a:t>
            </a:r>
            <a:r>
              <a:rPr lang="en-US" dirty="0"/>
              <a:t>.(</a:t>
            </a:r>
            <a:r>
              <a:rPr lang="en-US" dirty="0" err="1"/>
              <a:t>s&amp;h</a:t>
            </a:r>
            <a:r>
              <a:rPr lang="en-US" dirty="0"/>
              <a:t> </a:t>
            </a:r>
            <a:r>
              <a:rPr lang="en-US" dirty="0" err="1"/>
              <a:t>greetampes</a:t>
            </a:r>
            <a:r>
              <a:rPr lang="en-US" dirty="0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6262B4-228A-4B85-9EAC-E6C0BE57654F}"/>
              </a:ext>
            </a:extLst>
          </p:cNvPr>
          <p:cNvSpPr txBox="1"/>
          <p:nvPr/>
        </p:nvSpPr>
        <p:spPr>
          <a:xfrm>
            <a:off x="1092200" y="3263369"/>
            <a:ext cx="1834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HOMCIDD:NANA:</a:t>
            </a:r>
          </a:p>
          <a:p>
            <a:r>
              <a:rPr lang="en-US" strike="sngStrike" dirty="0"/>
              <a:t>Lotter tickets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24042B-4BE8-4FAC-BA61-08FE58CFDFC7}"/>
              </a:ext>
            </a:extLst>
          </p:cNvPr>
          <p:cNvSpPr txBox="1"/>
          <p:nvPr/>
        </p:nvSpPr>
        <p:spPr>
          <a:xfrm>
            <a:off x="1701800" y="4944182"/>
            <a:ext cx="137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Food</a:t>
            </a:r>
            <a:r>
              <a:rPr lang="en-US" dirty="0"/>
              <a:t> </a:t>
            </a:r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stamps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CBBE82-867B-4832-92F4-3C74025357FF}"/>
              </a:ext>
            </a:extLst>
          </p:cNvPr>
          <p:cNvSpPr txBox="1"/>
          <p:nvPr/>
        </p:nvSpPr>
        <p:spPr>
          <a:xfrm>
            <a:off x="4507936" y="1058593"/>
            <a:ext cx="118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Top ramen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52A71D2-C0F9-406B-8C96-62ADC209D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5159"/>
            <a:ext cx="402111" cy="402111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722AB4-8D87-4EB0-A70D-1445B21DA862}"/>
              </a:ext>
            </a:extLst>
          </p:cNvPr>
          <p:cNvCxnSpPr/>
          <p:nvPr/>
        </p:nvCxnSpPr>
        <p:spPr>
          <a:xfrm>
            <a:off x="5936460" y="1445159"/>
            <a:ext cx="863600" cy="4089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2B4E7EE-277B-4ED0-BED2-FFB553170BA9}"/>
              </a:ext>
            </a:extLst>
          </p:cNvPr>
          <p:cNvSpPr txBox="1"/>
          <p:nvPr/>
        </p:nvSpPr>
        <p:spPr>
          <a:xfrm>
            <a:off x="347151" y="1597016"/>
            <a:ext cx="291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 MYERS </a:t>
            </a:r>
            <a:r>
              <a:rPr lang="en-US" strike="sngStrike" dirty="0"/>
              <a:t>reminder </a:t>
            </a:r>
            <a:r>
              <a:rPr lang="en-US" dirty="0"/>
              <a:t>MARY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75DBE1-A270-4343-B3C0-3326C642AB55}"/>
              </a:ext>
            </a:extLst>
          </p:cNvPr>
          <p:cNvCxnSpPr/>
          <p:nvPr/>
        </p:nvCxnSpPr>
        <p:spPr>
          <a:xfrm flipV="1">
            <a:off x="3398116" y="1499002"/>
            <a:ext cx="589684" cy="14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C950B7-1F71-4558-901D-6F6F8AECDBD9}"/>
              </a:ext>
            </a:extLst>
          </p:cNvPr>
          <p:cNvSpPr txBox="1"/>
          <p:nvPr/>
        </p:nvSpPr>
        <p:spPr>
          <a:xfrm>
            <a:off x="975752" y="1776251"/>
            <a:ext cx="165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x/y </a:t>
            </a:r>
            <a:r>
              <a:rPr lang="en-US" dirty="0"/>
              <a:t>41.(</a:t>
            </a:r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en-US" dirty="0"/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8E7109-BEC1-4C42-921E-B4A4D1D83C75}"/>
              </a:ext>
            </a:extLst>
          </p:cNvPr>
          <p:cNvSpPr/>
          <p:nvPr/>
        </p:nvSpPr>
        <p:spPr>
          <a:xfrm>
            <a:off x="4507936" y="4944182"/>
            <a:ext cx="2252236" cy="13212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9AA7BBF-56FE-4EAF-860E-E8729711E64B}"/>
              </a:ext>
            </a:extLst>
          </p:cNvPr>
          <p:cNvSpPr/>
          <p:nvPr/>
        </p:nvSpPr>
        <p:spPr>
          <a:xfrm>
            <a:off x="5453860" y="5159551"/>
            <a:ext cx="5080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25F7C29-45FB-48CF-91DA-7778C801678F}"/>
              </a:ext>
            </a:extLst>
          </p:cNvPr>
          <p:cNvSpPr/>
          <p:nvPr/>
        </p:nvSpPr>
        <p:spPr>
          <a:xfrm>
            <a:off x="5450544" y="5622140"/>
            <a:ext cx="5080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FBBD0F-E76C-416C-964A-DF94A9DA9FDD}"/>
              </a:ext>
            </a:extLst>
          </p:cNvPr>
          <p:cNvSpPr/>
          <p:nvPr/>
        </p:nvSpPr>
        <p:spPr>
          <a:xfrm>
            <a:off x="5450544" y="5159550"/>
            <a:ext cx="645456" cy="92032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0B5268-0CD9-46DF-B21F-4AC43651C452}"/>
              </a:ext>
            </a:extLst>
          </p:cNvPr>
          <p:cNvSpPr txBox="1"/>
          <p:nvPr/>
        </p:nvSpPr>
        <p:spPr>
          <a:xfrm>
            <a:off x="5805696" y="4865981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Pms;periode</a:t>
            </a:r>
            <a:endParaRPr lang="en-US" strike="sngStrik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961D9A-609B-48F1-B5CF-5F60D288ECC2}"/>
              </a:ext>
            </a:extLst>
          </p:cNvPr>
          <p:cNvSpPr txBox="1"/>
          <p:nvPr/>
        </p:nvSpPr>
        <p:spPr>
          <a:xfrm>
            <a:off x="3633611" y="4537151"/>
            <a:ext cx="9506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41.HOMCEP:LUX(</a:t>
            </a:r>
            <a:r>
              <a:rPr lang="en-US" dirty="0" err="1"/>
              <a:t>gary,lv</a:t>
            </a:r>
            <a:r>
              <a:rPr lang="en-US" dirty="0"/>
              <a:t>) 5DM</a:t>
            </a:r>
            <a:r>
              <a:rPr lang="en-US" strike="sngStrike" dirty="0"/>
              <a:t> </a:t>
            </a:r>
          </a:p>
          <a:p>
            <a:r>
              <a:rPr lang="en-US" strike="sngStrike" dirty="0" err="1"/>
              <a:t>benjam</a:t>
            </a:r>
            <a:r>
              <a:rPr lang="en-US" strike="sngStrike" dirty="0"/>
              <a:t> </a:t>
            </a:r>
            <a:r>
              <a:rPr lang="en-US" strike="sngStrike" dirty="0" err="1"/>
              <a:t>ulimtd</a:t>
            </a:r>
            <a:r>
              <a:rPr lang="en-US" strike="sngStrike" dirty="0"/>
              <a:t> </a:t>
            </a:r>
            <a:r>
              <a:rPr lang="en-US" strike="sngStrike" dirty="0" err="1"/>
              <a:t>gamlin</a:t>
            </a:r>
            <a:r>
              <a:rPr lang="en-US" strike="sngStrike" dirty="0"/>
              <a:t> machine</a:t>
            </a:r>
          </a:p>
          <a:p>
            <a:r>
              <a:rPr lang="en-US" strike="sngStrike" dirty="0"/>
              <a:t>HOMIDE:NANA(</a:t>
            </a:r>
            <a:r>
              <a:rPr lang="en-US" strike="sngStrike" dirty="0" err="1"/>
              <a:t>ricis</a:t>
            </a:r>
            <a:r>
              <a:rPr lang="en-US" strike="sngStrike" dirty="0"/>
              <a:t> </a:t>
            </a:r>
            <a:r>
              <a:rPr lang="en-US" strike="sngStrike" dirty="0" err="1"/>
              <a:t>circuls</a:t>
            </a:r>
            <a:r>
              <a:rPr lang="en-US" strike="sngStrike" dirty="0"/>
              <a:t> reno, gambling machine,.1x,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nonPioceView.41:</a:t>
            </a:r>
            <a:r>
              <a:rPr lang="en-US" strike="sngStrike" dirty="0"/>
              <a:t>hotel </a:t>
            </a:r>
            <a:r>
              <a:rPr lang="en-US" strike="sngStrike" dirty="0" err="1"/>
              <a:t>checkinto</a:t>
            </a:r>
            <a:r>
              <a:rPr lang="en-US" strike="sngStrike" dirty="0"/>
              <a:t> machine)</a:t>
            </a:r>
          </a:p>
          <a:p>
            <a:r>
              <a:rPr lang="en-US" strike="sngStrike" dirty="0"/>
              <a:t>Phil.(</a:t>
            </a:r>
            <a:r>
              <a:rPr lang="en-US" strike="sngStrike" dirty="0" err="1"/>
              <a:t>circi</a:t>
            </a:r>
            <a:r>
              <a:rPr lang="en-US" strike="sngStrike" dirty="0"/>
              <a:t> curl gambling machine)</a:t>
            </a:r>
          </a:p>
          <a:p>
            <a:r>
              <a:rPr lang="en-US" dirty="0"/>
              <a:t>GREEN, </a:t>
            </a:r>
            <a:r>
              <a:rPr lang="en-US" strike="sngStrike" dirty="0" err="1"/>
              <a:t>pms:periode;recline</a:t>
            </a:r>
            <a:r>
              <a:rPr lang="en-US" dirty="0" err="1"/>
              <a:t>.CPVA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3965AA-59CE-4DE7-823F-5FBF1B8A4DB0}"/>
              </a:ext>
            </a:extLst>
          </p:cNvPr>
          <p:cNvCxnSpPr/>
          <p:nvPr/>
        </p:nvCxnSpPr>
        <p:spPr>
          <a:xfrm flipH="1" flipV="1">
            <a:off x="11709400" y="4944182"/>
            <a:ext cx="292100" cy="24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D7ABA2E8-0DDE-4FFD-B90C-561FF1A23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949" y="3447293"/>
            <a:ext cx="1044787" cy="1352389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9E8F50C-9551-4749-A5E3-F7AE1EB08D5A}"/>
              </a:ext>
            </a:extLst>
          </p:cNvPr>
          <p:cNvCxnSpPr/>
          <p:nvPr/>
        </p:nvCxnSpPr>
        <p:spPr>
          <a:xfrm flipH="1" flipV="1">
            <a:off x="6800060" y="1776251"/>
            <a:ext cx="2531124" cy="71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BA6CB8E-D21B-499F-8EC8-50442CE324FD}"/>
              </a:ext>
            </a:extLst>
          </p:cNvPr>
          <p:cNvSpPr txBox="1"/>
          <p:nvPr/>
        </p:nvSpPr>
        <p:spPr>
          <a:xfrm>
            <a:off x="7531100" y="3909700"/>
            <a:ext cx="172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MARY.</a:t>
            </a:r>
            <a:r>
              <a:rPr lang="en-US" sz="800" strike="sngStrike" dirty="0" err="1"/>
              <a:t>marx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denisfistherpms</a:t>
            </a:r>
            <a:r>
              <a:rPr lang="en-US" sz="800" strike="sngStrike" dirty="0"/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AE548C-36D5-4FB5-B03F-8D6582998E42}"/>
              </a:ext>
            </a:extLst>
          </p:cNvPr>
          <p:cNvSpPr txBox="1"/>
          <p:nvPr/>
        </p:nvSpPr>
        <p:spPr>
          <a:xfrm>
            <a:off x="7787580" y="2068608"/>
            <a:ext cx="121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constipaed</a:t>
            </a:r>
            <a:endParaRPr lang="en-US" strike="sngStrik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B6CEBD-F371-42F3-A90F-E7A538DC5144}"/>
              </a:ext>
            </a:extLst>
          </p:cNvPr>
          <p:cNvSpPr txBox="1"/>
          <p:nvPr/>
        </p:nvSpPr>
        <p:spPr>
          <a:xfrm>
            <a:off x="6800060" y="2654162"/>
            <a:ext cx="936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INT.IPX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C9B1D5-E777-4E95-A78A-D967CACF01C1}"/>
              </a:ext>
            </a:extLst>
          </p:cNvPr>
          <p:cNvSpPr txBox="1"/>
          <p:nvPr/>
        </p:nvSpPr>
        <p:spPr>
          <a:xfrm>
            <a:off x="293352" y="1261524"/>
            <a:ext cx="357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Logical </a:t>
            </a:r>
            <a:r>
              <a:rPr lang="en-US" strike="sngStrike" dirty="0"/>
              <a:t>Post </a:t>
            </a:r>
            <a:r>
              <a:rPr lang="en-US" strike="sngStrike" dirty="0" err="1"/>
              <a:t>Meontal</a:t>
            </a:r>
            <a:r>
              <a:rPr lang="en-US" strike="sngStrike" dirty="0"/>
              <a:t> </a:t>
            </a:r>
            <a:r>
              <a:rPr lang="en-US" strike="sngStrike" dirty="0" err="1"/>
              <a:t>symstrod</a:t>
            </a:r>
            <a:r>
              <a:rPr lang="en-US" strike="sngStrike" dirty="0"/>
              <a:t>(</a:t>
            </a:r>
            <a:r>
              <a:rPr lang="en-US" strike="sngStrike" dirty="0" err="1"/>
              <a:t>pms</a:t>
            </a:r>
            <a:r>
              <a:rPr lang="en-US" strike="sngStrike" dirty="0"/>
              <a:t>)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7C0AD72-9645-4C45-9AB8-036ABAB210D6}"/>
              </a:ext>
            </a:extLst>
          </p:cNvPr>
          <p:cNvCxnSpPr>
            <a:stCxn id="56" idx="1"/>
          </p:cNvCxnSpPr>
          <p:nvPr/>
        </p:nvCxnSpPr>
        <p:spPr>
          <a:xfrm flipV="1">
            <a:off x="293352" y="1445159"/>
            <a:ext cx="682400" cy="1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16C126A9-0CC5-4073-A372-0DDAB8C4F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68" y="1350714"/>
            <a:ext cx="1857375" cy="245745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DB1D186-D5A1-4C6D-9CCB-A1A06AF09C1D}"/>
              </a:ext>
            </a:extLst>
          </p:cNvPr>
          <p:cNvSpPr txBox="1"/>
          <p:nvPr/>
        </p:nvSpPr>
        <p:spPr>
          <a:xfrm>
            <a:off x="9893079" y="1473643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Christ Lovelace</a:t>
            </a:r>
            <a:r>
              <a:rPr lang="en-US" sz="800" dirty="0"/>
              <a:t>: </a:t>
            </a:r>
            <a:r>
              <a:rPr lang="en-US" sz="800" dirty="0" err="1"/>
              <a:t>Consitpated</a:t>
            </a:r>
            <a:endParaRPr lang="en-US" sz="800" dirty="0"/>
          </a:p>
          <a:p>
            <a:r>
              <a:rPr lang="en-US" sz="800" strike="sngStrike" dirty="0"/>
              <a:t>0.1 Under Siege </a:t>
            </a:r>
            <a:r>
              <a:rPr lang="en-US" sz="800" dirty="0"/>
              <a:t>HOCMEP:LUX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061F20-E415-4801-BBAB-A788A5B96B08}"/>
              </a:ext>
            </a:extLst>
          </p:cNvPr>
          <p:cNvSpPr txBox="1"/>
          <p:nvPr/>
        </p:nvSpPr>
        <p:spPr>
          <a:xfrm>
            <a:off x="3807910" y="1558223"/>
            <a:ext cx="1952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(Bad) Guy stores data in poor </a:t>
            </a:r>
            <a:r>
              <a:rPr lang="en-US" sz="800" strike="sngStrike" dirty="0" err="1"/>
              <a:t>staes</a:t>
            </a:r>
            <a:r>
              <a:rPr lang="en-US" sz="800" strike="sngStrike" dirty="0"/>
              <a:t> of life; </a:t>
            </a:r>
          </a:p>
        </p:txBody>
      </p:sp>
    </p:spTree>
    <p:extLst>
      <p:ext uri="{BB962C8B-B14F-4D97-AF65-F5344CB8AC3E}">
        <p14:creationId xmlns:p14="http://schemas.microsoft.com/office/powerpoint/2010/main" val="18002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92EAD7-2CEF-4D11-94E4-22841434F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3" y="1723261"/>
            <a:ext cx="1857375" cy="24574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12725C-B28D-4B8B-8485-1AD209716F96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FBI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C76B4-4AFD-4304-BFB4-747693CB6D0D}"/>
              </a:ext>
            </a:extLst>
          </p:cNvPr>
          <p:cNvSpPr/>
          <p:nvPr/>
        </p:nvSpPr>
        <p:spPr>
          <a:xfrm>
            <a:off x="0" y="914400"/>
            <a:ext cx="12192000" cy="3858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954BF-54CD-4438-99A2-C004F2150F2F}"/>
              </a:ext>
            </a:extLst>
          </p:cNvPr>
          <p:cNvSpPr txBox="1"/>
          <p:nvPr/>
        </p:nvSpPr>
        <p:spPr>
          <a:xfrm>
            <a:off x="3526566" y="2341510"/>
            <a:ext cx="136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Hard-to-find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259F6-B47E-45C8-9447-3F0161E9C2A2}"/>
              </a:ext>
            </a:extLst>
          </p:cNvPr>
          <p:cNvSpPr txBox="1"/>
          <p:nvPr/>
        </p:nvSpPr>
        <p:spPr>
          <a:xfrm>
            <a:off x="4999276" y="3059668"/>
            <a:ext cx="134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/>
              <a:t>Tiger woods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86F6F3-6A82-413D-9573-7A61235F7407}"/>
              </a:ext>
            </a:extLst>
          </p:cNvPr>
          <p:cNvSpPr txBox="1"/>
          <p:nvPr/>
        </p:nvSpPr>
        <p:spPr>
          <a:xfrm>
            <a:off x="7793276" y="3613666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Jerry yang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D5F4ED-4CD5-4189-B29E-9CB1ECD611DB}"/>
              </a:ext>
            </a:extLst>
          </p:cNvPr>
          <p:cNvSpPr txBox="1"/>
          <p:nvPr/>
        </p:nvSpPr>
        <p:spPr>
          <a:xfrm>
            <a:off x="5661059" y="3394670"/>
            <a:ext cx="11646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Bayram:us</a:t>
            </a:r>
            <a:endParaRPr lang="en-US" dirty="0"/>
          </a:p>
          <a:p>
            <a:r>
              <a:rPr lang="en-US" sz="800" strike="sngStrike" dirty="0"/>
              <a:t>Nyan </a:t>
            </a:r>
            <a:r>
              <a:rPr lang="en-US" sz="800" strike="sngStrike" dirty="0" err="1"/>
              <a:t>nygen</a:t>
            </a:r>
            <a:endParaRPr lang="en-US" sz="800" strike="sngStrike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483D53-DBF6-49CE-91AC-49F56F3263B4}"/>
              </a:ext>
            </a:extLst>
          </p:cNvPr>
          <p:cNvCxnSpPr>
            <a:stCxn id="13" idx="1"/>
          </p:cNvCxnSpPr>
          <p:nvPr/>
        </p:nvCxnSpPr>
        <p:spPr>
          <a:xfrm flipV="1">
            <a:off x="5661059" y="3429000"/>
            <a:ext cx="1349341" cy="211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215D2E-1C19-4BC6-A1F2-23F843E7F728}"/>
              </a:ext>
            </a:extLst>
          </p:cNvPr>
          <p:cNvSpPr txBox="1"/>
          <p:nvPr/>
        </p:nvSpPr>
        <p:spPr>
          <a:xfrm>
            <a:off x="2842253" y="1818501"/>
            <a:ext cx="612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Roth.ibm.</a:t>
            </a:r>
            <a:r>
              <a:rPr lang="en-US" strike="sngStrike" dirty="0" err="1"/>
              <a:t>dmielr</a:t>
            </a:r>
            <a:r>
              <a:rPr lang="en-US" strike="sngStrike" dirty="0"/>
              <a:t>..</a:t>
            </a:r>
            <a:r>
              <a:rPr lang="en-US" strike="sngStrike" dirty="0" err="1"/>
              <a:t>Apple.touch.money</a:t>
            </a:r>
            <a:r>
              <a:rPr lang="en-US" strike="sngStrike" dirty="0"/>
              <a:t>: </a:t>
            </a:r>
            <a:r>
              <a:rPr lang="en-US" dirty="0"/>
              <a:t>Mergers and </a:t>
            </a:r>
            <a:r>
              <a:rPr lang="en-US" dirty="0" err="1"/>
              <a:t>Acquistions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3DF36A-5249-4602-9672-8F72A5F744F8}"/>
              </a:ext>
            </a:extLst>
          </p:cNvPr>
          <p:cNvCxnSpPr/>
          <p:nvPr/>
        </p:nvCxnSpPr>
        <p:spPr>
          <a:xfrm flipH="1">
            <a:off x="5981700" y="2280166"/>
            <a:ext cx="469900" cy="67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1BB45D8-86F8-456D-8008-DF2D89893135}"/>
              </a:ext>
            </a:extLst>
          </p:cNvPr>
          <p:cNvSpPr/>
          <p:nvPr/>
        </p:nvSpPr>
        <p:spPr>
          <a:xfrm>
            <a:off x="5057270" y="3429000"/>
            <a:ext cx="4874129" cy="166495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65184A-1D6E-4004-A671-02B6111B8738}"/>
              </a:ext>
            </a:extLst>
          </p:cNvPr>
          <p:cNvSpPr txBox="1"/>
          <p:nvPr/>
        </p:nvSpPr>
        <p:spPr>
          <a:xfrm>
            <a:off x="8597900" y="2641600"/>
            <a:ext cx="74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7C7E99-2D8A-463F-A6AD-BFDF5F976807}"/>
              </a:ext>
            </a:extLst>
          </p:cNvPr>
          <p:cNvSpPr/>
          <p:nvPr/>
        </p:nvSpPr>
        <p:spPr>
          <a:xfrm>
            <a:off x="4999276" y="3214686"/>
            <a:ext cx="4874129" cy="1866005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09591A-114A-47BF-8D8B-0FD7BA6ED62D}"/>
              </a:ext>
            </a:extLst>
          </p:cNvPr>
          <p:cNvSpPr txBox="1"/>
          <p:nvPr/>
        </p:nvSpPr>
        <p:spPr>
          <a:xfrm>
            <a:off x="7793276" y="2641600"/>
            <a:ext cx="47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5A4B72-6EE3-4125-9BFB-E516279DD2F4}"/>
              </a:ext>
            </a:extLst>
          </p:cNvPr>
          <p:cNvSpPr txBox="1"/>
          <p:nvPr/>
        </p:nvSpPr>
        <p:spPr>
          <a:xfrm>
            <a:off x="7264399" y="2254429"/>
            <a:ext cx="481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CHECKPONCHALIE(</a:t>
            </a:r>
            <a:r>
              <a:rPr lang="en-US" dirty="0" err="1"/>
              <a:t>kdw:nike:BoeblingenStuttgart</a:t>
            </a:r>
            <a:r>
              <a:rPr lang="en-US" dirty="0"/>
              <a:t>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92EA846-D160-4B98-A654-6999C7C029A9}"/>
              </a:ext>
            </a:extLst>
          </p:cNvPr>
          <p:cNvCxnSpPr/>
          <p:nvPr/>
        </p:nvCxnSpPr>
        <p:spPr>
          <a:xfrm>
            <a:off x="8965917" y="2280166"/>
            <a:ext cx="1359183" cy="361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9E68739-21BA-49E2-ACD1-10FCBCABF4EE}"/>
              </a:ext>
            </a:extLst>
          </p:cNvPr>
          <p:cNvSpPr txBox="1"/>
          <p:nvPr/>
        </p:nvSpPr>
        <p:spPr>
          <a:xfrm>
            <a:off x="6243398" y="3077263"/>
            <a:ext cx="212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CAMP DAVID</a:t>
            </a:r>
            <a:r>
              <a:rPr lang="en-US" strike="sngStrike" dirty="0"/>
              <a:t>(scares)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FD8DBBC-58D0-481C-BC3C-19E74813F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018" y="3212502"/>
            <a:ext cx="295044" cy="268423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5541D0A-C675-4734-AB9D-E833E222D4E6}"/>
              </a:ext>
            </a:extLst>
          </p:cNvPr>
          <p:cNvCxnSpPr/>
          <p:nvPr/>
        </p:nvCxnSpPr>
        <p:spPr>
          <a:xfrm>
            <a:off x="8313018" y="3077263"/>
            <a:ext cx="284882" cy="563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E6D97AE-1CEE-4436-8E19-C4B64A43BA4F}"/>
              </a:ext>
            </a:extLst>
          </p:cNvPr>
          <p:cNvSpPr txBox="1"/>
          <p:nvPr/>
        </p:nvSpPr>
        <p:spPr>
          <a:xfrm>
            <a:off x="5187000" y="292346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DEVIL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40ACBD-BDFD-4193-BB1A-165A904AF1BC}"/>
              </a:ext>
            </a:extLst>
          </p:cNvPr>
          <p:cNvSpPr txBox="1"/>
          <p:nvPr/>
        </p:nvSpPr>
        <p:spPr>
          <a:xfrm>
            <a:off x="5057270" y="5128280"/>
            <a:ext cx="16145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POPE</a:t>
            </a:r>
          </a:p>
          <a:p>
            <a:r>
              <a:rPr lang="en-US" dirty="0"/>
              <a:t>St </a:t>
            </a:r>
            <a:r>
              <a:rPr lang="en-US" dirty="0" err="1"/>
              <a:t>Fraics</a:t>
            </a:r>
            <a:endParaRPr lang="en-US" dirty="0"/>
          </a:p>
          <a:p>
            <a:r>
              <a:rPr lang="en-US" sz="800" strike="sngStrike" dirty="0"/>
              <a:t>SAP Master Tournament</a:t>
            </a:r>
          </a:p>
          <a:p>
            <a:r>
              <a:rPr lang="en-US" sz="800" strike="sngStrike" dirty="0"/>
              <a:t>Porsche Wild Leather Seats Brown</a:t>
            </a:r>
          </a:p>
          <a:p>
            <a:r>
              <a:rPr lang="en-US" sz="800" strike="sngStrike" dirty="0" err="1"/>
              <a:t>Shoaufer</a:t>
            </a:r>
            <a:endParaRPr lang="en-US" sz="800" strike="sngStrike" dirty="0"/>
          </a:p>
          <a:p>
            <a:r>
              <a:rPr lang="en-US" sz="800" strike="sngStrike" dirty="0"/>
              <a:t>Waldorf SAP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A216CC0-0921-4F83-8947-773BFE555799}"/>
              </a:ext>
            </a:extLst>
          </p:cNvPr>
          <p:cNvCxnSpPr/>
          <p:nvPr/>
        </p:nvCxnSpPr>
        <p:spPr>
          <a:xfrm flipV="1">
            <a:off x="4892389" y="5295900"/>
            <a:ext cx="1203611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A845E9-3E5C-4CCE-807C-2F6B5A556E5B}"/>
              </a:ext>
            </a:extLst>
          </p:cNvPr>
          <p:cNvCxnSpPr/>
          <p:nvPr/>
        </p:nvCxnSpPr>
        <p:spPr>
          <a:xfrm flipV="1">
            <a:off x="4892389" y="5182568"/>
            <a:ext cx="657851" cy="471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766A78F-4911-4775-9730-C9BA3D9D0C20}"/>
              </a:ext>
            </a:extLst>
          </p:cNvPr>
          <p:cNvSpPr txBox="1"/>
          <p:nvPr/>
        </p:nvSpPr>
        <p:spPr>
          <a:xfrm>
            <a:off x="6825737" y="5619750"/>
            <a:ext cx="382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Tiger woods </a:t>
            </a:r>
            <a:r>
              <a:rPr lang="en-US" strike="sngStrike" dirty="0" err="1"/>
              <a:t>shaufer</a:t>
            </a:r>
            <a:r>
              <a:rPr lang="en-US" strike="sngStrike" dirty="0"/>
              <a:t>; </a:t>
            </a:r>
            <a:r>
              <a:rPr lang="en-US" dirty="0"/>
              <a:t>pope saint </a:t>
            </a:r>
            <a:r>
              <a:rPr lang="en-US" dirty="0" err="1"/>
              <a:t>fracisc</a:t>
            </a:r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E60C019-9A93-42B9-8555-7A88E0885853}"/>
              </a:ext>
            </a:extLst>
          </p:cNvPr>
          <p:cNvCxnSpPr>
            <a:stCxn id="53" idx="3"/>
          </p:cNvCxnSpPr>
          <p:nvPr/>
        </p:nvCxnSpPr>
        <p:spPr>
          <a:xfrm flipH="1">
            <a:off x="8927817" y="5804416"/>
            <a:ext cx="1725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29CDA420-43ED-4DB9-87E8-72E5E4AB2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814" y="3314201"/>
            <a:ext cx="176191" cy="242857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6271683-7178-4F1E-B1F5-7DB9049E7FAF}"/>
              </a:ext>
            </a:extLst>
          </p:cNvPr>
          <p:cNvCxnSpPr/>
          <p:nvPr/>
        </p:nvCxnSpPr>
        <p:spPr>
          <a:xfrm>
            <a:off x="4965234" y="3277311"/>
            <a:ext cx="685663" cy="2297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66C1D10-2051-4F89-BA4A-4E35C4410241}"/>
              </a:ext>
            </a:extLst>
          </p:cNvPr>
          <p:cNvCxnSpPr/>
          <p:nvPr/>
        </p:nvCxnSpPr>
        <p:spPr>
          <a:xfrm>
            <a:off x="4025900" y="2710842"/>
            <a:ext cx="973376" cy="34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D029FF1-1C26-4E10-965A-AF464A574121}"/>
              </a:ext>
            </a:extLst>
          </p:cNvPr>
          <p:cNvCxnSpPr/>
          <p:nvPr/>
        </p:nvCxnSpPr>
        <p:spPr>
          <a:xfrm flipH="1">
            <a:off x="3005769" y="3212502"/>
            <a:ext cx="807962" cy="674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818DEBA-5796-437E-AECD-71375B497D18}"/>
              </a:ext>
            </a:extLst>
          </p:cNvPr>
          <p:cNvCxnSpPr/>
          <p:nvPr/>
        </p:nvCxnSpPr>
        <p:spPr>
          <a:xfrm flipH="1">
            <a:off x="3158169" y="3364902"/>
            <a:ext cx="807962" cy="674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BD2590-627C-4DCB-9227-9652FB194805}"/>
              </a:ext>
            </a:extLst>
          </p:cNvPr>
          <p:cNvCxnSpPr/>
          <p:nvPr/>
        </p:nvCxnSpPr>
        <p:spPr>
          <a:xfrm flipH="1">
            <a:off x="3310569" y="3517302"/>
            <a:ext cx="807962" cy="674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79776CD-431D-43D0-B987-26D3C6FF6AC2}"/>
              </a:ext>
            </a:extLst>
          </p:cNvPr>
          <p:cNvCxnSpPr/>
          <p:nvPr/>
        </p:nvCxnSpPr>
        <p:spPr>
          <a:xfrm flipH="1">
            <a:off x="3462969" y="3669702"/>
            <a:ext cx="807962" cy="674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523147-9F58-4025-AE7F-0D2647048B7B}"/>
              </a:ext>
            </a:extLst>
          </p:cNvPr>
          <p:cNvCxnSpPr/>
          <p:nvPr/>
        </p:nvCxnSpPr>
        <p:spPr>
          <a:xfrm>
            <a:off x="3170712" y="3188298"/>
            <a:ext cx="1286038" cy="1092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CAB9811-6BD2-4461-B08C-A632028CF2E8}"/>
              </a:ext>
            </a:extLst>
          </p:cNvPr>
          <p:cNvCxnSpPr/>
          <p:nvPr/>
        </p:nvCxnSpPr>
        <p:spPr>
          <a:xfrm>
            <a:off x="2942315" y="3244676"/>
            <a:ext cx="1286038" cy="1092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4339AD3-FBD0-46BF-875B-13C7F9FE9602}"/>
              </a:ext>
            </a:extLst>
          </p:cNvPr>
          <p:cNvCxnSpPr/>
          <p:nvPr/>
        </p:nvCxnSpPr>
        <p:spPr>
          <a:xfrm>
            <a:off x="2919131" y="3508020"/>
            <a:ext cx="1286038" cy="1092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030A736-F0DE-4987-9802-3DF89A343831}"/>
              </a:ext>
            </a:extLst>
          </p:cNvPr>
          <p:cNvCxnSpPr>
            <a:stCxn id="13" idx="1"/>
          </p:cNvCxnSpPr>
          <p:nvPr/>
        </p:nvCxnSpPr>
        <p:spPr>
          <a:xfrm flipH="1">
            <a:off x="4053688" y="3640892"/>
            <a:ext cx="1607371" cy="2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C158F7AF-1699-4655-8736-FA6A87F65A0B}"/>
              </a:ext>
            </a:extLst>
          </p:cNvPr>
          <p:cNvSpPr/>
          <p:nvPr/>
        </p:nvSpPr>
        <p:spPr>
          <a:xfrm>
            <a:off x="3711861" y="3655297"/>
            <a:ext cx="440712" cy="315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FPVA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E83854-C250-410E-B85F-0B803928B8C4}"/>
              </a:ext>
            </a:extLst>
          </p:cNvPr>
          <p:cNvSpPr txBox="1"/>
          <p:nvPr/>
        </p:nvSpPr>
        <p:spPr>
          <a:xfrm>
            <a:off x="3381065" y="3212419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“Bay” RAM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A1CB6D0-E0D9-49D8-83B2-9E9DBF4AAEF7}"/>
              </a:ext>
            </a:extLst>
          </p:cNvPr>
          <p:cNvSpPr txBox="1"/>
          <p:nvPr/>
        </p:nvSpPr>
        <p:spPr>
          <a:xfrm>
            <a:off x="3316934" y="2970399"/>
            <a:ext cx="30103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Silicon Valley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Random </a:t>
            </a:r>
            <a:r>
              <a:rPr lang="en-US" dirty="0" err="1"/>
              <a:t>Acces</a:t>
            </a:r>
            <a:r>
              <a:rPr lang="en-US" dirty="0"/>
              <a:t> Memory(RAM)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E11449E-0E73-4286-8099-0545E6A81194}"/>
              </a:ext>
            </a:extLst>
          </p:cNvPr>
          <p:cNvSpPr txBox="1"/>
          <p:nvPr/>
        </p:nvSpPr>
        <p:spPr>
          <a:xfrm>
            <a:off x="275790" y="4756051"/>
            <a:ext cx="471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HOMCIDE:CHANGLOR: </a:t>
            </a:r>
            <a:r>
              <a:rPr lang="en-US" strike="sngStrike" dirty="0"/>
              <a:t>spy </a:t>
            </a:r>
            <a:r>
              <a:rPr lang="en-US" strike="sngStrike" dirty="0" err="1"/>
              <a:t>madlene</a:t>
            </a:r>
            <a:r>
              <a:rPr lang="en-US" strike="sngStrike" dirty="0"/>
              <a:t> and </a:t>
            </a:r>
            <a:r>
              <a:rPr lang="en-US" strike="sngStrike" dirty="0" err="1"/>
              <a:t>bayram</a:t>
            </a:r>
            <a:endParaRPr lang="en-US" strike="sngStrike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A8B4F6F-2692-4654-B9BF-BBEA3E2E7436}"/>
              </a:ext>
            </a:extLst>
          </p:cNvPr>
          <p:cNvSpPr txBox="1"/>
          <p:nvPr/>
        </p:nvSpPr>
        <p:spPr>
          <a:xfrm>
            <a:off x="863600" y="45679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68CFC3C-3C7E-4C73-8304-4AEA1579F56B}"/>
              </a:ext>
            </a:extLst>
          </p:cNvPr>
          <p:cNvSpPr txBox="1"/>
          <p:nvPr/>
        </p:nvSpPr>
        <p:spPr>
          <a:xfrm>
            <a:off x="1690450" y="4601019"/>
            <a:ext cx="210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VIRINGIA.</a:t>
            </a:r>
            <a:r>
              <a:rPr lang="en-US" sz="800" strike="sngStrike" dirty="0" err="1"/>
              <a:t>marx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ddr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tuerkis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virigin</a:t>
            </a:r>
            <a:r>
              <a:rPr lang="en-US" sz="800" strike="sngStrike" dirty="0"/>
              <a:t>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2CC253-B9DC-46EB-A0FE-1E5F99A9CD18}"/>
              </a:ext>
            </a:extLst>
          </p:cNvPr>
          <p:cNvSpPr txBox="1"/>
          <p:nvPr/>
        </p:nvSpPr>
        <p:spPr>
          <a:xfrm>
            <a:off x="7885072" y="3996045"/>
            <a:ext cx="13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Larry page</a:t>
            </a:r>
          </a:p>
          <a:p>
            <a:r>
              <a:rPr lang="en-US" strike="sngStrike" dirty="0" err="1"/>
              <a:t>Sergay</a:t>
            </a:r>
            <a:r>
              <a:rPr lang="en-US" strike="sngStrike" dirty="0"/>
              <a:t> bring</a:t>
            </a:r>
          </a:p>
        </p:txBody>
      </p:sp>
    </p:spTree>
    <p:extLst>
      <p:ext uri="{BB962C8B-B14F-4D97-AF65-F5344CB8AC3E}">
        <p14:creationId xmlns:p14="http://schemas.microsoft.com/office/powerpoint/2010/main" val="258271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92EAD7-2CEF-4D11-94E4-22841434F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3" y="1723261"/>
            <a:ext cx="1857375" cy="24574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12725C-B28D-4B8B-8485-1AD209716F96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FBI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C76B4-4AFD-4304-BFB4-747693CB6D0D}"/>
              </a:ext>
            </a:extLst>
          </p:cNvPr>
          <p:cNvSpPr/>
          <p:nvPr/>
        </p:nvSpPr>
        <p:spPr>
          <a:xfrm>
            <a:off x="0" y="914400"/>
            <a:ext cx="12192000" cy="3858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F77A6C-716C-455E-B810-831802D77939}"/>
              </a:ext>
            </a:extLst>
          </p:cNvPr>
          <p:cNvSpPr/>
          <p:nvPr/>
        </p:nvSpPr>
        <p:spPr>
          <a:xfrm>
            <a:off x="4249976" y="2951986"/>
            <a:ext cx="4874129" cy="1866005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AEA72-5724-443D-96EE-C46EC58A7B34}"/>
              </a:ext>
            </a:extLst>
          </p:cNvPr>
          <p:cNvSpPr txBox="1"/>
          <p:nvPr/>
        </p:nvSpPr>
        <p:spPr>
          <a:xfrm>
            <a:off x="4089400" y="1909894"/>
            <a:ext cx="3144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Stanford Famous Monitor</a:t>
            </a:r>
          </a:p>
          <a:p>
            <a:r>
              <a:rPr lang="en-US" dirty="0" err="1"/>
              <a:t>nonPoliceCfg</a:t>
            </a:r>
            <a:endParaRPr lang="en-US" dirty="0"/>
          </a:p>
          <a:p>
            <a:r>
              <a:rPr lang="en-US" dirty="0"/>
              <a:t>Eval.365.avg.nonPolciComputer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FBF1C2-26E2-45E0-BE79-C3A24BC6F4AB}"/>
              </a:ext>
            </a:extLst>
          </p:cNvPr>
          <p:cNvSpPr/>
          <p:nvPr/>
        </p:nvSpPr>
        <p:spPr>
          <a:xfrm>
            <a:off x="9271000" y="2833224"/>
            <a:ext cx="2578100" cy="69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58AD0A-0120-4A59-9EDB-53167F06AF2D}"/>
              </a:ext>
            </a:extLst>
          </p:cNvPr>
          <p:cNvSpPr/>
          <p:nvPr/>
        </p:nvSpPr>
        <p:spPr>
          <a:xfrm>
            <a:off x="9271000" y="3530600"/>
            <a:ext cx="2578100" cy="12873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INTERUPTS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F457FE-F94B-4ACE-A965-5645D8E7AA96}"/>
              </a:ext>
            </a:extLst>
          </p:cNvPr>
          <p:cNvSpPr txBox="1"/>
          <p:nvPr/>
        </p:nvSpPr>
        <p:spPr>
          <a:xfrm>
            <a:off x="4249976" y="516890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[x]no</a:t>
            </a:r>
          </a:p>
        </p:txBody>
      </p:sp>
    </p:spTree>
    <p:extLst>
      <p:ext uri="{BB962C8B-B14F-4D97-AF65-F5344CB8AC3E}">
        <p14:creationId xmlns:p14="http://schemas.microsoft.com/office/powerpoint/2010/main" val="420256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12725C-B28D-4B8B-8485-1AD209716F96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FBI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C76B4-4AFD-4304-BFB4-747693CB6D0D}"/>
              </a:ext>
            </a:extLst>
          </p:cNvPr>
          <p:cNvSpPr/>
          <p:nvPr/>
        </p:nvSpPr>
        <p:spPr>
          <a:xfrm>
            <a:off x="0" y="914400"/>
            <a:ext cx="12192000" cy="3858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C256E-5756-4737-9624-D418A797E468}"/>
              </a:ext>
            </a:extLst>
          </p:cNvPr>
          <p:cNvSpPr/>
          <p:nvPr/>
        </p:nvSpPr>
        <p:spPr>
          <a:xfrm>
            <a:off x="7054714" y="3932311"/>
            <a:ext cx="2252236" cy="1321238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2D93D2-B99C-4B7F-96B9-10CD8F3787A2}"/>
              </a:ext>
            </a:extLst>
          </p:cNvPr>
          <p:cNvSpPr txBox="1"/>
          <p:nvPr/>
        </p:nvSpPr>
        <p:spPr>
          <a:xfrm>
            <a:off x="3974429" y="4244370"/>
            <a:ext cx="821757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Back </a:t>
            </a:r>
            <a:r>
              <a:rPr lang="en-US" strike="sngStrike" dirty="0" err="1"/>
              <a:t>Streeet</a:t>
            </a:r>
            <a:r>
              <a:rPr lang="en-US" strike="sngStrike" dirty="0"/>
              <a:t> Boys</a:t>
            </a:r>
          </a:p>
          <a:p>
            <a:r>
              <a:rPr lang="en-US" strike="sngStrike" dirty="0"/>
              <a:t>Cough in </a:t>
            </a:r>
            <a:r>
              <a:rPr lang="en-US" strike="sngStrike" dirty="0" err="1"/>
              <a:t>th</a:t>
            </a:r>
            <a:r>
              <a:rPr lang="en-US" strike="sngStrike" dirty="0"/>
              <a:t> act</a:t>
            </a:r>
          </a:p>
          <a:p>
            <a:r>
              <a:rPr lang="en-US" strike="sngStrike" dirty="0"/>
              <a:t>East 17</a:t>
            </a:r>
          </a:p>
          <a:p>
            <a:r>
              <a:rPr lang="en-US" strike="sngStrike" dirty="0" err="1"/>
              <a:t>Micheal</a:t>
            </a:r>
            <a:r>
              <a:rPr lang="en-US" strike="sngStrike" dirty="0"/>
              <a:t> </a:t>
            </a:r>
            <a:r>
              <a:rPr lang="en-US" strike="sngStrike" dirty="0" err="1"/>
              <a:t>pfiffer</a:t>
            </a:r>
            <a:r>
              <a:rPr lang="en-US" strike="sngStrike" dirty="0"/>
              <a:t> and coolie- </a:t>
            </a:r>
            <a:r>
              <a:rPr lang="en-US" strike="sngStrike" dirty="0" err="1"/>
              <a:t>ganstarss</a:t>
            </a:r>
            <a:r>
              <a:rPr lang="en-US" strike="sngStrike" dirty="0"/>
              <a:t> paradise</a:t>
            </a:r>
          </a:p>
          <a:p>
            <a:endParaRPr lang="en-US" strike="sngStrike" dirty="0"/>
          </a:p>
          <a:p>
            <a:r>
              <a:rPr lang="en-US" strike="sngStrike" dirty="0"/>
              <a:t>Ice cube</a:t>
            </a:r>
          </a:p>
          <a:p>
            <a:r>
              <a:rPr lang="en-US" strike="sngStrike" dirty="0"/>
              <a:t>Snoop doggy dog</a:t>
            </a:r>
          </a:p>
          <a:p>
            <a:r>
              <a:rPr lang="en-US" strike="sngStrike" dirty="0" err="1"/>
              <a:t>Wutang</a:t>
            </a:r>
            <a:r>
              <a:rPr lang="en-US" strike="sngStrike" dirty="0"/>
              <a:t> clan(</a:t>
            </a:r>
            <a:r>
              <a:rPr lang="en-US" strike="sngStrike" dirty="0" err="1"/>
              <a:t>riza,old</a:t>
            </a:r>
            <a:r>
              <a:rPr lang="en-US" strike="sngStrike" dirty="0"/>
              <a:t> dirty </a:t>
            </a:r>
            <a:r>
              <a:rPr lang="en-US" strike="sngStrike" dirty="0" err="1"/>
              <a:t>basterd,redman</a:t>
            </a:r>
            <a:r>
              <a:rPr lang="en-US" strike="sngStrike" dirty="0"/>
              <a:t>) </a:t>
            </a:r>
            <a:r>
              <a:rPr lang="en-US" strike="sngStrike" dirty="0" err="1"/>
              <a:t>apple.incase</a:t>
            </a:r>
            <a:r>
              <a:rPr lang="en-US" strike="sngStrike" dirty="0"/>
              <a:t>   </a:t>
            </a:r>
            <a:r>
              <a:rPr lang="en-US" dirty="0"/>
              <a:t>LARRY.PETONGBASE.INCASE</a:t>
            </a:r>
          </a:p>
          <a:p>
            <a:endParaRPr lang="en-US" strike="sngStrik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CF9E2-54D8-452C-A98F-FF7822B960CC}"/>
              </a:ext>
            </a:extLst>
          </p:cNvPr>
          <p:cNvSpPr txBox="1"/>
          <p:nvPr/>
        </p:nvSpPr>
        <p:spPr>
          <a:xfrm>
            <a:off x="8485632" y="1320968"/>
            <a:ext cx="35949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GAS</a:t>
            </a:r>
            <a:r>
              <a:rPr lang="en-US" dirty="0"/>
              <a:t>(Rudolf-diesel-</a:t>
            </a:r>
            <a:r>
              <a:rPr lang="en-US" dirty="0" err="1"/>
              <a:t>strasse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969976-3C05-47EA-B19A-548845DFCB5F}"/>
              </a:ext>
            </a:extLst>
          </p:cNvPr>
          <p:cNvSpPr/>
          <p:nvPr/>
        </p:nvSpPr>
        <p:spPr>
          <a:xfrm>
            <a:off x="3767329" y="2018309"/>
            <a:ext cx="2252236" cy="1321238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6216E9-88E6-4C1C-B87C-F9AA62B2EDA2}"/>
              </a:ext>
            </a:extLst>
          </p:cNvPr>
          <p:cNvSpPr/>
          <p:nvPr/>
        </p:nvSpPr>
        <p:spPr>
          <a:xfrm>
            <a:off x="6628257" y="2160030"/>
            <a:ext cx="1857375" cy="1477327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AD8BD6-90BF-4585-9A08-89189F14308B}"/>
              </a:ext>
            </a:extLst>
          </p:cNvPr>
          <p:cNvSpPr txBox="1"/>
          <p:nvPr/>
        </p:nvSpPr>
        <p:spPr>
          <a:xfrm>
            <a:off x="4437888" y="2535936"/>
            <a:ext cx="811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Ghocheo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seitz</a:t>
            </a:r>
            <a:r>
              <a:rPr lang="en-US" sz="800" strike="sngStrike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98F288-8D99-404D-8BF5-4EEED7D26084}"/>
              </a:ext>
            </a:extLst>
          </p:cNvPr>
          <p:cNvCxnSpPr>
            <a:stCxn id="2" idx="1"/>
            <a:endCxn id="12" idx="1"/>
          </p:cNvCxnSpPr>
          <p:nvPr/>
        </p:nvCxnSpPr>
        <p:spPr>
          <a:xfrm flipV="1">
            <a:off x="3974429" y="2643658"/>
            <a:ext cx="463459" cy="289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C1FE4B-475F-4CB6-96A3-47FA173D598B}"/>
              </a:ext>
            </a:extLst>
          </p:cNvPr>
          <p:cNvSpPr txBox="1"/>
          <p:nvPr/>
        </p:nvSpPr>
        <p:spPr>
          <a:xfrm>
            <a:off x="3279648" y="4681728"/>
            <a:ext cx="52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icet</a:t>
            </a:r>
            <a:endParaRPr lang="en-US" strike="sngStrik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8B662-CF7A-4570-9D67-345DAF7B5CB2}"/>
              </a:ext>
            </a:extLst>
          </p:cNvPr>
          <p:cNvSpPr txBox="1"/>
          <p:nvPr/>
        </p:nvSpPr>
        <p:spPr>
          <a:xfrm>
            <a:off x="3454119" y="3916956"/>
            <a:ext cx="3268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PENTAGON BASE PX </a:t>
            </a:r>
            <a:r>
              <a:rPr lang="en-US" dirty="0" err="1"/>
              <a:t>MUSIC</a:t>
            </a:r>
            <a:r>
              <a:rPr lang="en-US" strike="sngStrike" dirty="0" err="1"/>
              <a:t>.marx</a:t>
            </a:r>
            <a:endParaRPr lang="en-US" strike="sngStrik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5F340F-5D57-4928-B3B2-E0E6C217C31A}"/>
              </a:ext>
            </a:extLst>
          </p:cNvPr>
          <p:cNvCxnSpPr>
            <a:stCxn id="17" idx="0"/>
            <a:endCxn id="12" idx="1"/>
          </p:cNvCxnSpPr>
          <p:nvPr/>
        </p:nvCxnSpPr>
        <p:spPr>
          <a:xfrm flipV="1">
            <a:off x="3542894" y="2643658"/>
            <a:ext cx="894994" cy="203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06CE96-673E-4E1E-BC8F-AB6B2E415A99}"/>
              </a:ext>
            </a:extLst>
          </p:cNvPr>
          <p:cNvCxnSpPr/>
          <p:nvPr/>
        </p:nvCxnSpPr>
        <p:spPr>
          <a:xfrm flipV="1">
            <a:off x="5718048" y="2643658"/>
            <a:ext cx="1548384" cy="203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F0CCF52-568C-4D57-96F6-9D23C89349FB}"/>
              </a:ext>
            </a:extLst>
          </p:cNvPr>
          <p:cNvSpPr txBox="1"/>
          <p:nvPr/>
        </p:nvSpPr>
        <p:spPr>
          <a:xfrm>
            <a:off x="7266432" y="2336631"/>
            <a:ext cx="2580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Beathe</a:t>
            </a:r>
            <a:endParaRPr lang="en-US" strike="sngStrike" dirty="0"/>
          </a:p>
          <a:p>
            <a:r>
              <a:rPr lang="en-US" strike="sngStrike" dirty="0" err="1"/>
              <a:t>Densie</a:t>
            </a:r>
            <a:endParaRPr lang="en-US" strike="sngStrike" dirty="0"/>
          </a:p>
          <a:p>
            <a:r>
              <a:rPr lang="en-US" sz="800" strike="sngStrike" dirty="0"/>
              <a:t>3-way </a:t>
            </a:r>
            <a:r>
              <a:rPr lang="en-US" sz="800" strike="sngStrike" dirty="0" err="1"/>
              <a:t>separate</a:t>
            </a:r>
            <a:r>
              <a:rPr lang="en-US" dirty="0" err="1"/>
              <a:t>.nonPoceCfgLgocal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3CD644-3A84-463B-AA50-22FBBFC7C13D}"/>
              </a:ext>
            </a:extLst>
          </p:cNvPr>
          <p:cNvSpPr txBox="1"/>
          <p:nvPr/>
        </p:nvSpPr>
        <p:spPr>
          <a:xfrm>
            <a:off x="5046580" y="3638439"/>
            <a:ext cx="28809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Erishst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beim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ficken</a:t>
            </a:r>
            <a:r>
              <a:rPr lang="en-US" sz="800" dirty="0"/>
              <a:t>(</a:t>
            </a:r>
            <a:r>
              <a:rPr lang="en-US" sz="800" dirty="0" err="1"/>
              <a:t>tranl</a:t>
            </a:r>
            <a:r>
              <a:rPr lang="en-US" sz="800" dirty="0"/>
              <a:t>) </a:t>
            </a:r>
            <a:r>
              <a:rPr lang="en-US" sz="800" strike="sngStrike" dirty="0" err="1"/>
              <a:t>cuast</a:t>
            </a:r>
            <a:r>
              <a:rPr lang="en-US" sz="800" strike="sngStrike" dirty="0"/>
              <a:t> fucking </a:t>
            </a:r>
            <a:r>
              <a:rPr lang="en-US" sz="800" dirty="0"/>
              <a:t>(</a:t>
            </a:r>
            <a:r>
              <a:rPr lang="en-US" sz="800" dirty="0" err="1"/>
              <a:t>tanl</a:t>
            </a:r>
            <a:r>
              <a:rPr lang="en-US" sz="800" dirty="0"/>
              <a:t>)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caut</a:t>
            </a:r>
            <a:r>
              <a:rPr lang="en-US" sz="800" strike="sngStrike" dirty="0"/>
              <a:t> in the act (ack)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054CE0-B088-4D6F-B316-E7C941654200}"/>
              </a:ext>
            </a:extLst>
          </p:cNvPr>
          <p:cNvSpPr txBox="1"/>
          <p:nvPr/>
        </p:nvSpPr>
        <p:spPr>
          <a:xfrm>
            <a:off x="8327136" y="459293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A0A0688-6B58-478B-BBDA-6C676996F956}"/>
              </a:ext>
            </a:extLst>
          </p:cNvPr>
          <p:cNvSpPr/>
          <p:nvPr/>
        </p:nvSpPr>
        <p:spPr>
          <a:xfrm>
            <a:off x="6487038" y="1337610"/>
            <a:ext cx="779394" cy="49119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rechling</a:t>
            </a:r>
            <a:endParaRPr lang="en-US" sz="800" strike="sngStrike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2A6285-85FF-46DB-B8D3-790FA763A7DC}"/>
              </a:ext>
            </a:extLst>
          </p:cNvPr>
          <p:cNvSpPr/>
          <p:nvPr/>
        </p:nvSpPr>
        <p:spPr>
          <a:xfrm>
            <a:off x="7340396" y="1417045"/>
            <a:ext cx="779394" cy="4911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rechling</a:t>
            </a:r>
            <a:endParaRPr lang="en-US" sz="800" strike="sngStrike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287DCE-589F-4B78-9268-F356C6A391A0}"/>
              </a:ext>
            </a:extLst>
          </p:cNvPr>
          <p:cNvCxnSpPr/>
          <p:nvPr/>
        </p:nvCxnSpPr>
        <p:spPr>
          <a:xfrm flipV="1">
            <a:off x="7340396" y="1194816"/>
            <a:ext cx="840436" cy="823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A408F3-2E60-4AAE-B401-C147A2393B8D}"/>
              </a:ext>
            </a:extLst>
          </p:cNvPr>
          <p:cNvCxnSpPr/>
          <p:nvPr/>
        </p:nvCxnSpPr>
        <p:spPr>
          <a:xfrm flipV="1">
            <a:off x="6413074" y="1300294"/>
            <a:ext cx="853358" cy="781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D2819C8-D0EA-41C2-AB73-6B9721CA1BAE}"/>
              </a:ext>
            </a:extLst>
          </p:cNvPr>
          <p:cNvSpPr txBox="1"/>
          <p:nvPr/>
        </p:nvSpPr>
        <p:spPr>
          <a:xfrm>
            <a:off x="3990391" y="169094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school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8923F284-9C5A-4B68-BEDB-8191DB87B23A}"/>
              </a:ext>
            </a:extLst>
          </p:cNvPr>
          <p:cNvSpPr/>
          <p:nvPr/>
        </p:nvSpPr>
        <p:spPr>
          <a:xfrm rot="9273486">
            <a:off x="7434722" y="2857371"/>
            <a:ext cx="746110" cy="1920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8BDBD1-95E7-4724-A52D-FF464C11935B}"/>
              </a:ext>
            </a:extLst>
          </p:cNvPr>
          <p:cNvSpPr txBox="1"/>
          <p:nvPr/>
        </p:nvSpPr>
        <p:spPr>
          <a:xfrm>
            <a:off x="1057388" y="3702910"/>
            <a:ext cx="2685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Yougurt</a:t>
            </a:r>
            <a:r>
              <a:rPr lang="en-US" strike="sngStrike" dirty="0"/>
              <a:t> </a:t>
            </a:r>
          </a:p>
          <a:p>
            <a:r>
              <a:rPr lang="en-US" strike="sngStrike" dirty="0"/>
              <a:t>Cisco .morning</a:t>
            </a:r>
          </a:p>
          <a:p>
            <a:r>
              <a:rPr lang="en-US" strike="sngStrike" dirty="0"/>
              <a:t>East </a:t>
            </a:r>
            <a:r>
              <a:rPr lang="en-US" strike="sngStrike" dirty="0" err="1"/>
              <a:t>yougu</a:t>
            </a:r>
            <a:r>
              <a:rPr lang="en-US" strike="sngStrike" dirty="0"/>
              <a:t> out of </a:t>
            </a:r>
            <a:r>
              <a:rPr lang="en-US" strike="sngStrike" dirty="0" err="1"/>
              <a:t>sams</a:t>
            </a:r>
            <a:r>
              <a:rPr lang="en-US" strike="sngStrike" dirty="0"/>
              <a:t> ass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1960BB-FE46-41F9-8AE9-0EE2C9555AF0}"/>
              </a:ext>
            </a:extLst>
          </p:cNvPr>
          <p:cNvSpPr txBox="1"/>
          <p:nvPr/>
        </p:nvSpPr>
        <p:spPr>
          <a:xfrm>
            <a:off x="786687" y="3333578"/>
            <a:ext cx="318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 CPVA:HOMICIDE:IS-A-BELL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FBCE6F-4E3D-4315-AC62-BAA3ED97F109}"/>
              </a:ext>
            </a:extLst>
          </p:cNvPr>
          <p:cNvSpPr txBox="1"/>
          <p:nvPr/>
        </p:nvSpPr>
        <p:spPr>
          <a:xfrm>
            <a:off x="8578760" y="129042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1995/6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75A9B9-A2C7-4A5E-A722-5C33AB8DB6FD}"/>
              </a:ext>
            </a:extLst>
          </p:cNvPr>
          <p:cNvSpPr txBox="1"/>
          <p:nvPr/>
        </p:nvSpPr>
        <p:spPr>
          <a:xfrm>
            <a:off x="9672573" y="3237961"/>
            <a:ext cx="3124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Danile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zappa</a:t>
            </a:r>
            <a:r>
              <a:rPr lang="en-US" sz="800" strike="sngStrike" dirty="0"/>
              <a:t>): I give you all my fingers</a:t>
            </a:r>
          </a:p>
          <a:p>
            <a:r>
              <a:rPr lang="en-US" sz="800" strike="sngStrike" dirty="0"/>
              <a:t>	-&gt; </a:t>
            </a:r>
            <a:r>
              <a:rPr lang="en-US" sz="800" strike="sngStrike" dirty="0" err="1"/>
              <a:t>Stenphte</a:t>
            </a:r>
            <a:r>
              <a:rPr lang="en-US" sz="800" strike="sngStrike" dirty="0"/>
              <a:t> Hugh </a:t>
            </a:r>
            <a:r>
              <a:rPr lang="en-US" sz="800" strike="sngStrike" dirty="0" err="1"/>
              <a:t>Granh</a:t>
            </a:r>
            <a:r>
              <a:rPr lang="en-US" sz="800" strike="sngStrike" dirty="0"/>
              <a:t>, our song, favorite song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6122AF-4E3F-4183-B24D-9C733F9CAFB9}"/>
              </a:ext>
            </a:extLst>
          </p:cNvPr>
          <p:cNvSpPr txBox="1"/>
          <p:nvPr/>
        </p:nvSpPr>
        <p:spPr>
          <a:xfrm>
            <a:off x="10283111" y="2898693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Pettgin</a:t>
            </a:r>
            <a:endParaRPr lang="en-US" sz="800" strike="sngStrike" dirty="0"/>
          </a:p>
          <a:p>
            <a:r>
              <a:rPr lang="en-US" sz="800" strike="sngStrike" dirty="0" err="1"/>
              <a:t>Heayign</a:t>
            </a:r>
            <a:r>
              <a:rPr lang="en-US" sz="800" strike="sngStrike" dirty="0"/>
              <a:t> petting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5274B6-B840-4295-B24D-AFA8A318F134}"/>
              </a:ext>
            </a:extLst>
          </p:cNvPr>
          <p:cNvSpPr txBox="1"/>
          <p:nvPr/>
        </p:nvSpPr>
        <p:spPr>
          <a:xfrm>
            <a:off x="9704701" y="2458992"/>
            <a:ext cx="148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  <a:r>
              <a:rPr lang="en-US" strike="sngStrike" dirty="0"/>
              <a:t>.Finger(</a:t>
            </a:r>
            <a:r>
              <a:rPr lang="en-US" strike="sngStrike" dirty="0" err="1"/>
              <a:t>ing</a:t>
            </a:r>
            <a:r>
              <a:rPr lang="en-US" strike="sngStrike" dirty="0"/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6A5103-D116-4D4C-9372-A6C8D269B185}"/>
              </a:ext>
            </a:extLst>
          </p:cNvPr>
          <p:cNvSpPr txBox="1"/>
          <p:nvPr/>
        </p:nvSpPr>
        <p:spPr>
          <a:xfrm>
            <a:off x="264323" y="1219143"/>
            <a:ext cx="403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PENTAGON VIGINAIG MARY JOSPHE GOD</a:t>
            </a:r>
            <a:endParaRPr lang="en-US" strike="sngStrike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6BDDD2-3099-407A-A278-588EEC52385D}"/>
              </a:ext>
            </a:extLst>
          </p:cNvPr>
          <p:cNvCxnSpPr/>
          <p:nvPr/>
        </p:nvCxnSpPr>
        <p:spPr>
          <a:xfrm flipH="1" flipV="1">
            <a:off x="1320800" y="1690948"/>
            <a:ext cx="7986150" cy="84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7244E5C-4B62-43B9-A497-A925CA3F3D7A}"/>
              </a:ext>
            </a:extLst>
          </p:cNvPr>
          <p:cNvCxnSpPr/>
          <p:nvPr/>
        </p:nvCxnSpPr>
        <p:spPr>
          <a:xfrm flipH="1">
            <a:off x="1847314" y="2001436"/>
            <a:ext cx="260886" cy="176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974536D-E495-4C22-8740-33EE56A46A05}"/>
              </a:ext>
            </a:extLst>
          </p:cNvPr>
          <p:cNvSpPr txBox="1"/>
          <p:nvPr/>
        </p:nvSpPr>
        <p:spPr>
          <a:xfrm>
            <a:off x="1600089" y="2067697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trike="sngStrike" dirty="0"/>
              <a:t>?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70706A8-6805-4307-B962-26FD83350CC7}"/>
              </a:ext>
            </a:extLst>
          </p:cNvPr>
          <p:cNvCxnSpPr/>
          <p:nvPr/>
        </p:nvCxnSpPr>
        <p:spPr>
          <a:xfrm flipH="1" flipV="1">
            <a:off x="8119790" y="2643658"/>
            <a:ext cx="2052910" cy="152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A961893-35DD-4EB0-BD8B-2C365079E301}"/>
              </a:ext>
            </a:extLst>
          </p:cNvPr>
          <p:cNvSpPr txBox="1"/>
          <p:nvPr/>
        </p:nvSpPr>
        <p:spPr>
          <a:xfrm>
            <a:off x="10140944" y="2800397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Petra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2628E2-5325-4A2A-88CD-7F86431BFC8D}"/>
              </a:ext>
            </a:extLst>
          </p:cNvPr>
          <p:cNvSpPr txBox="1"/>
          <p:nvPr/>
        </p:nvSpPr>
        <p:spPr>
          <a:xfrm>
            <a:off x="9582530" y="2166604"/>
            <a:ext cx="27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41.PRSION SAINT </a:t>
            </a:r>
            <a:r>
              <a:rPr lang="en-US" dirty="0" err="1"/>
              <a:t>RITA.</a:t>
            </a:r>
            <a:r>
              <a:rPr lang="en-US" sz="800" strike="sngStrike" dirty="0" err="1"/>
              <a:t>marx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rita</a:t>
            </a:r>
            <a:r>
              <a:rPr lang="en-US" sz="800" strike="sngStrike" dirty="0"/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7BB135-B396-4156-AF32-022B8A91487C}"/>
              </a:ext>
            </a:extLst>
          </p:cNvPr>
          <p:cNvSpPr txBox="1"/>
          <p:nvPr/>
        </p:nvSpPr>
        <p:spPr>
          <a:xfrm>
            <a:off x="10140944" y="4286288"/>
            <a:ext cx="96051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 err="1"/>
              <a:t>Italines</a:t>
            </a:r>
            <a:endParaRPr lang="en-US" b="1" strike="sngStrike" dirty="0"/>
          </a:p>
          <a:p>
            <a:r>
              <a:rPr lang="en-US" sz="800" strike="sngStrike" dirty="0"/>
              <a:t> - </a:t>
            </a:r>
            <a:r>
              <a:rPr lang="en-US" sz="800" strike="sngStrike" dirty="0" err="1"/>
              <a:t>Antiono</a:t>
            </a:r>
            <a:r>
              <a:rPr lang="en-US" sz="800" strike="sngStrike" dirty="0"/>
              <a:t>(moped)</a:t>
            </a:r>
          </a:p>
          <a:p>
            <a:pPr marL="285750" indent="-285750">
              <a:buFontTx/>
              <a:buChar char="-"/>
            </a:pPr>
            <a:r>
              <a:rPr lang="en-US" sz="800" strike="sngStrike" dirty="0" err="1"/>
              <a:t>Beathe</a:t>
            </a:r>
            <a:endParaRPr lang="en-US" sz="800" strike="sngStrike" dirty="0"/>
          </a:p>
          <a:p>
            <a:pPr marL="285750" indent="-285750">
              <a:buFontTx/>
              <a:buChar char="-"/>
            </a:pPr>
            <a:r>
              <a:rPr lang="en-US" sz="800" strike="sngStrike" dirty="0"/>
              <a:t>Marco</a:t>
            </a:r>
          </a:p>
          <a:p>
            <a:pPr marL="285750" indent="-285750">
              <a:buFontTx/>
              <a:buChar char="-"/>
            </a:pPr>
            <a:r>
              <a:rPr lang="en-US" sz="800" strike="sngStrike" dirty="0"/>
              <a:t>Enzo</a:t>
            </a:r>
          </a:p>
          <a:p>
            <a:pPr marL="285750" indent="-285750">
              <a:buFontTx/>
              <a:buChar char="-"/>
            </a:pPr>
            <a:r>
              <a:rPr lang="en-US" sz="800" strike="sngStrike" dirty="0"/>
              <a:t>Cooked eye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AA2D6C-B3B7-4423-BCCC-7AF55ACD68BB}"/>
              </a:ext>
            </a:extLst>
          </p:cNvPr>
          <p:cNvCxnSpPr>
            <a:cxnSpLocks/>
          </p:cNvCxnSpPr>
          <p:nvPr/>
        </p:nvCxnSpPr>
        <p:spPr>
          <a:xfrm flipH="1" flipV="1">
            <a:off x="6304878" y="1402734"/>
            <a:ext cx="3681318" cy="349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82544C9-CFC2-4F2D-B446-B21B22B5359F}"/>
              </a:ext>
            </a:extLst>
          </p:cNvPr>
          <p:cNvSpPr/>
          <p:nvPr/>
        </p:nvSpPr>
        <p:spPr>
          <a:xfrm>
            <a:off x="6000061" y="1320968"/>
            <a:ext cx="256918" cy="817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C6568CF-41F6-4BAF-89EC-9D01DFDD16ED}"/>
              </a:ext>
            </a:extLst>
          </p:cNvPr>
          <p:cNvSpPr/>
          <p:nvPr/>
        </p:nvSpPr>
        <p:spPr>
          <a:xfrm>
            <a:off x="6292843" y="1306579"/>
            <a:ext cx="256918" cy="817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E4301F-945A-4AC2-9892-E53A2346047A}"/>
              </a:ext>
            </a:extLst>
          </p:cNvPr>
          <p:cNvSpPr txBox="1"/>
          <p:nvPr/>
        </p:nvSpPr>
        <p:spPr>
          <a:xfrm>
            <a:off x="10705662" y="4081734"/>
            <a:ext cx="15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Phil</a:t>
            </a:r>
            <a:r>
              <a:rPr lang="en-US" strike="sngStrike" dirty="0" err="1"/>
              <a:t>.payphone</a:t>
            </a:r>
            <a:endParaRPr lang="en-US" strike="sngStrike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329FA33-D0A2-45E1-A0E3-7C3316FE522E}"/>
              </a:ext>
            </a:extLst>
          </p:cNvPr>
          <p:cNvCxnSpPr/>
          <p:nvPr/>
        </p:nvCxnSpPr>
        <p:spPr>
          <a:xfrm>
            <a:off x="10705662" y="4010622"/>
            <a:ext cx="483420" cy="448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5E8037B-18DE-40F0-BE53-B115EF29EE4F}"/>
              </a:ext>
            </a:extLst>
          </p:cNvPr>
          <p:cNvSpPr/>
          <p:nvPr/>
        </p:nvSpPr>
        <p:spPr>
          <a:xfrm>
            <a:off x="9986196" y="4018773"/>
            <a:ext cx="2205804" cy="109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1F2FFC-7200-43FE-AF5F-F29C8134DE2E}"/>
              </a:ext>
            </a:extLst>
          </p:cNvPr>
          <p:cNvSpPr txBox="1"/>
          <p:nvPr/>
        </p:nvSpPr>
        <p:spPr>
          <a:xfrm>
            <a:off x="219192" y="1231052"/>
            <a:ext cx="34147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41.SIN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6D9EAEE-583E-41E0-94B5-A6394DBBE421}"/>
              </a:ext>
            </a:extLst>
          </p:cNvPr>
          <p:cNvCxnSpPr/>
          <p:nvPr/>
        </p:nvCxnSpPr>
        <p:spPr>
          <a:xfrm>
            <a:off x="2954547" y="2274326"/>
            <a:ext cx="7388460" cy="203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705895C-F74C-40E5-A731-24E3A576E1FB}"/>
              </a:ext>
            </a:extLst>
          </p:cNvPr>
          <p:cNvSpPr txBox="1"/>
          <p:nvPr/>
        </p:nvSpPr>
        <p:spPr>
          <a:xfrm>
            <a:off x="10946589" y="4777596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Francos</a:t>
            </a:r>
            <a:r>
              <a:rPr lang="en-US" sz="800" strike="sngStrike" dirty="0"/>
              <a:t>/</a:t>
            </a:r>
            <a:r>
              <a:rPr lang="en-US" sz="800" strike="sngStrike" dirty="0" err="1"/>
              <a:t>angela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86881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12725C-B28D-4B8B-8485-1AD209716F96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FBI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C76B4-4AFD-4304-BFB4-747693CB6D0D}"/>
              </a:ext>
            </a:extLst>
          </p:cNvPr>
          <p:cNvSpPr/>
          <p:nvPr/>
        </p:nvSpPr>
        <p:spPr>
          <a:xfrm>
            <a:off x="0" y="914400"/>
            <a:ext cx="12192000" cy="3858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AFD8B0-CCBC-4854-80FF-C215B2AD9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53" y="1663700"/>
            <a:ext cx="2791637" cy="27237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C65363-B845-46D9-89DE-449F8B6C5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703" y="1663700"/>
            <a:ext cx="2657433" cy="2839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E64F50-AA88-4D02-8550-D1D63E887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897" y="1712912"/>
            <a:ext cx="4152900" cy="1952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430457-AF3C-4111-8E45-66DAE08A1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5712" y="3033712"/>
            <a:ext cx="4600575" cy="790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3151BD-A2FD-4770-9F9F-06D1C67BEC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3358" y="3915865"/>
            <a:ext cx="2109787" cy="25568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7CAF96-5BE8-4D8B-8238-368F3A6CE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712" y="3884862"/>
            <a:ext cx="1908242" cy="23514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5540E5-88F5-4E78-B044-58053E98E5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5729" y="3730923"/>
            <a:ext cx="4690911" cy="235208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A797A8-EF71-490B-8620-5E91EC55B36F}"/>
              </a:ext>
            </a:extLst>
          </p:cNvPr>
          <p:cNvCxnSpPr/>
          <p:nvPr/>
        </p:nvCxnSpPr>
        <p:spPr>
          <a:xfrm flipV="1">
            <a:off x="6327648" y="4915530"/>
            <a:ext cx="736092" cy="2787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6231485-963C-4A17-92AD-B368ACC4EE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1098" y="4024658"/>
            <a:ext cx="21240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8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34433" y="21907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9494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FF9494"/>
                </a:solidFill>
                <a:latin typeface="Lucida Console" panose="020B0609040504020204" pitchFamily="49" charset="0"/>
              </a:rPr>
              <a:t>WebServiceProxy</a:t>
            </a:r>
            <a:r>
              <a:rPr lang="en-US" dirty="0">
                <a:solidFill>
                  <a:srgbClr val="FF9494"/>
                </a:solidFill>
                <a:latin typeface="Lucida Console" panose="020B0609040504020204" pitchFamily="49" charset="0"/>
              </a:rPr>
              <a:t> : The HTML document does not contain Web service discovery information.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7694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778129"/>
            <a:ext cx="12192000" cy="2359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090463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1099</Words>
  <Application>Microsoft Office PowerPoint</Application>
  <PresentationFormat>Widescreen</PresentationFormat>
  <Paragraphs>278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Lucida Console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Custom-tc-cen07</dc:creator>
  <cp:lastModifiedBy>Custom-tc-cen07</cp:lastModifiedBy>
  <cp:revision>14</cp:revision>
  <dcterms:created xsi:type="dcterms:W3CDTF">2023-06-03T15:40:20Z</dcterms:created>
  <dcterms:modified xsi:type="dcterms:W3CDTF">2023-06-03T17:30:07Z</dcterms:modified>
</cp:coreProperties>
</file>