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86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B114-BD54-4560-B2C7-141BAE4BE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3F97C-3409-46D4-BFD3-095A27130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3EB5F-75D8-4D83-A160-58C66023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E99FC-97D7-4608-BBFA-51E7411C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F5E49-0EA6-4342-BEB1-52C6BF66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7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14FB-FFEC-44B1-B7CA-B9CA6DA82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B7A4F-D521-498F-A52A-3E5C006A35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48738-1DFB-411C-A4B8-225C9593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F7EA2-1070-4F7C-97FC-D75B78F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29780-0596-432F-B8DE-9C62EA47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34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C82AE8-6AC9-48F1-B417-87D92430D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11B14-5CBE-4727-A286-B5479E756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B228A-444C-45D9-847F-1AE9DA3F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17BB3-CED7-442E-92F6-D91D97F5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0B927-C388-45CB-B3EE-8AA748CF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D32A-C8F3-461E-8E73-49AA8B514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CA3A3-A8D2-4FA0-A939-7EF38AED7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11F1-862F-4771-B5FC-382047E1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DB909-36C3-4016-8C07-15AC894D5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6FF78-BD72-4C6C-A83C-5CA48503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DCB2-3DFF-4D75-83BE-7FD03986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F275D-854C-4FEE-9DB3-0EFF63A5A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15FD-BE10-4C9B-84A4-780B2573C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613CE-B46F-4E1C-8B51-DF110F43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0231A-AFC6-4873-A489-CD59CA37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1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7101-F9AA-4F47-9FEC-5F5BF10D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D8CAA-1A5B-4D43-92D7-3C37C789E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91D96-03AF-44A4-B486-FE031E6D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FD81D-CF4C-4528-8472-BA1B87090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AE8A-D1D9-4B69-A3D0-6B89E5F7A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3952C-B0FF-4649-B438-68742FE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8BE7-1167-4014-AFE5-2011CAC12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86A07-1B9A-4F13-937F-780B51724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77903-477E-4218-B2DD-7ED3AF28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C02C5-9568-477D-BE88-E520C0F97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95212-926D-4861-AF3B-FBF5754DE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FBBA5-BBB8-4D1C-A1AB-AAD64EBA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AFCD0-5742-4283-971B-8B81FEEB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1319B-23CB-46BE-A5BE-3BD3CBD5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B86A4-7684-461A-A63E-CC40A27B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5182B3-37C4-4FE7-9E20-F393E19F5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CD34D-108A-4EBD-B17E-7591D3525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CE2B6-68C2-4BB9-B750-AFB4E0D1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6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562963-09A4-4F4A-9D2B-01299E873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7CBD77-4A31-492D-B09A-00F876CA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B8F95-A211-4DE5-B5B6-3BBD93C24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7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8F9A-6A52-4D85-B3DD-C8FEF6F6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F16D-8DF7-424C-89F7-A1C0B2F3B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D96398-FB3C-4711-90E9-8E25BB50C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989B7-5DDE-4453-AE2D-5F8486FF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A7BDF-4F9A-451C-AB16-49FC9EC9E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BE701-5388-4868-8594-3310E73F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5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5149-33FC-4A5F-84A9-23F44E553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97A8F8-D715-495D-B839-852685B16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7D40F-3719-4F3B-B1B8-0E80BABD3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007B2-98F0-4BEC-BEC8-80B7485F2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70569-92CB-4F5D-88A8-88F19B17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E74AD-8E39-40AE-9C9B-6F202ADF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1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C3A38-17BF-42AF-86D7-598FAB82B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D557-607A-496B-8945-85339BDFD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3D436-AAFF-4459-A452-970C8C36A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77CFB-6E7A-4D8D-AEC0-D3B8B0D70B4A}" type="datetimeFigureOut">
              <a:rPr lang="en-US" smtClean="0"/>
              <a:t>6/3/2023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F5A8A-3B08-450F-9BDF-CF3D5212C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5B335-569B-4533-BD4C-A05EEA560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E627C-26E0-4665-97FC-837A902D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4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10.pn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5.jpg"/><Relationship Id="rId10" Type="http://schemas.openxmlformats.org/officeDocument/2006/relationships/image" Target="../media/image16.jpg"/><Relationship Id="rId4" Type="http://schemas.openxmlformats.org/officeDocument/2006/relationships/image" Target="../media/image3.jpg"/><Relationship Id="rId9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93D637-AEAC-4574-865E-4BA04F7D5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2628900"/>
            <a:ext cx="2857500" cy="1600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6894F-88A4-44C2-A74E-EFD6C5D3AC00}"/>
              </a:ext>
            </a:extLst>
          </p:cNvPr>
          <p:cNvSpPr txBox="1"/>
          <p:nvPr/>
        </p:nvSpPr>
        <p:spPr>
          <a:xfrm>
            <a:off x="4965700" y="1714500"/>
            <a:ext cx="269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PBS NEWS HOUR – Fat one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08F0D1-BFA0-4461-81A7-4B1C2E561E12}"/>
              </a:ext>
            </a:extLst>
          </p:cNvPr>
          <p:cNvCxnSpPr/>
          <p:nvPr/>
        </p:nvCxnSpPr>
        <p:spPr>
          <a:xfrm>
            <a:off x="4445000" y="2222500"/>
            <a:ext cx="4483100" cy="2120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4CE066A-EC59-467D-9790-DAA5908D9A45}"/>
              </a:ext>
            </a:extLst>
          </p:cNvPr>
          <p:cNvSpPr txBox="1"/>
          <p:nvPr/>
        </p:nvSpPr>
        <p:spPr>
          <a:xfrm>
            <a:off x="4445000" y="9895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Nina Musina  LINKEDIN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9359D3-47BE-4530-A36D-0D7DF24C7F5D}"/>
              </a:ext>
            </a:extLst>
          </p:cNvPr>
          <p:cNvSpPr txBox="1"/>
          <p:nvPr/>
        </p:nvSpPr>
        <p:spPr>
          <a:xfrm>
            <a:off x="4445000" y="1213535"/>
            <a:ext cx="4418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CPVA.AVAIABILITY.INT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1A6F0-05DF-4981-A935-FCFD6BD5ACBB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C31F4-D54F-4188-A151-2D8067DD3E2B}"/>
              </a:ext>
            </a:extLst>
          </p:cNvPr>
          <p:cNvSpPr/>
          <p:nvPr/>
        </p:nvSpPr>
        <p:spPr>
          <a:xfrm>
            <a:off x="0" y="633968"/>
            <a:ext cx="12192000" cy="298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671990-9177-4FD3-94EA-E67C7830D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0" y="4343400"/>
            <a:ext cx="4013200" cy="225742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45FCD8-59A6-40F3-A41A-72D060632687}"/>
              </a:ext>
            </a:extLst>
          </p:cNvPr>
          <p:cNvCxnSpPr/>
          <p:nvPr/>
        </p:nvCxnSpPr>
        <p:spPr>
          <a:xfrm>
            <a:off x="4073301" y="4318000"/>
            <a:ext cx="4483100" cy="2120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8D5FE555-D070-4D82-A272-332590645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00" y="2559050"/>
            <a:ext cx="3028950" cy="3028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9A61B3-5AC4-4165-AC62-E80BE5BC8E2F}"/>
              </a:ext>
            </a:extLst>
          </p:cNvPr>
          <p:cNvCxnSpPr/>
          <p:nvPr/>
        </p:nvCxnSpPr>
        <p:spPr>
          <a:xfrm>
            <a:off x="8118699" y="2540000"/>
            <a:ext cx="4483100" cy="21209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766CDA9-4D86-4A09-A2A8-6B4D754966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13" y="2011362"/>
            <a:ext cx="2619375" cy="17430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93D08D-B9F4-4BBB-B386-1EC6437EED2A}"/>
              </a:ext>
            </a:extLst>
          </p:cNvPr>
          <p:cNvSpPr txBox="1"/>
          <p:nvPr/>
        </p:nvSpPr>
        <p:spPr>
          <a:xfrm>
            <a:off x="177800" y="1035734"/>
            <a:ext cx="4137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PETAGIN VIRIGIN MARY JHOSPE</a:t>
            </a:r>
          </a:p>
          <a:p>
            <a:r>
              <a:rPr lang="en-US" b="1" dirty="0"/>
              <a:t>BILL, PAUL BASE INFORMA TEHCNOLOGY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7326F2-C364-4C89-B323-322178B5992C}"/>
              </a:ext>
            </a:extLst>
          </p:cNvPr>
          <p:cNvSpPr txBox="1"/>
          <p:nvPr/>
        </p:nvSpPr>
        <p:spPr>
          <a:xfrm>
            <a:off x="10033000" y="5720665"/>
            <a:ext cx="1768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 </a:t>
            </a:r>
          </a:p>
          <a:p>
            <a:r>
              <a:rPr lang="en-US" b="1" strike="sngStrike" dirty="0"/>
              <a:t>24x7 </a:t>
            </a:r>
            <a:r>
              <a:rPr lang="en-US" b="1" strike="sngStrike" dirty="0" err="1"/>
              <a:t>Sabyr</a:t>
            </a:r>
            <a:r>
              <a:rPr lang="en-US" b="1" strike="sngStrike" dirty="0"/>
              <a:t> </a:t>
            </a:r>
            <a:r>
              <a:rPr lang="en-US" b="1" strike="sngStrike" dirty="0" err="1"/>
              <a:t>Tozin</a:t>
            </a:r>
            <a:endParaRPr lang="en-US" b="1" strike="sngStrik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8177E-9ABB-4F72-BA83-C1CA1D59D8D3}"/>
              </a:ext>
            </a:extLst>
          </p:cNvPr>
          <p:cNvSpPr txBox="1"/>
          <p:nvPr/>
        </p:nvSpPr>
        <p:spPr>
          <a:xfrm>
            <a:off x="8928100" y="6211332"/>
            <a:ext cx="338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Montor</a:t>
            </a:r>
            <a:r>
              <a:rPr lang="en-US" dirty="0"/>
              <a:t> </a:t>
            </a:r>
            <a:r>
              <a:rPr lang="en-US" dirty="0" err="1"/>
              <a:t>Govment</a:t>
            </a:r>
            <a:r>
              <a:rPr lang="en-US" dirty="0"/>
              <a:t> PREA</a:t>
            </a:r>
          </a:p>
          <a:p>
            <a:r>
              <a:rPr lang="en-US" dirty="0" err="1"/>
              <a:t>Fro</a:t>
            </a:r>
            <a:r>
              <a:rPr lang="en-US" dirty="0"/>
              <a:t> </a:t>
            </a:r>
            <a:r>
              <a:rPr lang="en-US" dirty="0" err="1"/>
              <a:t>Willain</a:t>
            </a:r>
            <a:r>
              <a:rPr lang="en-US" dirty="0"/>
              <a:t> Lovelace, Jason </a:t>
            </a:r>
            <a:r>
              <a:rPr lang="en-US" dirty="0" err="1"/>
              <a:t>Meiers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FE95C-E3A3-49D9-8C87-721468228456}"/>
              </a:ext>
            </a:extLst>
          </p:cNvPr>
          <p:cNvSpPr txBox="1"/>
          <p:nvPr/>
        </p:nvSpPr>
        <p:spPr>
          <a:xfrm>
            <a:off x="9829800" y="2083832"/>
            <a:ext cx="5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82912DD-E732-41B2-B29F-869982660B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983" y="1092827"/>
            <a:ext cx="969264" cy="969264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1451B4-266C-4085-B64B-3FF6A0F94977}"/>
              </a:ext>
            </a:extLst>
          </p:cNvPr>
          <p:cNvCxnSpPr/>
          <p:nvPr/>
        </p:nvCxnSpPr>
        <p:spPr>
          <a:xfrm flipV="1">
            <a:off x="9690100" y="1358899"/>
            <a:ext cx="2622516" cy="50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2B8E223-B666-419D-ABEC-49EBA19447C7}"/>
              </a:ext>
            </a:extLst>
          </p:cNvPr>
          <p:cNvSpPr/>
          <p:nvPr/>
        </p:nvSpPr>
        <p:spPr>
          <a:xfrm>
            <a:off x="9690100" y="1897450"/>
            <a:ext cx="2359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 err="1"/>
              <a:t>Montor</a:t>
            </a:r>
            <a:r>
              <a:rPr lang="en-US" dirty="0"/>
              <a:t> </a:t>
            </a:r>
            <a:r>
              <a:rPr lang="en-US" dirty="0" err="1"/>
              <a:t>Govment</a:t>
            </a:r>
            <a:r>
              <a:rPr lang="en-US" dirty="0"/>
              <a:t> PREA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0AD3DD3-0AB5-4715-8CDA-D94233478811}"/>
              </a:ext>
            </a:extLst>
          </p:cNvPr>
          <p:cNvCxnSpPr/>
          <p:nvPr/>
        </p:nvCxnSpPr>
        <p:spPr>
          <a:xfrm flipH="1" flipV="1">
            <a:off x="10620358" y="2081141"/>
            <a:ext cx="488889" cy="451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A39D9AE-9777-4EC0-A922-2827346916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773" y="5588000"/>
            <a:ext cx="730051" cy="54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4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1A6F0-05DF-4981-A935-FCFD6BD5ACBB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C31F4-D54F-4188-A151-2D8067DD3E2B}"/>
              </a:ext>
            </a:extLst>
          </p:cNvPr>
          <p:cNvSpPr/>
          <p:nvPr/>
        </p:nvSpPr>
        <p:spPr>
          <a:xfrm>
            <a:off x="0" y="673100"/>
            <a:ext cx="12192000" cy="298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CE23D-0A0D-434F-AD15-2629BDDFB2D4}"/>
              </a:ext>
            </a:extLst>
          </p:cNvPr>
          <p:cNvSpPr/>
          <p:nvPr/>
        </p:nvSpPr>
        <p:spPr>
          <a:xfrm>
            <a:off x="2123093" y="971550"/>
            <a:ext cx="4354478" cy="4259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LAKE TAHOE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AB9DAB-EAB3-4242-B1B0-6EDFD9E4AAC8}"/>
              </a:ext>
            </a:extLst>
          </p:cNvPr>
          <p:cNvSpPr/>
          <p:nvPr/>
        </p:nvSpPr>
        <p:spPr>
          <a:xfrm>
            <a:off x="7136338" y="4157042"/>
            <a:ext cx="1968500" cy="1967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SQ.INT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LAKE</a:t>
            </a:r>
          </a:p>
          <a:p>
            <a:pPr algn="ctr"/>
            <a:r>
              <a:rPr lang="en-US" dirty="0"/>
              <a:t>MANNHEIM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37888B-FC41-4B35-ABA8-F6DD88889577}"/>
              </a:ext>
            </a:extLst>
          </p:cNvPr>
          <p:cNvSpPr/>
          <p:nvPr/>
        </p:nvSpPr>
        <p:spPr>
          <a:xfrm>
            <a:off x="282839" y="3601003"/>
            <a:ext cx="1656521" cy="207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D1A3A7-41F9-44F7-AC08-22B885713BA6}"/>
              </a:ext>
            </a:extLst>
          </p:cNvPr>
          <p:cNvSpPr/>
          <p:nvPr/>
        </p:nvSpPr>
        <p:spPr>
          <a:xfrm>
            <a:off x="382230" y="1346200"/>
            <a:ext cx="1656521" cy="207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0DD917-4E58-43DD-AB5D-DED119BE646B}"/>
              </a:ext>
            </a:extLst>
          </p:cNvPr>
          <p:cNvSpPr/>
          <p:nvPr/>
        </p:nvSpPr>
        <p:spPr>
          <a:xfrm>
            <a:off x="631215" y="4609897"/>
            <a:ext cx="1158551" cy="10617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FE18EE6-2D04-4622-9970-7246D2EC115F}"/>
              </a:ext>
            </a:extLst>
          </p:cNvPr>
          <p:cNvSpPr/>
          <p:nvPr/>
        </p:nvSpPr>
        <p:spPr>
          <a:xfrm>
            <a:off x="462723" y="3117369"/>
            <a:ext cx="1158551" cy="10617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01FD5C-1D2B-4C2D-90D4-24E6D70EABC4}"/>
              </a:ext>
            </a:extLst>
          </p:cNvPr>
          <p:cNvSpPr txBox="1"/>
          <p:nvPr/>
        </p:nvSpPr>
        <p:spPr>
          <a:xfrm>
            <a:off x="462723" y="6304323"/>
            <a:ext cx="1657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3:52 </a:t>
            </a:r>
            <a:r>
              <a:rPr lang="en-US" strike="sngStrike" dirty="0" err="1"/>
              <a:t>motochele</a:t>
            </a:r>
            <a:endParaRPr lang="en-US" strike="sngStrik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0DCDDD-9907-4DA5-BDCA-0422D4EB7674}"/>
              </a:ext>
            </a:extLst>
          </p:cNvPr>
          <p:cNvSpPr/>
          <p:nvPr/>
        </p:nvSpPr>
        <p:spPr>
          <a:xfrm>
            <a:off x="631215" y="4425746"/>
            <a:ext cx="990059" cy="970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FD9D29-98B7-4903-A9F4-258383B17425}"/>
              </a:ext>
            </a:extLst>
          </p:cNvPr>
          <p:cNvSpPr/>
          <p:nvPr/>
        </p:nvSpPr>
        <p:spPr>
          <a:xfrm>
            <a:off x="4563228" y="4421525"/>
            <a:ext cx="2488588" cy="2500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LAKE WASHINTON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C363B9-E895-4C92-A505-A1942D7A8AE1}"/>
              </a:ext>
            </a:extLst>
          </p:cNvPr>
          <p:cNvCxnSpPr/>
          <p:nvPr/>
        </p:nvCxnSpPr>
        <p:spPr>
          <a:xfrm flipH="1" flipV="1">
            <a:off x="-35247" y="4179127"/>
            <a:ext cx="2425750" cy="121734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656FF2B-31A5-4E8E-BBF4-EA0A3AFC174E}"/>
              </a:ext>
            </a:extLst>
          </p:cNvPr>
          <p:cNvSpPr/>
          <p:nvPr/>
        </p:nvSpPr>
        <p:spPr>
          <a:xfrm>
            <a:off x="6964973" y="1617539"/>
            <a:ext cx="1968500" cy="1967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SQ.INT</a:t>
            </a:r>
            <a:endParaRPr lang="en-US" dirty="0"/>
          </a:p>
          <a:p>
            <a:pPr algn="ctr"/>
            <a:r>
              <a:rPr lang="en-US" dirty="0"/>
              <a:t>San </a:t>
            </a:r>
            <a:r>
              <a:rPr lang="en-US" dirty="0" err="1"/>
              <a:t>Quention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941D6F-D0F2-4394-A52B-78951DA82F7F}"/>
              </a:ext>
            </a:extLst>
          </p:cNvPr>
          <p:cNvSpPr/>
          <p:nvPr/>
        </p:nvSpPr>
        <p:spPr>
          <a:xfrm>
            <a:off x="7460121" y="3795156"/>
            <a:ext cx="967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IMPORT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BA2B7EB-47FD-464A-90A9-B7EE561017E3}"/>
              </a:ext>
            </a:extLst>
          </p:cNvPr>
          <p:cNvSpPr/>
          <p:nvPr/>
        </p:nvSpPr>
        <p:spPr>
          <a:xfrm>
            <a:off x="9101439" y="2896207"/>
            <a:ext cx="2891435" cy="3034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LAKE MICHENA</a:t>
            </a:r>
          </a:p>
          <a:p>
            <a:pPr algn="ctr"/>
            <a:r>
              <a:rPr lang="en-US" strike="sngStrike" dirty="0" err="1"/>
              <a:t>Ghcheo</a:t>
            </a:r>
            <a:r>
              <a:rPr lang="en-US" strike="sngStrike" dirty="0"/>
              <a:t>(depress)</a:t>
            </a:r>
          </a:p>
          <a:p>
            <a:pPr algn="ctr"/>
            <a:r>
              <a:rPr lang="en-US" strike="sngStrike" dirty="0"/>
              <a:t>Phil(</a:t>
            </a:r>
            <a:r>
              <a:rPr lang="en-US" strike="sngStrike" dirty="0" err="1"/>
              <a:t>kim</a:t>
            </a:r>
            <a:r>
              <a:rPr lang="en-US" strike="sngStrike" dirty="0"/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743A45-08F7-41B8-95EC-15E97986E1FE}"/>
              </a:ext>
            </a:extLst>
          </p:cNvPr>
          <p:cNvSpPr txBox="1"/>
          <p:nvPr/>
        </p:nvSpPr>
        <p:spPr>
          <a:xfrm>
            <a:off x="9781661" y="2155371"/>
            <a:ext cx="231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nonPolciConteItem</a:t>
            </a:r>
            <a:r>
              <a:rPr lang="en-US" dirty="0"/>
              <a:t>(M)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4317EB2-5550-4430-8683-4F52B011803F}"/>
              </a:ext>
            </a:extLst>
          </p:cNvPr>
          <p:cNvCxnSpPr/>
          <p:nvPr/>
        </p:nvCxnSpPr>
        <p:spPr>
          <a:xfrm>
            <a:off x="11534503" y="2011680"/>
            <a:ext cx="561702" cy="731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6E4CD43-FF35-4A4D-B1D6-D85FFEA688F1}"/>
              </a:ext>
            </a:extLst>
          </p:cNvPr>
          <p:cNvSpPr/>
          <p:nvPr/>
        </p:nvSpPr>
        <p:spPr>
          <a:xfrm>
            <a:off x="10384971" y="1343054"/>
            <a:ext cx="1190427" cy="8123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D2878A-3D77-4DAE-A641-B1E877D96B8B}"/>
              </a:ext>
            </a:extLst>
          </p:cNvPr>
          <p:cNvCxnSpPr/>
          <p:nvPr/>
        </p:nvCxnSpPr>
        <p:spPr>
          <a:xfrm flipV="1">
            <a:off x="9888583" y="1343054"/>
            <a:ext cx="2104291" cy="81231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683776E-6E0C-495B-83EE-7E7EAE4A401F}"/>
              </a:ext>
            </a:extLst>
          </p:cNvPr>
          <p:cNvSpPr txBox="1"/>
          <p:nvPr/>
        </p:nvSpPr>
        <p:spPr>
          <a:xfrm>
            <a:off x="6096000" y="1461532"/>
            <a:ext cx="8996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trike="sngStrike" dirty="0"/>
              <a:t>RICH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B99CE1-EC84-46C6-A18F-F32ECB0F0B3D}"/>
              </a:ext>
            </a:extLst>
          </p:cNvPr>
          <p:cNvSpPr/>
          <p:nvPr/>
        </p:nvSpPr>
        <p:spPr>
          <a:xfrm>
            <a:off x="7236823" y="1097280"/>
            <a:ext cx="2193038" cy="547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SQ.BAY</a:t>
            </a:r>
          </a:p>
        </p:txBody>
      </p:sp>
    </p:spTree>
    <p:extLst>
      <p:ext uri="{BB962C8B-B14F-4D97-AF65-F5344CB8AC3E}">
        <p14:creationId xmlns:p14="http://schemas.microsoft.com/office/powerpoint/2010/main" val="32496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1A6F0-05DF-4981-A935-FCFD6BD5ACBB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C31F4-D54F-4188-A151-2D8067DD3E2B}"/>
              </a:ext>
            </a:extLst>
          </p:cNvPr>
          <p:cNvSpPr/>
          <p:nvPr/>
        </p:nvSpPr>
        <p:spPr>
          <a:xfrm>
            <a:off x="0" y="648256"/>
            <a:ext cx="12192000" cy="298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53479F-FC68-484D-B46E-0F95BFCF4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00" y="2352675"/>
            <a:ext cx="990600" cy="215265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E9AC35-E585-4D92-A7F1-B56674B15090}"/>
              </a:ext>
            </a:extLst>
          </p:cNvPr>
          <p:cNvCxnSpPr/>
          <p:nvPr/>
        </p:nvCxnSpPr>
        <p:spPr>
          <a:xfrm>
            <a:off x="5277464" y="2571750"/>
            <a:ext cx="2184400" cy="17145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5C578C-AF2C-4D2C-A037-DC2AB6893426}"/>
              </a:ext>
            </a:extLst>
          </p:cNvPr>
          <p:cNvSpPr txBox="1"/>
          <p:nvPr/>
        </p:nvSpPr>
        <p:spPr>
          <a:xfrm>
            <a:off x="5734971" y="1695966"/>
            <a:ext cx="126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YMCA </a:t>
            </a:r>
          </a:p>
          <a:p>
            <a:r>
              <a:rPr lang="en-US" strike="sngStrike" dirty="0"/>
              <a:t>Delete Files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D8F8B-579F-48BB-9309-C9943B0D3042}"/>
              </a:ext>
            </a:extLst>
          </p:cNvPr>
          <p:cNvSpPr txBox="1"/>
          <p:nvPr/>
        </p:nvSpPr>
        <p:spPr>
          <a:xfrm>
            <a:off x="1739900" y="1511300"/>
            <a:ext cx="13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000.tw.pns.*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D281DC-3A70-4B2A-97AE-26DA787B7C0D}"/>
              </a:ext>
            </a:extLst>
          </p:cNvPr>
          <p:cNvSpPr/>
          <p:nvPr/>
        </p:nvSpPr>
        <p:spPr>
          <a:xfrm>
            <a:off x="7924800" y="1880632"/>
            <a:ext cx="1968500" cy="19674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LAKE TAKE</a:t>
            </a:r>
          </a:p>
          <a:p>
            <a:pPr algn="ctr"/>
            <a:r>
              <a:rPr lang="en-US" dirty="0" err="1"/>
              <a:t>SQ.EMEA.ElderAbuse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B99192-B585-45DF-8A89-5A1644C00687}"/>
              </a:ext>
            </a:extLst>
          </p:cNvPr>
          <p:cNvSpPr txBox="1"/>
          <p:nvPr/>
        </p:nvSpPr>
        <p:spPr>
          <a:xfrm>
            <a:off x="7594600" y="1422400"/>
            <a:ext cx="5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graf</a:t>
            </a:r>
            <a:endParaRPr lang="en-US" strike="sngStrik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327955-2A46-465B-99A0-DAF19E7EFA22}"/>
              </a:ext>
            </a:extLst>
          </p:cNvPr>
          <p:cNvSpPr txBox="1"/>
          <p:nvPr/>
        </p:nvSpPr>
        <p:spPr>
          <a:xfrm>
            <a:off x="1851754" y="2031662"/>
            <a:ext cx="35893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Saturday 1:30</a:t>
            </a:r>
          </a:p>
          <a:p>
            <a:r>
              <a:rPr lang="en-US" dirty="0"/>
              <a:t>Monday </a:t>
            </a:r>
            <a:r>
              <a:rPr lang="en-US" dirty="0" err="1"/>
              <a:t>Micorway</a:t>
            </a:r>
            <a:r>
              <a:rPr lang="en-US" dirty="0"/>
              <a:t> 7am</a:t>
            </a:r>
          </a:p>
          <a:p>
            <a:endParaRPr lang="en-US" dirty="0"/>
          </a:p>
          <a:p>
            <a:r>
              <a:rPr lang="en-US" sz="7200" b="1" strike="sngStrike" dirty="0"/>
              <a:t>36 Hours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675EAB-E9BB-462E-BEB8-D311D4F9ED83}"/>
              </a:ext>
            </a:extLst>
          </p:cNvPr>
          <p:cNvSpPr/>
          <p:nvPr/>
        </p:nvSpPr>
        <p:spPr>
          <a:xfrm>
            <a:off x="3365500" y="4622800"/>
            <a:ext cx="1911964" cy="1288494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/>
              <a:t>becks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48E111-5FB3-49D2-805D-693B3ACF6A9D}"/>
              </a:ext>
            </a:extLst>
          </p:cNvPr>
          <p:cNvSpPr txBox="1"/>
          <p:nvPr/>
        </p:nvSpPr>
        <p:spPr>
          <a:xfrm>
            <a:off x="1524000" y="5054600"/>
            <a:ext cx="18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Whitehouse.</a:t>
            </a:r>
            <a:r>
              <a:rPr lang="en-US" strike="sngStrike" dirty="0" err="1"/>
              <a:t>marx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22859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1A6F0-05DF-4981-A935-FCFD6BD5ACBB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C31F4-D54F-4188-A151-2D8067DD3E2B}"/>
              </a:ext>
            </a:extLst>
          </p:cNvPr>
          <p:cNvSpPr/>
          <p:nvPr/>
        </p:nvSpPr>
        <p:spPr>
          <a:xfrm>
            <a:off x="0" y="648256"/>
            <a:ext cx="12192000" cy="298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52883-7B09-4FE8-A395-59C50D607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712" y="4254500"/>
            <a:ext cx="2847975" cy="16002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F7D1F8-4DB7-417F-808C-506CA277BFF7}"/>
              </a:ext>
            </a:extLst>
          </p:cNvPr>
          <p:cNvCxnSpPr/>
          <p:nvPr/>
        </p:nvCxnSpPr>
        <p:spPr>
          <a:xfrm>
            <a:off x="1776971" y="3482419"/>
            <a:ext cx="4318000" cy="3410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A337E9-AA9A-4797-B90B-1FDAF7EEEE8F}"/>
              </a:ext>
            </a:extLst>
          </p:cNvPr>
          <p:cNvSpPr txBox="1"/>
          <p:nvPr/>
        </p:nvSpPr>
        <p:spPr>
          <a:xfrm>
            <a:off x="2971800" y="5775067"/>
            <a:ext cx="26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Bill Gates and Son in water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BB480B-EED9-47B7-80DA-55C28B5F31DA}"/>
              </a:ext>
            </a:extLst>
          </p:cNvPr>
          <p:cNvSpPr txBox="1"/>
          <p:nvPr/>
        </p:nvSpPr>
        <p:spPr>
          <a:xfrm>
            <a:off x="5119687" y="1308100"/>
            <a:ext cx="68350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IPX</a:t>
            </a:r>
          </a:p>
          <a:p>
            <a:r>
              <a:rPr lang="en-US" dirty="0"/>
              <a:t>JFK(lee, </a:t>
            </a:r>
            <a:r>
              <a:rPr lang="en-US" dirty="0" err="1"/>
              <a:t>acqusiton</a:t>
            </a:r>
            <a:r>
              <a:rPr lang="en-US" dirty="0"/>
              <a:t> </a:t>
            </a:r>
            <a:r>
              <a:rPr lang="en-US" dirty="0" err="1"/>
              <a:t>visa,cybsorce,authroiz.net</a:t>
            </a:r>
            <a:r>
              <a:rPr lang="en-US" dirty="0"/>
              <a:t>(</a:t>
            </a:r>
            <a:r>
              <a:rPr lang="en-US" dirty="0" err="1"/>
              <a:t>nonPicSeattlelcial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41.HOCMEP:SUNSTORK ( </a:t>
            </a:r>
            <a:r>
              <a:rPr lang="en-US" strike="sngStrike" dirty="0"/>
              <a:t>kodak </a:t>
            </a:r>
            <a:r>
              <a:rPr lang="en-US" strike="sngStrike" dirty="0" err="1"/>
              <a:t>cumface</a:t>
            </a:r>
            <a:r>
              <a:rPr lang="en-US" strike="sngStrike" dirty="0"/>
              <a:t> wife, on face in </a:t>
            </a:r>
            <a:r>
              <a:rPr lang="en-US" strike="sngStrike" dirty="0" err="1"/>
              <a:t>nonPicDeattle</a:t>
            </a:r>
            <a:r>
              <a:rPr lang="en-US" strike="sngStrike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0ADCC-3520-463D-AD39-A7CE54E26FF0}"/>
              </a:ext>
            </a:extLst>
          </p:cNvPr>
          <p:cNvSpPr txBox="1"/>
          <p:nvPr/>
        </p:nvSpPr>
        <p:spPr>
          <a:xfrm>
            <a:off x="6883400" y="2508429"/>
            <a:ext cx="2303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You put picture and then, like; </a:t>
            </a:r>
            <a:r>
              <a:rPr lang="en-US" sz="800" strike="sngStrike" dirty="0" err="1"/>
              <a:t>menas</a:t>
            </a:r>
            <a:r>
              <a:rPr lang="en-US" sz="800" strike="sngStrike" dirty="0"/>
              <a:t> cum on face</a:t>
            </a:r>
            <a:r>
              <a:rPr lang="en-US" sz="800" dirty="0"/>
              <a:t>.</a:t>
            </a:r>
          </a:p>
          <a:p>
            <a:r>
              <a:rPr lang="en-US" sz="800" strike="sngStrike" dirty="0" err="1"/>
              <a:t>Simot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rto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faritng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dislenady</a:t>
            </a:r>
            <a:r>
              <a:rPr lang="en-US" sz="800" strike="sngStrike" dirty="0"/>
              <a:t> means anal sex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FAB81-A6C4-48B6-80A7-2B7D5B24FF4E}"/>
              </a:ext>
            </a:extLst>
          </p:cNvPr>
          <p:cNvSpPr txBox="1"/>
          <p:nvPr/>
        </p:nvSpPr>
        <p:spPr>
          <a:xfrm>
            <a:off x="5943600" y="284698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Subsumed: class-action </a:t>
            </a:r>
            <a:r>
              <a:rPr lang="en-US" strike="sngStrike" dirty="0" err="1"/>
              <a:t>meiers</a:t>
            </a:r>
            <a:r>
              <a:rPr lang="en-US" strike="sngStrike" dirty="0"/>
              <a:t> </a:t>
            </a:r>
            <a:r>
              <a:rPr lang="en-US" strike="sngStrike" dirty="0" err="1"/>
              <a:t>facebook</a:t>
            </a:r>
            <a:endParaRPr lang="en-US" strike="sngStrik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B7121-0932-4216-98AF-3BE0D2C9B2DA}"/>
              </a:ext>
            </a:extLst>
          </p:cNvPr>
          <p:cNvSpPr/>
          <p:nvPr/>
        </p:nvSpPr>
        <p:spPr>
          <a:xfrm>
            <a:off x="5943600" y="3244334"/>
            <a:ext cx="4826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Subsumed: class-action  </a:t>
            </a:r>
            <a:r>
              <a:rPr lang="en-US" dirty="0" err="1"/>
              <a:t>HOMICIDE:NANA.family</a:t>
            </a:r>
            <a:r>
              <a:rPr lang="en-US" dirty="0"/>
              <a:t> 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48AA12-D472-44D7-A64B-AC591AEDA695}"/>
              </a:ext>
            </a:extLst>
          </p:cNvPr>
          <p:cNvCxnSpPr/>
          <p:nvPr/>
        </p:nvCxnSpPr>
        <p:spPr>
          <a:xfrm>
            <a:off x="2155988" y="3216315"/>
            <a:ext cx="4318000" cy="3410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F7CEF8-21BD-4E22-BA11-04B0B2D882C7}"/>
              </a:ext>
            </a:extLst>
          </p:cNvPr>
          <p:cNvCxnSpPr/>
          <p:nvPr/>
        </p:nvCxnSpPr>
        <p:spPr>
          <a:xfrm>
            <a:off x="1860876" y="3349367"/>
            <a:ext cx="4318000" cy="3410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B5BA71-EB1A-4E96-9111-ABF96C3130A3}"/>
              </a:ext>
            </a:extLst>
          </p:cNvPr>
          <p:cNvSpPr txBox="1"/>
          <p:nvPr/>
        </p:nvSpPr>
        <p:spPr>
          <a:xfrm>
            <a:off x="1860876" y="2044700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  <a:r>
              <a:rPr lang="en-US" strike="sngStrike" dirty="0"/>
              <a:t>.FAT ONE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26B9B2-9158-4E7D-836B-438C1FE488DF}"/>
              </a:ext>
            </a:extLst>
          </p:cNvPr>
          <p:cNvSpPr txBox="1"/>
          <p:nvPr/>
        </p:nvSpPr>
        <p:spPr>
          <a:xfrm>
            <a:off x="1942526" y="2327821"/>
            <a:ext cx="244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MATHEW: </a:t>
            </a:r>
            <a:r>
              <a:rPr lang="en-US" strike="sngStrike" dirty="0"/>
              <a:t>Xml; </a:t>
            </a:r>
            <a:r>
              <a:rPr lang="en-US" strike="sngStrike" dirty="0" err="1"/>
              <a:t>mirosfot</a:t>
            </a:r>
            <a:endParaRPr lang="en-US" strike="sngStrik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7E4929-F0B0-4929-980C-3BBD740E747C}"/>
              </a:ext>
            </a:extLst>
          </p:cNvPr>
          <p:cNvSpPr txBox="1"/>
          <p:nvPr/>
        </p:nvSpPr>
        <p:spPr>
          <a:xfrm>
            <a:off x="2954150" y="2632909"/>
            <a:ext cx="14350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Front door party with bill gate</a:t>
            </a:r>
          </a:p>
          <a:p>
            <a:r>
              <a:rPr lang="en-US" sz="800" strike="sngStrike" dirty="0"/>
              <a:t>Xml programming parser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317911-E148-49D1-BECE-E7E68FA2696F}"/>
              </a:ext>
            </a:extLst>
          </p:cNvPr>
          <p:cNvCxnSpPr/>
          <p:nvPr/>
        </p:nvCxnSpPr>
        <p:spPr>
          <a:xfrm flipH="1">
            <a:off x="5692462" y="1777285"/>
            <a:ext cx="56924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0D3D90-5F5B-4217-AFDD-346908AB9AB6}"/>
              </a:ext>
            </a:extLst>
          </p:cNvPr>
          <p:cNvSpPr txBox="1"/>
          <p:nvPr/>
        </p:nvSpPr>
        <p:spPr>
          <a:xfrm>
            <a:off x="8035318" y="4343206"/>
            <a:ext cx="167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Lkae</a:t>
            </a:r>
            <a:r>
              <a:rPr lang="en-US" dirty="0"/>
              <a:t> </a:t>
            </a:r>
            <a:r>
              <a:rPr lang="en-US" dirty="0" err="1"/>
              <a:t>Washotoin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4F28A9-58C9-42D2-A74B-0587304CCEC0}"/>
              </a:ext>
            </a:extLst>
          </p:cNvPr>
          <p:cNvSpPr/>
          <p:nvPr/>
        </p:nvSpPr>
        <p:spPr>
          <a:xfrm>
            <a:off x="9356334" y="4049975"/>
            <a:ext cx="706064" cy="662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LAKE TAKE</a:t>
            </a:r>
          </a:p>
          <a:p>
            <a:pPr algn="ctr"/>
            <a:r>
              <a:rPr lang="en-US" sz="800" dirty="0" err="1"/>
              <a:t>SQ.EMEA</a:t>
            </a:r>
            <a:r>
              <a:rPr lang="en-US" dirty="0" err="1"/>
              <a:t>.</a:t>
            </a:r>
            <a:r>
              <a:rPr lang="en-US" sz="800" dirty="0" err="1"/>
              <a:t>ElderAbuse</a:t>
            </a:r>
            <a:endParaRPr lang="en-US" sz="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11A723-4B74-4A62-9196-9F2729871001}"/>
              </a:ext>
            </a:extLst>
          </p:cNvPr>
          <p:cNvSpPr/>
          <p:nvPr/>
        </p:nvSpPr>
        <p:spPr>
          <a:xfrm>
            <a:off x="3494019" y="3786603"/>
            <a:ext cx="2449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41.HOCMEP:SUNSTORK </a:t>
            </a:r>
          </a:p>
        </p:txBody>
      </p:sp>
    </p:spTree>
    <p:extLst>
      <p:ext uri="{BB962C8B-B14F-4D97-AF65-F5344CB8AC3E}">
        <p14:creationId xmlns:p14="http://schemas.microsoft.com/office/powerpoint/2010/main" val="98969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1A6F0-05DF-4981-A935-FCFD6BD5ACBB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C31F4-D54F-4188-A151-2D8067DD3E2B}"/>
              </a:ext>
            </a:extLst>
          </p:cNvPr>
          <p:cNvSpPr/>
          <p:nvPr/>
        </p:nvSpPr>
        <p:spPr>
          <a:xfrm>
            <a:off x="0" y="673100"/>
            <a:ext cx="12192000" cy="298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C6989A4-2D3C-4535-B1F4-DA18622B3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80" y="1200150"/>
            <a:ext cx="3028950" cy="3028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31CD7-322B-40AB-A171-BB28E102717C}"/>
              </a:ext>
            </a:extLst>
          </p:cNvPr>
          <p:cNvCxnSpPr/>
          <p:nvPr/>
        </p:nvCxnSpPr>
        <p:spPr>
          <a:xfrm>
            <a:off x="2890084" y="1009392"/>
            <a:ext cx="4318000" cy="34104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DDD9C1C-F30E-4ACE-969B-1EC10EAD5DCB}"/>
              </a:ext>
            </a:extLst>
          </p:cNvPr>
          <p:cNvSpPr txBox="1"/>
          <p:nvPr/>
        </p:nvSpPr>
        <p:spPr>
          <a:xfrm>
            <a:off x="7263685" y="2137893"/>
            <a:ext cx="320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ATOMCLOCK</a:t>
            </a:r>
            <a:r>
              <a:rPr lang="en-US" strike="sngStrike" dirty="0"/>
              <a:t>(PBS NEWS HOUSR)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494FA0-A6B2-438B-9EFA-938CBB2A4088}"/>
              </a:ext>
            </a:extLst>
          </p:cNvPr>
          <p:cNvSpPr txBox="1"/>
          <p:nvPr/>
        </p:nvSpPr>
        <p:spPr>
          <a:xfrm>
            <a:off x="7331684" y="2529959"/>
            <a:ext cx="307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WWI.</a:t>
            </a:r>
            <a:r>
              <a:rPr lang="en-US" strike="sngStrike" dirty="0"/>
              <a:t>(</a:t>
            </a:r>
            <a:r>
              <a:rPr lang="en-US" strike="sngStrike" dirty="0" err="1"/>
              <a:t>winer</a:t>
            </a:r>
            <a:r>
              <a:rPr lang="en-US" strike="sngStrike" dirty="0"/>
              <a:t> and </a:t>
            </a:r>
            <a:r>
              <a:rPr lang="en-US" strike="sngStrike" dirty="0" err="1"/>
              <a:t>musi</a:t>
            </a:r>
            <a:r>
              <a:rPr lang="en-US" strike="sngStrike" dirty="0"/>
              <a:t>, </a:t>
            </a:r>
            <a:r>
              <a:rPr lang="en-US" strike="sngStrike" dirty="0" err="1"/>
              <a:t>wetbar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E53A73-2D67-4038-BD42-06576B3A4DF9}"/>
              </a:ext>
            </a:extLst>
          </p:cNvPr>
          <p:cNvSpPr txBox="1"/>
          <p:nvPr/>
        </p:nvSpPr>
        <p:spPr>
          <a:xfrm>
            <a:off x="7894749" y="2345293"/>
            <a:ext cx="325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JOPSPHE.MARY.CPVA.AVAILBLITY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48A56A-B842-41D5-B406-1503A4ED4B20}"/>
              </a:ext>
            </a:extLst>
          </p:cNvPr>
          <p:cNvSpPr/>
          <p:nvPr/>
        </p:nvSpPr>
        <p:spPr>
          <a:xfrm>
            <a:off x="8483997" y="2675988"/>
            <a:ext cx="2394239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A1990-7900-4148-B8E0-9F1FCF748FCC}"/>
              </a:ext>
            </a:extLst>
          </p:cNvPr>
          <p:cNvSpPr txBox="1"/>
          <p:nvPr/>
        </p:nvSpPr>
        <p:spPr>
          <a:xfrm>
            <a:off x="7360096" y="2820882"/>
            <a:ext cx="2321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000.tw.pns.</a:t>
            </a:r>
            <a:r>
              <a:rPr lang="en-US" sz="800" strike="sngStrike" dirty="0"/>
              <a:t>(</a:t>
            </a:r>
            <a:r>
              <a:rPr lang="en-US" sz="800" strike="sngStrike" dirty="0" err="1"/>
              <a:t>wine.petersson.chruch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6B5C5-313A-4882-BF34-ADDCD80E72F9}"/>
              </a:ext>
            </a:extLst>
          </p:cNvPr>
          <p:cNvSpPr txBox="1"/>
          <p:nvPr/>
        </p:nvSpPr>
        <p:spPr>
          <a:xfrm>
            <a:off x="6658377" y="5756856"/>
            <a:ext cx="26532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Blackhawk; </a:t>
            </a:r>
            <a:r>
              <a:rPr lang="en-US" sz="800" dirty="0" err="1"/>
              <a:t>Dragers</a:t>
            </a:r>
            <a:r>
              <a:rPr lang="en-US" sz="800" dirty="0"/>
              <a:t>, supermarket; PBS Newshour Shopping</a:t>
            </a:r>
          </a:p>
          <a:p>
            <a:r>
              <a:rPr lang="en-US" dirty="0"/>
              <a:t>INT.IPX </a:t>
            </a:r>
            <a:r>
              <a:rPr lang="en-US" sz="800" strike="sngStrike" dirty="0" err="1"/>
              <a:t>ard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newshour</a:t>
            </a:r>
            <a:endParaRPr lang="en-US" sz="800" strike="sngStrik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FA7344-EFF0-43EE-8370-0669DB086B5D}"/>
              </a:ext>
            </a:extLst>
          </p:cNvPr>
          <p:cNvSpPr txBox="1"/>
          <p:nvPr/>
        </p:nvSpPr>
        <p:spPr>
          <a:xfrm>
            <a:off x="6864439" y="5190186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PREA.187 </a:t>
            </a:r>
            <a:r>
              <a:rPr lang="en-US" sz="800" strike="sngStrike" dirty="0"/>
              <a:t>shopping store</a:t>
            </a:r>
          </a:p>
        </p:txBody>
      </p:sp>
    </p:spTree>
    <p:extLst>
      <p:ext uri="{BB962C8B-B14F-4D97-AF65-F5344CB8AC3E}">
        <p14:creationId xmlns:p14="http://schemas.microsoft.com/office/powerpoint/2010/main" val="285498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1A6F0-05DF-4981-A935-FCFD6BD5ACBB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C31F4-D54F-4188-A151-2D8067DD3E2B}"/>
              </a:ext>
            </a:extLst>
          </p:cNvPr>
          <p:cNvSpPr/>
          <p:nvPr/>
        </p:nvSpPr>
        <p:spPr>
          <a:xfrm>
            <a:off x="0" y="673100"/>
            <a:ext cx="12192000" cy="298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3D6C3B5-6312-4A11-B431-16A358EA390E}"/>
              </a:ext>
            </a:extLst>
          </p:cNvPr>
          <p:cNvSpPr/>
          <p:nvPr/>
        </p:nvSpPr>
        <p:spPr>
          <a:xfrm>
            <a:off x="2717442" y="2537138"/>
            <a:ext cx="3142445" cy="21765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5ACEB8-6D5B-441E-8C66-54A82076A4D7}"/>
              </a:ext>
            </a:extLst>
          </p:cNvPr>
          <p:cNvSpPr txBox="1"/>
          <p:nvPr/>
        </p:nvSpPr>
        <p:spPr>
          <a:xfrm>
            <a:off x="6310648" y="2395470"/>
            <a:ext cx="2395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Gorabhceo</a:t>
            </a:r>
            <a:r>
              <a:rPr lang="en-US" strike="sngStrike" dirty="0"/>
              <a:t>(visa France)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36FAD8-0949-424B-80DE-8D12FCFA24B5}"/>
              </a:ext>
            </a:extLst>
          </p:cNvPr>
          <p:cNvSpPr txBox="1"/>
          <p:nvPr/>
        </p:nvSpPr>
        <p:spPr>
          <a:xfrm>
            <a:off x="6941713" y="3429000"/>
            <a:ext cx="458465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he </a:t>
            </a:r>
            <a:r>
              <a:rPr lang="en-US" dirty="0" err="1"/>
              <a:t>goint</a:t>
            </a:r>
            <a:r>
              <a:rPr lang="en-US" dirty="0"/>
              <a:t> to do next?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trike="sngStrike" dirty="0"/>
              <a:t>Same thing as yesterday, you </a:t>
            </a:r>
            <a:r>
              <a:rPr lang="en-US" strike="sngStrike" dirty="0" err="1"/>
              <a:t>diiot</a:t>
            </a:r>
            <a:endParaRPr lang="en-US" strike="sngStrike" dirty="0"/>
          </a:p>
          <a:p>
            <a:r>
              <a:rPr lang="en-US" dirty="0" err="1"/>
              <a:t>nonPocleCfg</a:t>
            </a:r>
            <a:r>
              <a:rPr lang="en-US" dirty="0"/>
              <a:t> </a:t>
            </a:r>
            <a:r>
              <a:rPr lang="en-US" strike="sngStrike" dirty="0" err="1"/>
              <a:t>ghcheo</a:t>
            </a:r>
            <a:r>
              <a:rPr lang="en-US" strike="sngStrike" dirty="0"/>
              <a:t>(visa France) </a:t>
            </a:r>
          </a:p>
          <a:p>
            <a:r>
              <a:rPr lang="en-US" strike="sngStrike" dirty="0"/>
              <a:t>Action manager logical </a:t>
            </a:r>
            <a:r>
              <a:rPr lang="en-US" strike="sngStrike" dirty="0" err="1"/>
              <a:t>cfg</a:t>
            </a:r>
            <a:r>
              <a:rPr lang="en-US" strike="sngStrike" dirty="0"/>
              <a:t>; </a:t>
            </a:r>
            <a:r>
              <a:rPr lang="en-US" dirty="0"/>
              <a:t>eval</a:t>
            </a:r>
            <a:r>
              <a:rPr lang="en-US" strike="sngStrike" dirty="0"/>
              <a:t> and </a:t>
            </a:r>
            <a:r>
              <a:rPr lang="en-US" strike="sngStrike" dirty="0" err="1"/>
              <a:t>montoring</a:t>
            </a:r>
            <a:endParaRPr lang="en-US" strike="sngStrike" dirty="0"/>
          </a:p>
          <a:p>
            <a:endParaRPr lang="en-US" strike="sngStrike" dirty="0"/>
          </a:p>
          <a:p>
            <a:r>
              <a:rPr lang="en-US" strike="sngStrike" dirty="0"/>
              <a:t>You do not do </a:t>
            </a:r>
            <a:r>
              <a:rPr lang="en-US" strike="sngStrike" dirty="0" err="1"/>
              <a:t>anythgin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2127867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1A6F0-05DF-4981-A935-FCFD6BD5ACBB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C31F4-D54F-4188-A151-2D8067DD3E2B}"/>
              </a:ext>
            </a:extLst>
          </p:cNvPr>
          <p:cNvSpPr/>
          <p:nvPr/>
        </p:nvSpPr>
        <p:spPr>
          <a:xfrm>
            <a:off x="0" y="673100"/>
            <a:ext cx="12192000" cy="298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AF672A-3D42-476A-98E0-4287D933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74" y="1281112"/>
            <a:ext cx="2133600" cy="2066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88B109-D66F-418E-A6AB-CEC2D603F311}"/>
              </a:ext>
            </a:extLst>
          </p:cNvPr>
          <p:cNvSpPr/>
          <p:nvPr/>
        </p:nvSpPr>
        <p:spPr>
          <a:xfrm>
            <a:off x="571500" y="1574800"/>
            <a:ext cx="1746250" cy="190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IBM Rational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C9216F-F4ED-43FC-8DEF-CC4BCAA495CD}"/>
              </a:ext>
            </a:extLst>
          </p:cNvPr>
          <p:cNvSpPr/>
          <p:nvPr/>
        </p:nvSpPr>
        <p:spPr>
          <a:xfrm>
            <a:off x="571500" y="1765300"/>
            <a:ext cx="1752600" cy="88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AB77DF-6533-4C05-85C8-D6AA448C61C5}"/>
              </a:ext>
            </a:extLst>
          </p:cNvPr>
          <p:cNvSpPr/>
          <p:nvPr/>
        </p:nvSpPr>
        <p:spPr>
          <a:xfrm>
            <a:off x="3911600" y="2383453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@meja0016 ➜ /workspaces/www/war (main) $ jar -</a:t>
            </a:r>
            <a:r>
              <a:rPr lang="en-US" sz="800" dirty="0" err="1"/>
              <a:t>tf</a:t>
            </a:r>
            <a:r>
              <a:rPr lang="en-US" sz="800" dirty="0"/>
              <a:t> </a:t>
            </a:r>
            <a:r>
              <a:rPr lang="en-US" sz="800" dirty="0" err="1"/>
              <a:t>nonPoliceWebService.war</a:t>
            </a:r>
            <a:r>
              <a:rPr lang="en-US" sz="800" dirty="0"/>
              <a:t> </a:t>
            </a:r>
          </a:p>
          <a:p>
            <a:r>
              <a:rPr lang="en-US" sz="800" dirty="0"/>
              <a:t>META-INF/</a:t>
            </a:r>
          </a:p>
          <a:p>
            <a:r>
              <a:rPr lang="en-US" sz="800" dirty="0"/>
              <a:t>META-INF/MANIFEST.MF</a:t>
            </a:r>
          </a:p>
          <a:p>
            <a:r>
              <a:rPr lang="en-US" sz="800" dirty="0"/>
              <a:t>WEB-INF/</a:t>
            </a:r>
          </a:p>
          <a:p>
            <a:r>
              <a:rPr lang="en-US" sz="800" dirty="0"/>
              <a:t>WEB-INF/server-</a:t>
            </a:r>
            <a:r>
              <a:rPr lang="en-US" sz="800" dirty="0" err="1"/>
              <a:t>config.wsdd</a:t>
            </a:r>
            <a:endParaRPr lang="en-US" sz="800" dirty="0"/>
          </a:p>
          <a:p>
            <a:r>
              <a:rPr lang="en-US" sz="800" dirty="0"/>
              <a:t>WEB-INF/web.xml</a:t>
            </a:r>
          </a:p>
          <a:p>
            <a:r>
              <a:rPr lang="en-US" sz="800" dirty="0"/>
              <a:t>WEB-INF/classes/</a:t>
            </a:r>
          </a:p>
          <a:p>
            <a:r>
              <a:rPr lang="en-US" sz="800" dirty="0"/>
              <a:t>WEB-INF/classes/</a:t>
            </a:r>
            <a:r>
              <a:rPr lang="en-US" sz="800" dirty="0" err="1"/>
              <a:t>nonPoliceWebService</a:t>
            </a:r>
            <a:r>
              <a:rPr lang="en-US" sz="800" dirty="0"/>
              <a:t>/</a:t>
            </a:r>
          </a:p>
          <a:p>
            <a:r>
              <a:rPr lang="en-US" sz="800" dirty="0"/>
              <a:t>WEB-INF/classes/</a:t>
            </a:r>
            <a:r>
              <a:rPr lang="en-US" sz="800" dirty="0" err="1"/>
              <a:t>nonPoliceWebService</a:t>
            </a:r>
            <a:r>
              <a:rPr lang="en-US" sz="800" dirty="0"/>
              <a:t>/</a:t>
            </a:r>
            <a:r>
              <a:rPr lang="en-US" sz="800" dirty="0" err="1"/>
              <a:t>nonPoliceTransaction.class</a:t>
            </a:r>
            <a:endParaRPr lang="en-US" sz="800" dirty="0"/>
          </a:p>
          <a:p>
            <a:r>
              <a:rPr lang="en-US" sz="800" dirty="0"/>
              <a:t>WEB-INF/classes/</a:t>
            </a:r>
            <a:r>
              <a:rPr lang="en-US" sz="800" dirty="0" err="1"/>
              <a:t>nonPoliceWebService</a:t>
            </a:r>
            <a:r>
              <a:rPr lang="en-US" sz="800" dirty="0"/>
              <a:t>/</a:t>
            </a:r>
            <a:r>
              <a:rPr lang="en-US" sz="800" dirty="0" err="1"/>
              <a:t>nonPoliceWebService.class</a:t>
            </a:r>
            <a:endParaRPr lang="en-US" sz="800" dirty="0"/>
          </a:p>
          <a:p>
            <a:r>
              <a:rPr lang="en-US" sz="800" dirty="0"/>
              <a:t>WEB-INF/</a:t>
            </a:r>
            <a:r>
              <a:rPr lang="en-US" sz="800" dirty="0" err="1"/>
              <a:t>nonPoliceWebServiceService</a:t>
            </a:r>
            <a:r>
              <a:rPr lang="en-US" sz="800" dirty="0"/>
              <a:t>/</a:t>
            </a:r>
          </a:p>
          <a:p>
            <a:r>
              <a:rPr lang="en-US" sz="800" dirty="0"/>
              <a:t>WEB-INF/</a:t>
            </a:r>
            <a:r>
              <a:rPr lang="en-US" sz="800" dirty="0" err="1"/>
              <a:t>nonPoliceWebServiceService</a:t>
            </a:r>
            <a:r>
              <a:rPr lang="en-US" sz="800" dirty="0"/>
              <a:t>/</a:t>
            </a:r>
            <a:r>
              <a:rPr lang="en-US" sz="800" dirty="0" err="1"/>
              <a:t>nonPoliceWebService_pkg</a:t>
            </a:r>
            <a:r>
              <a:rPr lang="en-US" sz="800" dirty="0"/>
              <a:t>/</a:t>
            </a:r>
          </a:p>
          <a:p>
            <a:r>
              <a:rPr lang="en-US" sz="800" dirty="0"/>
              <a:t>WEB-INF/</a:t>
            </a:r>
            <a:r>
              <a:rPr lang="en-US" sz="800" dirty="0" err="1"/>
              <a:t>nonPoliceWebServiceService</a:t>
            </a:r>
            <a:r>
              <a:rPr lang="en-US" sz="800" dirty="0"/>
              <a:t>/</a:t>
            </a:r>
            <a:r>
              <a:rPr lang="en-US" sz="800" dirty="0" err="1"/>
              <a:t>nonPoliceWebService_pkg</a:t>
            </a:r>
            <a:r>
              <a:rPr lang="en-US" sz="800" dirty="0"/>
              <a:t>/</a:t>
            </a:r>
            <a:r>
              <a:rPr lang="en-US" sz="800" dirty="0" err="1"/>
              <a:t>undeploy.wsdd</a:t>
            </a:r>
            <a:endParaRPr lang="en-US" sz="800" dirty="0"/>
          </a:p>
          <a:p>
            <a:r>
              <a:rPr lang="en-US" sz="800" dirty="0"/>
              <a:t>WEB-INF/</a:t>
            </a:r>
            <a:r>
              <a:rPr lang="en-US" sz="800" dirty="0" err="1"/>
              <a:t>nonPoliceWebServiceService</a:t>
            </a:r>
            <a:r>
              <a:rPr lang="en-US" sz="800" dirty="0"/>
              <a:t>/</a:t>
            </a:r>
            <a:r>
              <a:rPr lang="en-US" sz="800" dirty="0" err="1"/>
              <a:t>nonPoliceWebService_pkg</a:t>
            </a:r>
            <a:r>
              <a:rPr lang="en-US" sz="800" dirty="0"/>
              <a:t>/</a:t>
            </a:r>
            <a:r>
              <a:rPr lang="en-US" sz="800" dirty="0" err="1"/>
              <a:t>deploy.wsdd</a:t>
            </a:r>
            <a:endParaRPr lang="en-US" sz="800" dirty="0"/>
          </a:p>
          <a:p>
            <a:r>
              <a:rPr lang="en-US" sz="800" dirty="0"/>
              <a:t>WEB-INF/</a:t>
            </a:r>
            <a:r>
              <a:rPr lang="en-US" sz="800" dirty="0" err="1"/>
              <a:t>nonPoliceWebServiceService</a:t>
            </a:r>
            <a:r>
              <a:rPr lang="en-US" sz="800" dirty="0"/>
              <a:t>/</a:t>
            </a:r>
            <a:r>
              <a:rPr lang="en-US" sz="800" dirty="0" err="1"/>
              <a:t>nonPoliceWebService_pkg</a:t>
            </a:r>
            <a:r>
              <a:rPr lang="en-US" sz="800" dirty="0"/>
              <a:t>/</a:t>
            </a:r>
            <a:r>
              <a:rPr lang="en-US" sz="800" dirty="0" err="1"/>
              <a:t>deploy.wsdd.bak</a:t>
            </a:r>
            <a:endParaRPr lang="en-US" sz="800" dirty="0"/>
          </a:p>
          <a:p>
            <a:r>
              <a:rPr lang="en-US" sz="800" dirty="0"/>
              <a:t>WEB-INF/lib/</a:t>
            </a:r>
          </a:p>
          <a:p>
            <a:r>
              <a:rPr lang="en-US" sz="800" dirty="0"/>
              <a:t>WEB-INF/lib/wsdl4j.jar</a:t>
            </a:r>
          </a:p>
          <a:p>
            <a:r>
              <a:rPr lang="en-US" sz="800" dirty="0"/>
              <a:t>WEB-INF/lib/jaxrpc.jar</a:t>
            </a:r>
          </a:p>
          <a:p>
            <a:r>
              <a:rPr lang="en-US" sz="800" dirty="0"/>
              <a:t>WEB-INF/lib/commons-discovery-0.2.jar</a:t>
            </a:r>
          </a:p>
          <a:p>
            <a:r>
              <a:rPr lang="en-US" sz="800" dirty="0"/>
              <a:t>WEB-INF/lib/saaj.jar</a:t>
            </a:r>
          </a:p>
          <a:p>
            <a:r>
              <a:rPr lang="en-US" sz="800" dirty="0"/>
              <a:t>WEB-INF/lib/commons-logging.jar</a:t>
            </a:r>
          </a:p>
          <a:p>
            <a:r>
              <a:rPr lang="en-US" sz="800" dirty="0"/>
              <a:t>WEB-INF/lib/axis.jar</a:t>
            </a:r>
          </a:p>
          <a:p>
            <a:r>
              <a:rPr lang="en-US" sz="800" dirty="0"/>
              <a:t>build.sh</a:t>
            </a:r>
          </a:p>
          <a:p>
            <a:r>
              <a:rPr lang="en-US" sz="800" dirty="0" err="1"/>
              <a:t>wsdl</a:t>
            </a:r>
            <a:r>
              <a:rPr lang="en-US" sz="800" dirty="0"/>
              <a:t>/</a:t>
            </a:r>
          </a:p>
          <a:p>
            <a:r>
              <a:rPr lang="en-US" sz="800" dirty="0" err="1"/>
              <a:t>wsdl</a:t>
            </a:r>
            <a:r>
              <a:rPr lang="en-US" sz="800" dirty="0"/>
              <a:t>/</a:t>
            </a:r>
            <a:r>
              <a:rPr lang="en-US" sz="800" dirty="0" err="1"/>
              <a:t>nonPoliceWebService.wsdl</a:t>
            </a:r>
            <a:endParaRPr lang="en-US" sz="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160505-1563-4736-8BF9-B8E764DFAAFF}"/>
              </a:ext>
            </a:extLst>
          </p:cNvPr>
          <p:cNvCxnSpPr/>
          <p:nvPr/>
        </p:nvCxnSpPr>
        <p:spPr>
          <a:xfrm flipH="1" flipV="1">
            <a:off x="1028700" y="1765300"/>
            <a:ext cx="191770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716EDC7B-75D4-46FE-9E6C-8671481BB5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141273"/>
              </p:ext>
            </p:extLst>
          </p:nvPr>
        </p:nvGraphicFramePr>
        <p:xfrm>
          <a:off x="10106025" y="2854325"/>
          <a:ext cx="16287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Packager Shell Object" showAsIcon="1" r:id="rId4" imgW="1628640" imgH="514800" progId="Package">
                  <p:embed/>
                </p:oleObj>
              </mc:Choice>
              <mc:Fallback>
                <p:oleObj name="Packager Shell Object" showAsIcon="1" r:id="rId4" imgW="16286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06025" y="2854325"/>
                        <a:ext cx="16287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48023A2E-0356-46EB-8B2E-E1154066A9E7}"/>
              </a:ext>
            </a:extLst>
          </p:cNvPr>
          <p:cNvSpPr/>
          <p:nvPr/>
        </p:nvSpPr>
        <p:spPr>
          <a:xfrm>
            <a:off x="1857676" y="3429000"/>
            <a:ext cx="972152" cy="4032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000.tw.pns.</a:t>
            </a:r>
          </a:p>
          <a:p>
            <a:pPr algn="ctr"/>
            <a:r>
              <a:rPr lang="en-US" sz="800" strike="sngStrike" dirty="0"/>
              <a:t>Cook </a:t>
            </a:r>
            <a:r>
              <a:rPr lang="en-US" sz="800" strike="sngStrike" dirty="0" err="1"/>
              <a:t>Petie</a:t>
            </a:r>
            <a:endParaRPr lang="en-US" sz="800" strike="sngStrik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E28EF6-5EAD-4EDA-991B-5E13AE6F110A}"/>
              </a:ext>
            </a:extLst>
          </p:cNvPr>
          <p:cNvSpPr/>
          <p:nvPr/>
        </p:nvSpPr>
        <p:spPr>
          <a:xfrm>
            <a:off x="2704699" y="3051208"/>
            <a:ext cx="154004" cy="21586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CC01A-2E77-4E29-B97B-7001B7B69727}"/>
              </a:ext>
            </a:extLst>
          </p:cNvPr>
          <p:cNvSpPr txBox="1"/>
          <p:nvPr/>
        </p:nvSpPr>
        <p:spPr>
          <a:xfrm>
            <a:off x="947871" y="3923007"/>
            <a:ext cx="2511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 </a:t>
            </a:r>
            <a:r>
              <a:rPr lang="en-US" strike="sngStrike" dirty="0" err="1"/>
              <a:t>pms:reboot:recyline</a:t>
            </a:r>
            <a:endParaRPr lang="en-US" strike="sngStrike" dirty="0"/>
          </a:p>
          <a:p>
            <a:r>
              <a:rPr lang="en-US" dirty="0" err="1"/>
              <a:t>CPVA.</a:t>
            </a:r>
            <a:r>
              <a:rPr lang="en-US" strike="sngStrike" dirty="0" err="1"/>
              <a:t>pms:reboot:rycling</a:t>
            </a:r>
            <a:endParaRPr lang="en-US" strike="sngStrik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E663C-F756-4D90-8D35-55201798B346}"/>
              </a:ext>
            </a:extLst>
          </p:cNvPr>
          <p:cNvSpPr txBox="1"/>
          <p:nvPr/>
        </p:nvSpPr>
        <p:spPr>
          <a:xfrm>
            <a:off x="1328286" y="4726004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BEFOR</a:t>
            </a:r>
            <a:r>
              <a:rPr lang="en-US" dirty="0"/>
              <a:t>E		</a:t>
            </a:r>
            <a:r>
              <a:rPr lang="en-US" strike="sngStrike" dirty="0"/>
              <a:t>AFTER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BA421A-AEF8-452A-8ECB-71189F48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4" y="5039972"/>
            <a:ext cx="1939676" cy="187906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F9FE542-F5B5-4C90-901A-288E76D7DE8C}"/>
              </a:ext>
            </a:extLst>
          </p:cNvPr>
          <p:cNvSpPr/>
          <p:nvPr/>
        </p:nvSpPr>
        <p:spPr>
          <a:xfrm>
            <a:off x="248987" y="5481898"/>
            <a:ext cx="1675104" cy="1037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trike="sngStrike" dirty="0"/>
              <a:t>IBM Tivoli (</a:t>
            </a:r>
            <a:r>
              <a:rPr lang="en-US" sz="1200" b="1" strike="sngStrike" dirty="0">
                <a:solidFill>
                  <a:schemeClr val="tx1"/>
                </a:solidFill>
              </a:rPr>
              <a:t>REBOOT)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0257F1-05FA-4FB1-A5ED-42EE31E1782E}"/>
              </a:ext>
            </a:extLst>
          </p:cNvPr>
          <p:cNvSpPr/>
          <p:nvPr/>
        </p:nvSpPr>
        <p:spPr>
          <a:xfrm>
            <a:off x="325557" y="5596692"/>
            <a:ext cx="1447337" cy="808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4D911E-07C1-4F9E-B67D-18ACBFABD6CE}"/>
              </a:ext>
            </a:extLst>
          </p:cNvPr>
          <p:cNvCxnSpPr>
            <a:cxnSpLocks/>
          </p:cNvCxnSpPr>
          <p:nvPr/>
        </p:nvCxnSpPr>
        <p:spPr>
          <a:xfrm flipH="1" flipV="1">
            <a:off x="558440" y="5417258"/>
            <a:ext cx="334020" cy="8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0A6B0B1-BCE3-4AC9-9008-6E8B6A029D17}"/>
              </a:ext>
            </a:extLst>
          </p:cNvPr>
          <p:cNvSpPr/>
          <p:nvPr/>
        </p:nvSpPr>
        <p:spPr>
          <a:xfrm>
            <a:off x="3119953" y="6450717"/>
            <a:ext cx="127180" cy="1962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1209B-3D4C-434B-A26B-C8963FECCC5C}"/>
              </a:ext>
            </a:extLst>
          </p:cNvPr>
          <p:cNvSpPr txBox="1"/>
          <p:nvPr/>
        </p:nvSpPr>
        <p:spPr>
          <a:xfrm>
            <a:off x="1925053" y="5095336"/>
            <a:ext cx="21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Reboot	       war file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F191DE-F168-49E7-A701-F5BBBB706C79}"/>
              </a:ext>
            </a:extLst>
          </p:cNvPr>
          <p:cNvSpPr txBox="1"/>
          <p:nvPr/>
        </p:nvSpPr>
        <p:spPr>
          <a:xfrm>
            <a:off x="3600157" y="6174776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CPVA.MLK.41.(</a:t>
            </a:r>
            <a:r>
              <a:rPr lang="en-US" strike="sngStrike" dirty="0"/>
              <a:t>24x7 rest; </a:t>
            </a:r>
            <a:r>
              <a:rPr lang="en-US" strike="sngStrike" dirty="0" err="1"/>
              <a:t>tivili</a:t>
            </a:r>
            <a:r>
              <a:rPr lang="en-US" strike="sngStrike" dirty="0"/>
              <a:t> framework reboot</a:t>
            </a:r>
            <a:r>
              <a:rPr lang="en-US" dirty="0"/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5CE223-29EB-425C-8C32-401D7642DB48}"/>
              </a:ext>
            </a:extLst>
          </p:cNvPr>
          <p:cNvSpPr txBox="1"/>
          <p:nvPr/>
        </p:nvSpPr>
        <p:spPr>
          <a:xfrm>
            <a:off x="9076623" y="4569338"/>
            <a:ext cx="26102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IPL status z/OS </a:t>
            </a:r>
          </a:p>
          <a:p>
            <a:r>
              <a:rPr lang="en-US" dirty="0" err="1"/>
              <a:t>Initia</a:t>
            </a:r>
            <a:r>
              <a:rPr lang="en-US" dirty="0"/>
              <a:t> Public Load (reboot)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84C6F0-50EF-4984-A692-F2F02EFE77FB}"/>
              </a:ext>
            </a:extLst>
          </p:cNvPr>
          <p:cNvCxnSpPr>
            <a:stCxn id="23" idx="3"/>
          </p:cNvCxnSpPr>
          <p:nvPr/>
        </p:nvCxnSpPr>
        <p:spPr>
          <a:xfrm flipH="1">
            <a:off x="8807116" y="4892504"/>
            <a:ext cx="2879709" cy="202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71AEE24-064A-47A8-B05F-91AD1A7423C5}"/>
              </a:ext>
            </a:extLst>
          </p:cNvPr>
          <p:cNvSpPr txBox="1"/>
          <p:nvPr/>
        </p:nvSpPr>
        <p:spPr>
          <a:xfrm>
            <a:off x="10007600" y="5361272"/>
            <a:ext cx="122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Ken Rogers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0B72F9-1393-4605-9FDE-5F4588D3BFC9}"/>
              </a:ext>
            </a:extLst>
          </p:cNvPr>
          <p:cNvCxnSpPr/>
          <p:nvPr/>
        </p:nvCxnSpPr>
        <p:spPr>
          <a:xfrm>
            <a:off x="8874493" y="4726004"/>
            <a:ext cx="2040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2DB219-6C17-4175-B6D5-421EF65E5CC3}"/>
              </a:ext>
            </a:extLst>
          </p:cNvPr>
          <p:cNvSpPr txBox="1"/>
          <p:nvPr/>
        </p:nvSpPr>
        <p:spPr>
          <a:xfrm>
            <a:off x="3403600" y="1526863"/>
            <a:ext cx="324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HOMCID:CHANCLOR.JFK</a:t>
            </a:r>
            <a:r>
              <a:rPr lang="en-US" strike="sngStrike" dirty="0"/>
              <a:t>(reboot)</a:t>
            </a:r>
          </a:p>
          <a:p>
            <a:r>
              <a:rPr lang="en-US" strike="sngStrike" dirty="0" err="1"/>
              <a:t>Mother.</a:t>
            </a:r>
            <a:r>
              <a:rPr lang="en-US" dirty="0" err="1"/>
              <a:t>CPVA</a:t>
            </a:r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54618E-22AF-4334-AE43-375D0A752D44}"/>
              </a:ext>
            </a:extLst>
          </p:cNvPr>
          <p:cNvCxnSpPr/>
          <p:nvPr/>
        </p:nvCxnSpPr>
        <p:spPr>
          <a:xfrm flipH="1">
            <a:off x="1028700" y="1670050"/>
            <a:ext cx="167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C5B8455-95D2-47B5-B5E9-C5773BCCC1FA}"/>
              </a:ext>
            </a:extLst>
          </p:cNvPr>
          <p:cNvSpPr txBox="1"/>
          <p:nvPr/>
        </p:nvSpPr>
        <p:spPr>
          <a:xfrm>
            <a:off x="5746282" y="6372198"/>
            <a:ext cx="145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Carlos reboot</a:t>
            </a:r>
          </a:p>
        </p:txBody>
      </p:sp>
    </p:spTree>
    <p:extLst>
      <p:ext uri="{BB962C8B-B14F-4D97-AF65-F5344CB8AC3E}">
        <p14:creationId xmlns:p14="http://schemas.microsoft.com/office/powerpoint/2010/main" val="3120130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9A408212-E89A-475A-8FAB-66506A1A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1272" y="3103975"/>
            <a:ext cx="959901" cy="39146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81A6F0-05DF-4981-A935-FCFD6BD5ACBB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C31F4-D54F-4188-A151-2D8067DD3E2B}"/>
              </a:ext>
            </a:extLst>
          </p:cNvPr>
          <p:cNvSpPr/>
          <p:nvPr/>
        </p:nvSpPr>
        <p:spPr>
          <a:xfrm>
            <a:off x="0" y="673100"/>
            <a:ext cx="12192000" cy="298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BAF672A-3D42-476A-98E0-4287D9333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200150"/>
            <a:ext cx="2133600" cy="20669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88B109-D66F-418E-A6AB-CEC2D603F311}"/>
              </a:ext>
            </a:extLst>
          </p:cNvPr>
          <p:cNvSpPr/>
          <p:nvPr/>
        </p:nvSpPr>
        <p:spPr>
          <a:xfrm>
            <a:off x="571500" y="1574800"/>
            <a:ext cx="1746250" cy="1905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IBM Rational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C9216F-F4ED-43FC-8DEF-CC4BCAA495CD}"/>
              </a:ext>
            </a:extLst>
          </p:cNvPr>
          <p:cNvSpPr/>
          <p:nvPr/>
        </p:nvSpPr>
        <p:spPr>
          <a:xfrm>
            <a:off x="571500" y="1765300"/>
            <a:ext cx="1752600" cy="88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Development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160505-1563-4736-8BF9-B8E764DFAAFF}"/>
              </a:ext>
            </a:extLst>
          </p:cNvPr>
          <p:cNvCxnSpPr/>
          <p:nvPr/>
        </p:nvCxnSpPr>
        <p:spPr>
          <a:xfrm flipH="1" flipV="1">
            <a:off x="1028700" y="1765300"/>
            <a:ext cx="1917700" cy="8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BDA96B1-EB4A-4AB5-AA23-3967ED081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164" y="2664451"/>
            <a:ext cx="894098" cy="8940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F99AE-B948-4F00-A4C7-14662E5F2F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1368" y="1437338"/>
            <a:ext cx="969264" cy="969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F5924E-DCDB-480E-A771-2B1FA51848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481" y="3558549"/>
            <a:ext cx="1904361" cy="106644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1248A3-BAF7-4466-9595-4EE6FE86C114}"/>
              </a:ext>
            </a:extLst>
          </p:cNvPr>
          <p:cNvCxnSpPr/>
          <p:nvPr/>
        </p:nvCxnSpPr>
        <p:spPr>
          <a:xfrm>
            <a:off x="7689038" y="2874716"/>
            <a:ext cx="1553246" cy="24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87C4C3B-6256-473F-9287-ED399C2C4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19" y="3816398"/>
            <a:ext cx="668170" cy="8940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54FE8D-E4C2-47E6-A962-65F193EDB706}"/>
              </a:ext>
            </a:extLst>
          </p:cNvPr>
          <p:cNvCxnSpPr/>
          <p:nvPr/>
        </p:nvCxnSpPr>
        <p:spPr>
          <a:xfrm>
            <a:off x="5490619" y="2395697"/>
            <a:ext cx="1553246" cy="24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00A4A2C-7F1F-448C-8272-66C961BA85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697" y="3574648"/>
            <a:ext cx="1429252" cy="106644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8D553D-DBE3-41D3-B6E9-3F99DD0F3764}"/>
              </a:ext>
            </a:extLst>
          </p:cNvPr>
          <p:cNvCxnSpPr/>
          <p:nvPr/>
        </p:nvCxnSpPr>
        <p:spPr>
          <a:xfrm>
            <a:off x="9692139" y="2890815"/>
            <a:ext cx="1553246" cy="24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A511E7-22C8-4A9B-9892-190D3133E07D}"/>
              </a:ext>
            </a:extLst>
          </p:cNvPr>
          <p:cNvCxnSpPr/>
          <p:nvPr/>
        </p:nvCxnSpPr>
        <p:spPr>
          <a:xfrm>
            <a:off x="5739567" y="1346200"/>
            <a:ext cx="1553246" cy="24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74B0BD33-1BDE-46ED-AEEB-2109237995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012" y="1510138"/>
            <a:ext cx="1285106" cy="724003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D631CF-A370-477A-8804-575CAA8A4877}"/>
              </a:ext>
            </a:extLst>
          </p:cNvPr>
          <p:cNvCxnSpPr/>
          <p:nvPr/>
        </p:nvCxnSpPr>
        <p:spPr>
          <a:xfrm>
            <a:off x="7549097" y="1178644"/>
            <a:ext cx="1553246" cy="24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1CA75B2A-8B29-48EC-A1CB-0525F4271D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190" y="1700391"/>
            <a:ext cx="1423755" cy="1066442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B5631F-3F35-4AD3-BAFC-C570141251A1}"/>
              </a:ext>
            </a:extLst>
          </p:cNvPr>
          <p:cNvCxnSpPr/>
          <p:nvPr/>
        </p:nvCxnSpPr>
        <p:spPr>
          <a:xfrm>
            <a:off x="3970343" y="1532188"/>
            <a:ext cx="1553246" cy="24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90A27A24-6084-437B-AA69-D4429B85F96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165" y="2580518"/>
            <a:ext cx="1305324" cy="73342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E0741CE-E508-47E2-8DB3-C95DC0B02609}"/>
              </a:ext>
            </a:extLst>
          </p:cNvPr>
          <p:cNvCxnSpPr/>
          <p:nvPr/>
        </p:nvCxnSpPr>
        <p:spPr>
          <a:xfrm>
            <a:off x="7541295" y="1762434"/>
            <a:ext cx="1553246" cy="24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5CE3CDB8-1407-4517-8B09-58AACE38E5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89" y="2665830"/>
            <a:ext cx="894098" cy="89409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231D696-D80E-4825-BD77-B62E7C45CD26}"/>
              </a:ext>
            </a:extLst>
          </p:cNvPr>
          <p:cNvCxnSpPr/>
          <p:nvPr/>
        </p:nvCxnSpPr>
        <p:spPr>
          <a:xfrm>
            <a:off x="2960525" y="1912567"/>
            <a:ext cx="1553246" cy="24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12DBD3-BF37-4277-B838-E493E1A7D520}"/>
              </a:ext>
            </a:extLst>
          </p:cNvPr>
          <p:cNvSpPr txBox="1"/>
          <p:nvPr/>
        </p:nvSpPr>
        <p:spPr>
          <a:xfrm>
            <a:off x="6580632" y="1346200"/>
            <a:ext cx="4594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FB:KIDNAPIGN:</a:t>
            </a:r>
            <a:r>
              <a:rPr lang="en-US" strike="sngStrike" dirty="0"/>
              <a:t> </a:t>
            </a:r>
            <a:r>
              <a:rPr lang="en-US" strike="sngStrike" dirty="0" err="1"/>
              <a:t>ingo</a:t>
            </a:r>
            <a:r>
              <a:rPr lang="en-US" strike="sngStrike" dirty="0"/>
              <a:t> </a:t>
            </a:r>
            <a:r>
              <a:rPr lang="en-US" strike="sngStrike" dirty="0" err="1"/>
              <a:t>holzhaisser</a:t>
            </a:r>
            <a:r>
              <a:rPr lang="en-US" strike="sngStrike" dirty="0"/>
              <a:t>,</a:t>
            </a:r>
            <a:r>
              <a:rPr lang="en-US" dirty="0"/>
              <a:t> </a:t>
            </a:r>
            <a:r>
              <a:rPr lang="en-US" dirty="0" err="1"/>
              <a:t>leopoldshafen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2DC9850-66C6-49F8-B9F1-02D2F9302E49}"/>
              </a:ext>
            </a:extLst>
          </p:cNvPr>
          <p:cNvCxnSpPr/>
          <p:nvPr/>
        </p:nvCxnSpPr>
        <p:spPr>
          <a:xfrm>
            <a:off x="9867697" y="1346200"/>
            <a:ext cx="899041" cy="463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29C8CF6-C4E1-40B5-8550-DCA1F059CBE0}"/>
              </a:ext>
            </a:extLst>
          </p:cNvPr>
          <p:cNvSpPr txBox="1"/>
          <p:nvPr/>
        </p:nvSpPr>
        <p:spPr>
          <a:xfrm>
            <a:off x="2732784" y="1097486"/>
            <a:ext cx="31426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MAINSTREET</a:t>
            </a:r>
            <a:r>
              <a:rPr lang="en-US" dirty="0"/>
              <a:t>(SCOTT)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622DD3-3C66-40D2-9F18-19D2FC9453AE}"/>
              </a:ext>
            </a:extLst>
          </p:cNvPr>
          <p:cNvSpPr txBox="1"/>
          <p:nvPr/>
        </p:nvSpPr>
        <p:spPr>
          <a:xfrm>
            <a:off x="198679" y="925552"/>
            <a:ext cx="28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PENTAOGN VIRGIIN AMARY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F92452-2A7F-4661-94EB-14D90FCC7407}"/>
              </a:ext>
            </a:extLst>
          </p:cNvPr>
          <p:cNvCxnSpPr/>
          <p:nvPr/>
        </p:nvCxnSpPr>
        <p:spPr>
          <a:xfrm>
            <a:off x="5193465" y="3024682"/>
            <a:ext cx="1553246" cy="24341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5A15706-EBA0-4E76-9775-13952BE35AA6}"/>
              </a:ext>
            </a:extLst>
          </p:cNvPr>
          <p:cNvSpPr txBox="1"/>
          <p:nvPr/>
        </p:nvSpPr>
        <p:spPr>
          <a:xfrm>
            <a:off x="9510876" y="2031918"/>
            <a:ext cx="214289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nonPolcieCfg</a:t>
            </a:r>
            <a:endParaRPr lang="en-US" dirty="0"/>
          </a:p>
          <a:p>
            <a:r>
              <a:rPr lang="en-US" strike="sngStrike" dirty="0" err="1"/>
              <a:t>Aquistion</a:t>
            </a:r>
            <a:endParaRPr lang="en-US" strike="sngStrike" dirty="0"/>
          </a:p>
          <a:p>
            <a:r>
              <a:rPr lang="en-US" dirty="0"/>
              <a:t>(HOMCEP:SUSTROKE</a:t>
            </a:r>
          </a:p>
          <a:p>
            <a:r>
              <a:rPr lang="en-US" sz="800" strike="sngStrike" dirty="0"/>
              <a:t>Cum face kodak </a:t>
            </a:r>
            <a:r>
              <a:rPr lang="en-US" sz="800" strike="sngStrike" dirty="0" err="1"/>
              <a:t>facebook</a:t>
            </a:r>
            <a:r>
              <a:rPr lang="en-US" sz="800" strike="sngStrike" dirty="0"/>
              <a:t> </a:t>
            </a:r>
            <a:r>
              <a:rPr lang="en-US" sz="800" strike="sngStrike" dirty="0" err="1"/>
              <a:t>cfg</a:t>
            </a:r>
            <a:endParaRPr lang="en-US" sz="800" strike="sngStrik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5F51C5F-247A-4C03-B676-6A55B9625E3B}"/>
              </a:ext>
            </a:extLst>
          </p:cNvPr>
          <p:cNvSpPr txBox="1"/>
          <p:nvPr/>
        </p:nvSpPr>
        <p:spPr>
          <a:xfrm>
            <a:off x="9343023" y="2984907"/>
            <a:ext cx="21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JFK(</a:t>
            </a:r>
            <a:r>
              <a:rPr lang="en-US" strike="sngStrike" dirty="0" err="1"/>
              <a:t>lee,fortoin</a:t>
            </a:r>
            <a:r>
              <a:rPr lang="en-US" strike="sngStrike" dirty="0"/>
              <a:t> </a:t>
            </a:r>
            <a:r>
              <a:rPr lang="en-US" strike="sngStrike" dirty="0" err="1"/>
              <a:t>woth</a:t>
            </a:r>
            <a:r>
              <a:rPr lang="en-US" dirty="0"/>
              <a:t>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7225C11-8F4D-411F-BC0C-20A686FC5500}"/>
              </a:ext>
            </a:extLst>
          </p:cNvPr>
          <p:cNvCxnSpPr/>
          <p:nvPr/>
        </p:nvCxnSpPr>
        <p:spPr>
          <a:xfrm>
            <a:off x="5101389" y="1200150"/>
            <a:ext cx="422200" cy="515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D361F7B-A874-46FA-8B4C-1C6A69140E92}"/>
              </a:ext>
            </a:extLst>
          </p:cNvPr>
          <p:cNvSpPr txBox="1"/>
          <p:nvPr/>
        </p:nvSpPr>
        <p:spPr>
          <a:xfrm>
            <a:off x="2946400" y="5358574"/>
            <a:ext cx="4376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Guy shows up during </a:t>
            </a:r>
            <a:r>
              <a:rPr lang="en-US" strike="sngStrike" dirty="0" err="1"/>
              <a:t>vifirgin</a:t>
            </a:r>
            <a:r>
              <a:rPr lang="en-US" strike="sngStrike" dirty="0"/>
              <a:t> sex, drunk(also)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DB9A3-57A1-485B-A8AD-7FACD951A7F4}"/>
              </a:ext>
            </a:extLst>
          </p:cNvPr>
          <p:cNvSpPr txBox="1"/>
          <p:nvPr/>
        </p:nvSpPr>
        <p:spPr>
          <a:xfrm>
            <a:off x="2960525" y="5842535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4ABAFE-70B2-4DBB-9FA3-0BA862283E2B}"/>
              </a:ext>
            </a:extLst>
          </p:cNvPr>
          <p:cNvSpPr txBox="1"/>
          <p:nvPr/>
        </p:nvSpPr>
        <p:spPr>
          <a:xfrm>
            <a:off x="3214838" y="6184900"/>
            <a:ext cx="20806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Visa </a:t>
            </a:r>
            <a:r>
              <a:rPr lang="en-US" strike="sngStrike" dirty="0" err="1"/>
              <a:t>Hr</a:t>
            </a:r>
            <a:r>
              <a:rPr lang="en-US" strike="sngStrike" dirty="0"/>
              <a:t> </a:t>
            </a:r>
            <a:r>
              <a:rPr lang="en-US" strike="sngStrike" dirty="0" err="1"/>
              <a:t>Marice</a:t>
            </a:r>
            <a:r>
              <a:rPr lang="en-US" strike="sngStrike" dirty="0"/>
              <a:t> Scott</a:t>
            </a:r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D5659C-0C64-4F33-B7D0-CF38E1AEB601}"/>
              </a:ext>
            </a:extLst>
          </p:cNvPr>
          <p:cNvSpPr txBox="1"/>
          <p:nvPr/>
        </p:nvSpPr>
        <p:spPr>
          <a:xfrm>
            <a:off x="2868328" y="6410425"/>
            <a:ext cx="3342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000.tw.pns </a:t>
            </a:r>
            <a:r>
              <a:rPr lang="en-US" b="1" strike="sngStrike" dirty="0"/>
              <a:t>IMPORT</a:t>
            </a:r>
            <a:r>
              <a:rPr lang="en-US" dirty="0"/>
              <a:t> </a:t>
            </a:r>
            <a:r>
              <a:rPr lang="en-US" strike="sngStrike" dirty="0" err="1"/>
              <a:t>maruce</a:t>
            </a:r>
            <a:r>
              <a:rPr lang="en-US" strike="sngStrike" dirty="0"/>
              <a:t> scoot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75A24-5353-491E-9979-934C0EFC41AC}"/>
              </a:ext>
            </a:extLst>
          </p:cNvPr>
          <p:cNvSpPr txBox="1"/>
          <p:nvPr/>
        </p:nvSpPr>
        <p:spPr>
          <a:xfrm>
            <a:off x="7105992" y="6364628"/>
            <a:ext cx="508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Roth.Retmetn</a:t>
            </a:r>
            <a:r>
              <a:rPr lang="en-US" strike="sngStrike" dirty="0"/>
              <a:t>(brunch).</a:t>
            </a:r>
            <a:r>
              <a:rPr lang="en-US" dirty="0" err="1"/>
              <a:t>nonPoldeDA</a:t>
            </a:r>
            <a:r>
              <a:rPr lang="en-US" dirty="0"/>
              <a:t>~ (</a:t>
            </a:r>
            <a:r>
              <a:rPr lang="en-US" dirty="0" err="1"/>
              <a:t>retimetn</a:t>
            </a:r>
            <a:r>
              <a:rPr lang="en-US" dirty="0"/>
              <a:t> []no)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BE1072-A4CD-4AC2-9FEE-1FB8E2753D90}"/>
              </a:ext>
            </a:extLst>
          </p:cNvPr>
          <p:cNvCxnSpPr/>
          <p:nvPr/>
        </p:nvCxnSpPr>
        <p:spPr>
          <a:xfrm>
            <a:off x="10766738" y="6364628"/>
            <a:ext cx="887032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27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1A6F0-05DF-4981-A935-FCFD6BD5ACBB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C31F4-D54F-4188-A151-2D8067DD3E2B}"/>
              </a:ext>
            </a:extLst>
          </p:cNvPr>
          <p:cNvSpPr/>
          <p:nvPr/>
        </p:nvSpPr>
        <p:spPr>
          <a:xfrm>
            <a:off x="0" y="673100"/>
            <a:ext cx="12192000" cy="298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6B237AC-1E8F-4EF0-9736-ED55CA1AF538}"/>
              </a:ext>
            </a:extLst>
          </p:cNvPr>
          <p:cNvSpPr/>
          <p:nvPr/>
        </p:nvSpPr>
        <p:spPr>
          <a:xfrm>
            <a:off x="3119953" y="6450717"/>
            <a:ext cx="127180" cy="1962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2A946CA-7C38-4431-9610-1AA0345EC963}"/>
              </a:ext>
            </a:extLst>
          </p:cNvPr>
          <p:cNvSpPr/>
          <p:nvPr/>
        </p:nvSpPr>
        <p:spPr>
          <a:xfrm>
            <a:off x="5168348" y="4114248"/>
            <a:ext cx="1656521" cy="207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A2DAEA-7C02-48BF-A552-246DDE48E05C}"/>
              </a:ext>
            </a:extLst>
          </p:cNvPr>
          <p:cNvSpPr/>
          <p:nvPr/>
        </p:nvSpPr>
        <p:spPr>
          <a:xfrm>
            <a:off x="5267739" y="1859445"/>
            <a:ext cx="1656521" cy="207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1092A0-6C91-4276-9DFE-1EC88490A9C5}"/>
              </a:ext>
            </a:extLst>
          </p:cNvPr>
          <p:cNvSpPr txBox="1"/>
          <p:nvPr/>
        </p:nvSpPr>
        <p:spPr>
          <a:xfrm>
            <a:off x="3762603" y="1398038"/>
            <a:ext cx="235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IMPROT</a:t>
            </a:r>
            <a:r>
              <a:rPr lang="en-US" dirty="0"/>
              <a:t> 000.tw.pns.SQ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C6179-F5FA-4692-B4EF-53F6F302F232}"/>
              </a:ext>
            </a:extLst>
          </p:cNvPr>
          <p:cNvSpPr/>
          <p:nvPr/>
        </p:nvSpPr>
        <p:spPr>
          <a:xfrm>
            <a:off x="7540487" y="4770783"/>
            <a:ext cx="4147930" cy="1524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A6710A-CD47-400E-923F-080C379CF043}"/>
              </a:ext>
            </a:extLst>
          </p:cNvPr>
          <p:cNvSpPr txBox="1"/>
          <p:nvPr/>
        </p:nvSpPr>
        <p:spPr>
          <a:xfrm>
            <a:off x="7646504" y="2425148"/>
            <a:ext cx="50487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HOMCIDE:NANAE(</a:t>
            </a:r>
            <a:r>
              <a:rPr lang="en-US" strike="sngStrike" dirty="0" err="1"/>
              <a:t>elebith</a:t>
            </a:r>
            <a:r>
              <a:rPr lang="en-US" strike="sngStrike" dirty="0"/>
              <a:t> </a:t>
            </a:r>
          </a:p>
          <a:p>
            <a:r>
              <a:rPr lang="en-US" dirty="0" err="1"/>
              <a:t>nonPoicConteItem</a:t>
            </a:r>
            <a:r>
              <a:rPr lang="en-US" dirty="0"/>
              <a:t>(</a:t>
            </a:r>
            <a:r>
              <a:rPr lang="en-US" dirty="0" err="1"/>
              <a:t>VINIGAI</a:t>
            </a:r>
            <a:r>
              <a:rPr lang="en-US" strike="sngStrike" dirty="0" err="1"/>
              <a:t>.marx</a:t>
            </a:r>
            <a:r>
              <a:rPr lang="en-US" strike="sngStrike" dirty="0"/>
              <a:t> lawnmower </a:t>
            </a:r>
            <a:r>
              <a:rPr lang="en-US" strike="sngStrike" dirty="0" err="1"/>
              <a:t>tatoo</a:t>
            </a:r>
            <a:r>
              <a:rPr lang="en-US" strike="sngStrike" dirty="0"/>
              <a:t>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A7933E-B2F3-4E1B-94B3-2F4450F35879}"/>
              </a:ext>
            </a:extLst>
          </p:cNvPr>
          <p:cNvSpPr/>
          <p:nvPr/>
        </p:nvSpPr>
        <p:spPr>
          <a:xfrm>
            <a:off x="1484243" y="4638260"/>
            <a:ext cx="1040296" cy="1736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E8772F-4CF1-45FC-8077-30F131F0C431}"/>
              </a:ext>
            </a:extLst>
          </p:cNvPr>
          <p:cNvSpPr/>
          <p:nvPr/>
        </p:nvSpPr>
        <p:spPr>
          <a:xfrm>
            <a:off x="1881808" y="3462958"/>
            <a:ext cx="642731" cy="1061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52A1CFD-1AB8-4161-ABF9-E1FEC0E82E1C}"/>
              </a:ext>
            </a:extLst>
          </p:cNvPr>
          <p:cNvSpPr/>
          <p:nvPr/>
        </p:nvSpPr>
        <p:spPr>
          <a:xfrm>
            <a:off x="2604402" y="4644609"/>
            <a:ext cx="642731" cy="1061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280C9-0012-420A-A3BE-3FBB7B11D961}"/>
              </a:ext>
            </a:extLst>
          </p:cNvPr>
          <p:cNvSpPr/>
          <p:nvPr/>
        </p:nvSpPr>
        <p:spPr>
          <a:xfrm rot="5595214">
            <a:off x="2756802" y="4797009"/>
            <a:ext cx="642731" cy="10617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3DC48E-AC87-4175-A6EE-C89D65673914}"/>
              </a:ext>
            </a:extLst>
          </p:cNvPr>
          <p:cNvCxnSpPr/>
          <p:nvPr/>
        </p:nvCxnSpPr>
        <p:spPr>
          <a:xfrm flipH="1">
            <a:off x="3762603" y="2332383"/>
            <a:ext cx="1505136" cy="3852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CFD7E00-D32C-477D-A2A4-471709B06705}"/>
              </a:ext>
            </a:extLst>
          </p:cNvPr>
          <p:cNvSpPr/>
          <p:nvPr/>
        </p:nvSpPr>
        <p:spPr>
          <a:xfrm>
            <a:off x="8429396" y="1451383"/>
            <a:ext cx="1001902" cy="701957"/>
          </a:xfrm>
          <a:prstGeom prst="triangl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scone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1D372C-A4BF-4EFC-A965-327140149CA7}"/>
              </a:ext>
            </a:extLst>
          </p:cNvPr>
          <p:cNvCxnSpPr/>
          <p:nvPr/>
        </p:nvCxnSpPr>
        <p:spPr>
          <a:xfrm>
            <a:off x="8429396" y="1451383"/>
            <a:ext cx="1350708" cy="97376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4E0487E1-7E88-4D1B-A326-325F2C1C8476}"/>
              </a:ext>
            </a:extLst>
          </p:cNvPr>
          <p:cNvSpPr/>
          <p:nvPr/>
        </p:nvSpPr>
        <p:spPr>
          <a:xfrm>
            <a:off x="5516724" y="5123142"/>
            <a:ext cx="1158551" cy="10617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076F75-9511-4080-9E40-3DB6AF7AE72D}"/>
              </a:ext>
            </a:extLst>
          </p:cNvPr>
          <p:cNvSpPr/>
          <p:nvPr/>
        </p:nvSpPr>
        <p:spPr>
          <a:xfrm>
            <a:off x="5348232" y="3630614"/>
            <a:ext cx="1158551" cy="10617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DF786A-4C72-4529-8465-E0A16B50A8F6}"/>
              </a:ext>
            </a:extLst>
          </p:cNvPr>
          <p:cNvSpPr txBox="1"/>
          <p:nvPr/>
        </p:nvSpPr>
        <p:spPr>
          <a:xfrm>
            <a:off x="5499328" y="4990822"/>
            <a:ext cx="265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41.CPVA.PREA</a:t>
            </a:r>
            <a:r>
              <a:rPr lang="en-US" strike="sngStrike" dirty="0"/>
              <a:t>.Pms:recline</a:t>
            </a:r>
          </a:p>
        </p:txBody>
      </p:sp>
    </p:spTree>
    <p:extLst>
      <p:ext uri="{BB962C8B-B14F-4D97-AF65-F5344CB8AC3E}">
        <p14:creationId xmlns:p14="http://schemas.microsoft.com/office/powerpoint/2010/main" val="3659610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DE40BBED-5B94-4C72-AB49-19339AA08A40}"/>
              </a:ext>
            </a:extLst>
          </p:cNvPr>
          <p:cNvSpPr/>
          <p:nvPr/>
        </p:nvSpPr>
        <p:spPr>
          <a:xfrm>
            <a:off x="9488557" y="3630614"/>
            <a:ext cx="887895" cy="48363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81A6F0-05DF-4981-A935-FCFD6BD5ACBB}"/>
              </a:ext>
            </a:extLst>
          </p:cNvPr>
          <p:cNvSpPr/>
          <p:nvPr/>
        </p:nvSpPr>
        <p:spPr>
          <a:xfrm>
            <a:off x="0" y="0"/>
            <a:ext cx="12192000" cy="6731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1C31F4-D54F-4188-A151-2D8067DD3E2B}"/>
              </a:ext>
            </a:extLst>
          </p:cNvPr>
          <p:cNvSpPr/>
          <p:nvPr/>
        </p:nvSpPr>
        <p:spPr>
          <a:xfrm>
            <a:off x="0" y="673100"/>
            <a:ext cx="12192000" cy="2984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develoment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C1B1EF-6EE9-4A59-A6F2-2BC3E973B06A}"/>
              </a:ext>
            </a:extLst>
          </p:cNvPr>
          <p:cNvSpPr/>
          <p:nvPr/>
        </p:nvSpPr>
        <p:spPr>
          <a:xfrm>
            <a:off x="5168348" y="4114248"/>
            <a:ext cx="1656521" cy="207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7FD2E7-8F12-4A7E-8F12-E3E680847C81}"/>
              </a:ext>
            </a:extLst>
          </p:cNvPr>
          <p:cNvSpPr/>
          <p:nvPr/>
        </p:nvSpPr>
        <p:spPr>
          <a:xfrm>
            <a:off x="5267739" y="1859445"/>
            <a:ext cx="1656521" cy="207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360EC9-3522-438E-8831-89D9E0EF0526}"/>
              </a:ext>
            </a:extLst>
          </p:cNvPr>
          <p:cNvSpPr/>
          <p:nvPr/>
        </p:nvSpPr>
        <p:spPr>
          <a:xfrm>
            <a:off x="5516724" y="5123142"/>
            <a:ext cx="1158551" cy="10617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188856-2EB8-442D-A737-E9D5200BD434}"/>
              </a:ext>
            </a:extLst>
          </p:cNvPr>
          <p:cNvSpPr/>
          <p:nvPr/>
        </p:nvSpPr>
        <p:spPr>
          <a:xfrm>
            <a:off x="5348232" y="3630614"/>
            <a:ext cx="1158551" cy="10617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CB436C-8AE3-4CC7-93D7-0478271B808D}"/>
              </a:ext>
            </a:extLst>
          </p:cNvPr>
          <p:cNvSpPr txBox="1"/>
          <p:nvPr/>
        </p:nvSpPr>
        <p:spPr>
          <a:xfrm>
            <a:off x="5499328" y="4990822"/>
            <a:ext cx="211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41.CPVA</a:t>
            </a:r>
            <a:r>
              <a:rPr lang="en-US" strike="sngStrike" dirty="0"/>
              <a:t>.Pms:recline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CF3816-4DD2-4215-B0E7-80A483F356ED}"/>
              </a:ext>
            </a:extLst>
          </p:cNvPr>
          <p:cNvSpPr/>
          <p:nvPr/>
        </p:nvSpPr>
        <p:spPr>
          <a:xfrm>
            <a:off x="2543088" y="4114248"/>
            <a:ext cx="1656521" cy="207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1CC4CC-5E3E-4C3F-8A25-CC96F6AFA603}"/>
              </a:ext>
            </a:extLst>
          </p:cNvPr>
          <p:cNvSpPr/>
          <p:nvPr/>
        </p:nvSpPr>
        <p:spPr>
          <a:xfrm>
            <a:off x="2642479" y="1859445"/>
            <a:ext cx="1656521" cy="20706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1E5E5A0-8B12-4CD4-87D4-DAFAD760AE4F}"/>
              </a:ext>
            </a:extLst>
          </p:cNvPr>
          <p:cNvSpPr/>
          <p:nvPr/>
        </p:nvSpPr>
        <p:spPr>
          <a:xfrm>
            <a:off x="2891464" y="5123142"/>
            <a:ext cx="1158551" cy="10617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F62CBE-7E3D-487A-A064-A116030A7A58}"/>
              </a:ext>
            </a:extLst>
          </p:cNvPr>
          <p:cNvSpPr/>
          <p:nvPr/>
        </p:nvSpPr>
        <p:spPr>
          <a:xfrm>
            <a:off x="2722972" y="3630614"/>
            <a:ext cx="1158551" cy="106175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836A1-42EE-4C21-A628-CB40DF0861F3}"/>
              </a:ext>
            </a:extLst>
          </p:cNvPr>
          <p:cNvSpPr txBox="1"/>
          <p:nvPr/>
        </p:nvSpPr>
        <p:spPr>
          <a:xfrm>
            <a:off x="2874068" y="4990822"/>
            <a:ext cx="211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41.CPVA</a:t>
            </a:r>
            <a:r>
              <a:rPr lang="en-US" strike="sngStrike" dirty="0"/>
              <a:t>.Pms:recline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AE995F-C75A-4F1B-8660-FA960E70F63C}"/>
              </a:ext>
            </a:extLst>
          </p:cNvPr>
          <p:cNvSpPr txBox="1"/>
          <p:nvPr/>
        </p:nvSpPr>
        <p:spPr>
          <a:xfrm>
            <a:off x="1590261" y="1484243"/>
            <a:ext cx="266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 CHANGE</a:t>
            </a:r>
            <a:r>
              <a:rPr lang="en-US" strike="sngStrike" dirty="0"/>
              <a:t>(</a:t>
            </a:r>
            <a:r>
              <a:rPr lang="en-US" strike="sngStrike" dirty="0" err="1"/>
              <a:t>freepziaa</a:t>
            </a:r>
            <a:r>
              <a:rPr lang="en-US" strike="sngStrike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B681A3-2898-4AB1-8582-48C3A9BC2DE7}"/>
              </a:ext>
            </a:extLst>
          </p:cNvPr>
          <p:cNvSpPr txBox="1"/>
          <p:nvPr/>
        </p:nvSpPr>
        <p:spPr>
          <a:xfrm>
            <a:off x="9051235" y="2676939"/>
            <a:ext cx="23790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HOMCIE:LUX</a:t>
            </a:r>
          </a:p>
          <a:p>
            <a:r>
              <a:rPr lang="en-US" dirty="0" err="1"/>
              <a:t>nonPociTown</a:t>
            </a:r>
            <a:r>
              <a:rPr lang="en-US" dirty="0"/>
              <a:t>(Las Vega)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68BDA6-70D6-4093-BBA9-70CB6CD4E271}"/>
              </a:ext>
            </a:extLst>
          </p:cNvPr>
          <p:cNvSpPr/>
          <p:nvPr/>
        </p:nvSpPr>
        <p:spPr>
          <a:xfrm>
            <a:off x="9144000" y="1346200"/>
            <a:ext cx="1987826" cy="127104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Apple craigslist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56C84E-12E8-44C5-AFCC-CE8B6F274170}"/>
              </a:ext>
            </a:extLst>
          </p:cNvPr>
          <p:cNvSpPr/>
          <p:nvPr/>
        </p:nvSpPr>
        <p:spPr>
          <a:xfrm>
            <a:off x="9051235" y="3829878"/>
            <a:ext cx="1656521" cy="11609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strike="sngStrike" dirty="0" err="1"/>
              <a:t>Ghocheo</a:t>
            </a:r>
            <a:r>
              <a:rPr lang="en-US" sz="800" strike="sngStrike" dirty="0"/>
              <a:t>(Dildo bag)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C780D2-5F0C-4056-833F-AAF70AFF4D1A}"/>
              </a:ext>
            </a:extLst>
          </p:cNvPr>
          <p:cNvSpPr txBox="1"/>
          <p:nvPr/>
        </p:nvSpPr>
        <p:spPr>
          <a:xfrm>
            <a:off x="4372473" y="1816831"/>
            <a:ext cx="1980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Guy had </a:t>
            </a:r>
            <a:r>
              <a:rPr lang="en-US" sz="800" strike="sngStrike" dirty="0" err="1"/>
              <a:t>dldo</a:t>
            </a:r>
            <a:r>
              <a:rPr lang="en-US" sz="800" strike="sngStrike" dirty="0"/>
              <a:t> bad in las </a:t>
            </a:r>
            <a:r>
              <a:rPr lang="en-US" sz="800" strike="sngStrike" dirty="0" err="1"/>
              <a:t>vegas</a:t>
            </a:r>
            <a:r>
              <a:rPr lang="en-US" sz="800" strike="sngStrike" dirty="0"/>
              <a:t> from </a:t>
            </a:r>
            <a:r>
              <a:rPr lang="en-US" sz="800" strike="sngStrike" dirty="0" err="1"/>
              <a:t>craislist</a:t>
            </a:r>
            <a:endParaRPr lang="en-US" sz="800" strike="sngStrik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65897A-5FEB-4B1F-971A-B679A06F7247}"/>
              </a:ext>
            </a:extLst>
          </p:cNvPr>
          <p:cNvSpPr txBox="1"/>
          <p:nvPr/>
        </p:nvSpPr>
        <p:spPr>
          <a:xfrm>
            <a:off x="2056749" y="1975618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41.?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1508D6-A548-4149-B242-186B4508999D}"/>
              </a:ext>
            </a:extLst>
          </p:cNvPr>
          <p:cNvSpPr/>
          <p:nvPr/>
        </p:nvSpPr>
        <p:spPr>
          <a:xfrm>
            <a:off x="8836412" y="1001548"/>
            <a:ext cx="2379049" cy="169958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385214-FDA0-4335-91E5-496B015D1761}"/>
              </a:ext>
            </a:extLst>
          </p:cNvPr>
          <p:cNvSpPr txBox="1"/>
          <p:nvPr/>
        </p:nvSpPr>
        <p:spPr>
          <a:xfrm>
            <a:off x="8309113" y="1346200"/>
            <a:ext cx="145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Prms:recyling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196E01-9685-427C-A823-EE5E3D3F6289}"/>
              </a:ext>
            </a:extLst>
          </p:cNvPr>
          <p:cNvSpPr txBox="1"/>
          <p:nvPr/>
        </p:nvSpPr>
        <p:spPr>
          <a:xfrm>
            <a:off x="4598504" y="1639578"/>
            <a:ext cx="1891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strike="sngStrike" dirty="0"/>
              <a:t>Guy had </a:t>
            </a:r>
            <a:r>
              <a:rPr lang="en-US" sz="800" strike="sngStrike" dirty="0" err="1"/>
              <a:t>pms</a:t>
            </a:r>
            <a:r>
              <a:rPr lang="en-US" sz="800" strike="sngStrike" dirty="0"/>
              <a:t> (</a:t>
            </a:r>
            <a:r>
              <a:rPr lang="en-US" sz="800" strike="sngStrike" dirty="0" err="1"/>
              <a:t>speraoina</a:t>
            </a:r>
            <a:r>
              <a:rPr lang="en-US" sz="800" strike="sngStrike" dirty="0"/>
              <a:t>)</a:t>
            </a:r>
            <a:r>
              <a:rPr lang="en-US" sz="800" strike="sngStrike" dirty="0" err="1"/>
              <a:t>gary</a:t>
            </a:r>
            <a:r>
              <a:rPr lang="en-US" sz="800" dirty="0"/>
              <a:t> </a:t>
            </a:r>
            <a:r>
              <a:rPr lang="en-US" dirty="0"/>
              <a:t>LISA)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CA4103-925B-43D5-8583-1E9ACA807CF3}"/>
              </a:ext>
            </a:extLst>
          </p:cNvPr>
          <p:cNvSpPr txBox="1"/>
          <p:nvPr/>
        </p:nvSpPr>
        <p:spPr>
          <a:xfrm>
            <a:off x="4263274" y="1564260"/>
            <a:ext cx="5693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41.CIVIL </a:t>
            </a:r>
            <a:r>
              <a:rPr lang="en-US" dirty="0" err="1"/>
              <a:t>CODE.noNPiceMontring</a:t>
            </a:r>
            <a:r>
              <a:rPr lang="en-US" strike="sngStrike" dirty="0"/>
              <a:t>(</a:t>
            </a:r>
            <a:r>
              <a:rPr lang="en-US" strike="sngStrike" dirty="0" err="1"/>
              <a:t>us.native</a:t>
            </a:r>
            <a:r>
              <a:rPr lang="en-US" strike="sngStrike" dirty="0"/>
              <a:t> </a:t>
            </a:r>
            <a:r>
              <a:rPr lang="en-US" strike="sngStrike" dirty="0" err="1"/>
              <a:t>spashi</a:t>
            </a:r>
            <a:r>
              <a:rPr lang="en-US" strike="sngStrike" dirty="0"/>
              <a:t> speaker)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0EC2FE-BDA1-4D1B-973E-058E8C341F88}"/>
              </a:ext>
            </a:extLst>
          </p:cNvPr>
          <p:cNvSpPr txBox="1"/>
          <p:nvPr/>
        </p:nvSpPr>
        <p:spPr>
          <a:xfrm>
            <a:off x="7023651" y="5774548"/>
            <a:ext cx="4653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Foster City, </a:t>
            </a:r>
            <a:r>
              <a:rPr lang="en-US" dirty="0" err="1"/>
              <a:t>calfiornai</a:t>
            </a:r>
            <a:endParaRPr lang="en-US" dirty="0"/>
          </a:p>
          <a:p>
            <a:r>
              <a:rPr lang="en-US" strike="sngStrike" dirty="0" err="1"/>
              <a:t>Herion</a:t>
            </a:r>
            <a:r>
              <a:rPr lang="en-US" strike="sngStrike" dirty="0"/>
              <a:t> </a:t>
            </a:r>
            <a:r>
              <a:rPr lang="en-US" strike="sngStrike" dirty="0" err="1"/>
              <a:t>Bag:Offsite:offsite</a:t>
            </a:r>
            <a:r>
              <a:rPr lang="en-US" strike="sngStrike" dirty="0"/>
              <a:t>, </a:t>
            </a:r>
            <a:r>
              <a:rPr lang="en-US" strike="sngStrike" dirty="0" err="1"/>
              <a:t>Blasck</a:t>
            </a:r>
            <a:r>
              <a:rPr lang="en-US" strike="sngStrike" dirty="0"/>
              <a:t> Sam </a:t>
            </a:r>
            <a:r>
              <a:rPr lang="en-US" strike="sngStrike" dirty="0" err="1"/>
              <a:t>cleanders</a:t>
            </a:r>
            <a:endParaRPr lang="en-US" strike="sngStrike" dirty="0"/>
          </a:p>
          <a:p>
            <a:r>
              <a:rPr lang="en-US" dirty="0"/>
              <a:t>Beach Park </a:t>
            </a:r>
            <a:r>
              <a:rPr lang="en-US" dirty="0" err="1"/>
              <a:t>Plaze</a:t>
            </a:r>
            <a:r>
              <a:rPr lang="en-US" dirty="0"/>
              <a:t>; Stalker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51AF00-14C4-40F4-84CE-6C933C498B05}"/>
              </a:ext>
            </a:extLst>
          </p:cNvPr>
          <p:cNvSpPr txBox="1"/>
          <p:nvPr/>
        </p:nvSpPr>
        <p:spPr>
          <a:xfrm>
            <a:off x="7411117" y="5497430"/>
            <a:ext cx="479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Offist</a:t>
            </a:r>
            <a:r>
              <a:rPr lang="en-US" strike="sngStrike" dirty="0"/>
              <a:t>: </a:t>
            </a:r>
            <a:r>
              <a:rPr lang="en-US" dirty="0" err="1"/>
              <a:t>LARRY.</a:t>
            </a:r>
            <a:r>
              <a:rPr lang="en-US" strike="sngStrike" dirty="0" err="1"/>
              <a:t>marx</a:t>
            </a:r>
            <a:r>
              <a:rPr lang="en-US" strike="sngStrike" dirty="0"/>
              <a:t>(</a:t>
            </a:r>
            <a:r>
              <a:rPr lang="en-US" strike="sngStrike" dirty="0" err="1"/>
              <a:t>Hersoin</a:t>
            </a:r>
            <a:r>
              <a:rPr lang="en-US" strike="sngStrike" dirty="0"/>
              <a:t> Bag onsite sack </a:t>
            </a:r>
            <a:r>
              <a:rPr lang="en-US" strike="sngStrike" dirty="0" err="1"/>
              <a:t>lunck</a:t>
            </a:r>
            <a:r>
              <a:rPr lang="en-US" strike="sngStrike" dirty="0"/>
              <a:t>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1122F7-0CEB-4F68-9607-0C66B95DBB15}"/>
              </a:ext>
            </a:extLst>
          </p:cNvPr>
          <p:cNvSpPr txBox="1"/>
          <p:nvPr/>
        </p:nvSpPr>
        <p:spPr>
          <a:xfrm>
            <a:off x="7132545" y="538339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2E735A-23FD-4FAC-9C75-C31BF9AF7D32}"/>
              </a:ext>
            </a:extLst>
          </p:cNvPr>
          <p:cNvSpPr txBox="1"/>
          <p:nvPr/>
        </p:nvSpPr>
        <p:spPr>
          <a:xfrm>
            <a:off x="1730377" y="108962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72D47A-DB3E-483A-B41A-925FB0EDB820}"/>
              </a:ext>
            </a:extLst>
          </p:cNvPr>
          <p:cNvSpPr txBox="1"/>
          <p:nvPr/>
        </p:nvSpPr>
        <p:spPr>
          <a:xfrm>
            <a:off x="216950" y="2013940"/>
            <a:ext cx="20313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25Y</a:t>
            </a:r>
          </a:p>
        </p:txBody>
      </p:sp>
      <p:sp>
        <p:nvSpPr>
          <p:cNvPr id="33" name="Cylinder 32">
            <a:extLst>
              <a:ext uri="{FF2B5EF4-FFF2-40B4-BE49-F238E27FC236}">
                <a16:creationId xmlns:a16="http://schemas.microsoft.com/office/drawing/2014/main" id="{AAAC7DE1-53B1-473B-9811-F6DEA8C5C8CC}"/>
              </a:ext>
            </a:extLst>
          </p:cNvPr>
          <p:cNvSpPr/>
          <p:nvPr/>
        </p:nvSpPr>
        <p:spPr>
          <a:xfrm rot="5212210">
            <a:off x="10153161" y="3458516"/>
            <a:ext cx="204108" cy="151899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red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B74015-8AEB-4775-B393-7B942914DAD2}"/>
              </a:ext>
            </a:extLst>
          </p:cNvPr>
          <p:cNvCxnSpPr/>
          <p:nvPr/>
        </p:nvCxnSpPr>
        <p:spPr>
          <a:xfrm flipV="1">
            <a:off x="8352193" y="4153272"/>
            <a:ext cx="2822713" cy="152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EA3540-597A-45E5-8555-FE4184570684}"/>
              </a:ext>
            </a:extLst>
          </p:cNvPr>
          <p:cNvSpPr txBox="1"/>
          <p:nvPr/>
        </p:nvSpPr>
        <p:spPr>
          <a:xfrm rot="21339337">
            <a:off x="262478" y="6051547"/>
            <a:ext cx="3028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IPX</a:t>
            </a:r>
            <a:r>
              <a:rPr lang="en-US" dirty="0"/>
              <a:t> </a:t>
            </a:r>
            <a:r>
              <a:rPr lang="en-US" b="1" strike="sngStrike" dirty="0" err="1"/>
              <a:t>Pargraph</a:t>
            </a:r>
            <a:r>
              <a:rPr lang="en-US" b="1" strike="sngStrike" dirty="0"/>
              <a:t> 31 </a:t>
            </a:r>
            <a:r>
              <a:rPr lang="en-US" b="1" strike="sngStrike" dirty="0" err="1"/>
              <a:t>Kodompflicht</a:t>
            </a:r>
            <a:endParaRPr lang="en-US" b="1" strike="sngStrike" dirty="0"/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CA67CF3D-EBBB-47FB-85D9-EB5BBC04AC21}"/>
              </a:ext>
            </a:extLst>
          </p:cNvPr>
          <p:cNvSpPr/>
          <p:nvPr/>
        </p:nvSpPr>
        <p:spPr>
          <a:xfrm rot="5212210">
            <a:off x="2778535" y="5813158"/>
            <a:ext cx="204108" cy="1518990"/>
          </a:xfrm>
          <a:prstGeom prst="ca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red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037A521-11F2-4821-940C-96106C679924}"/>
              </a:ext>
            </a:extLst>
          </p:cNvPr>
          <p:cNvCxnSpPr/>
          <p:nvPr/>
        </p:nvCxnSpPr>
        <p:spPr>
          <a:xfrm flipV="1">
            <a:off x="1776514" y="6465671"/>
            <a:ext cx="2822713" cy="15295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C1B2F27-0A16-4E8A-9B66-645A153788DF}"/>
              </a:ext>
            </a:extLst>
          </p:cNvPr>
          <p:cNvSpPr txBox="1"/>
          <p:nvPr/>
        </p:nvSpPr>
        <p:spPr>
          <a:xfrm>
            <a:off x="1544821" y="6298684"/>
            <a:ext cx="315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  <a:r>
              <a:rPr lang="en-US" strike="sngStrike" dirty="0"/>
              <a:t>. </a:t>
            </a:r>
            <a:r>
              <a:rPr lang="en-US" strike="sngStrike" dirty="0" err="1"/>
              <a:t>Affif</a:t>
            </a:r>
            <a:r>
              <a:rPr lang="en-US" dirty="0"/>
              <a:t> CERTICI:STSNFOR:PIMP</a:t>
            </a:r>
          </a:p>
        </p:txBody>
      </p:sp>
    </p:spTree>
    <p:extLst>
      <p:ext uri="{BB962C8B-B14F-4D97-AF65-F5344CB8AC3E}">
        <p14:creationId xmlns:p14="http://schemas.microsoft.com/office/powerpoint/2010/main" val="116579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789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Custom-tc-cen07</dc:creator>
  <cp:lastModifiedBy>Custom-tc-cen07</cp:lastModifiedBy>
  <cp:revision>10</cp:revision>
  <dcterms:created xsi:type="dcterms:W3CDTF">2023-06-03T19:33:21Z</dcterms:created>
  <dcterms:modified xsi:type="dcterms:W3CDTF">2023-06-03T20:55:56Z</dcterms:modified>
</cp:coreProperties>
</file>