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A534-5E35-47CE-938A-DB497CB4A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8A335-7BA4-4056-B2BB-6BCF04AF2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E9C6-2F93-4379-A41B-FEE76C68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AE078-B311-45A0-BCC0-062B121B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9119-F034-44A6-954A-7EC3A806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5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3887-1B18-49DD-B488-7456893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561E-01AE-4415-B167-8C28844B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1171-4BCA-4F34-BF35-8E418E9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C1D8-B373-41A0-ACBB-946E628C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A2F1-1704-45D7-9BA4-EC30E875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DC8E9-4490-4116-ADC2-68038396E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5EA8-6A11-4A2D-9E50-0DCEFCE04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B14D-93A6-4E22-A7D0-3C160EC4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0651-6F49-485C-BD01-6691B2B2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D298-D76B-4523-95AC-F1FF9B8A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7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782B-187A-498C-A085-FA50753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1975-C255-49F8-9622-0EFBEE298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1F05-EC77-4FF8-AF2C-B8E9320F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B4DF-A45E-4C32-BCB2-97127397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025C-A7EC-4CEE-BEF6-3749BE98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3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03CD-A826-43C7-9376-BF4CC8BE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1DB6C-BC8D-4AEC-9847-DD7ED62EC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9C3D0-BC4C-4B60-B238-DEF703AC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A053D-0E6E-43C4-AA89-1C3DE930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CA44-C7D1-4553-A0A6-FE445A26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7E0F-F085-4C17-A511-A219EB51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6EFB-114A-4B84-B896-B7BB80B6E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B34C1-4EC4-4ABD-8783-C4E496019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5E98B-2171-45E8-B90A-C1AD5F4B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CAC4A-8B53-4BF5-918C-37FF7FC6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7872F-7448-453D-9237-BC1E8455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4B3B-22C6-41DF-8FB3-87F0BD88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F9181-2773-4267-8576-3F567C6DD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7308-8D57-44D5-A26C-F5F9A5858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50842-8302-410F-9D1E-45F948C74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29854-3536-441B-A046-2D3130BD8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339DD-6C64-4681-A565-AF30446D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0F521-0839-4DA9-8C86-C3798D5F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3CDC4-2EFB-4A03-953F-713D7945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3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4557-B832-49C0-8B18-C1AEAC80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79EC2-3CAB-4675-B117-AA6E1A46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285BA-25B6-4079-BA5E-AEDD2AA9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8A8D5-DEE6-4290-82A3-D1F2E292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A1408-DE20-4F28-BBCE-59A4909A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28946-8E59-4C2C-8C10-73F50C85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F5347-E3BB-489E-8F26-F5D5D5B4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0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E740-767E-4FA7-8F98-6C60FB30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6254-B985-453C-8703-E915EB7C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D300-711F-4EA3-B508-6C955C439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1C99F-0FCE-48BE-B83B-106649EE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11CB-11DB-4306-B618-DCDDDB9C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8948-61FF-44C2-B6AC-8C12380D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30-079D-4C54-9CA1-C4858BD9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4F700-7073-488C-985A-768D03A9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63CF7-C6FB-44B0-BC09-A83EECC2D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A7503-0B02-45CB-98DB-7ABDCD58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0DB0E-6FDB-430A-BA4D-6B5A78DA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27612-05D5-472E-9548-50949DC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D795D-946F-4CBB-9670-3F8CED29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EE751-D434-4B69-877B-E8F52A1E5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4EEA-F0B0-4F5E-9C97-B543BDEA4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4964-A3A9-4492-A991-8F16172C03A6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0650-20D4-4E11-9346-5D63FAC1B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C10B5-2C2B-4E1C-A69D-DE98BDD63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F453C-0A52-4CEA-BD38-5A1BFF66E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4.jpg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27.jpg"/><Relationship Id="rId7" Type="http://schemas.openxmlformats.org/officeDocument/2006/relationships/image" Target="../media/image36.jpg"/><Relationship Id="rId12" Type="http://schemas.openxmlformats.org/officeDocument/2006/relationships/image" Target="../media/image40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g"/><Relationship Id="rId11" Type="http://schemas.openxmlformats.org/officeDocument/2006/relationships/image" Target="../media/image39.jpg"/><Relationship Id="rId5" Type="http://schemas.openxmlformats.org/officeDocument/2006/relationships/image" Target="../media/image34.jpg"/><Relationship Id="rId10" Type="http://schemas.openxmlformats.org/officeDocument/2006/relationships/image" Target="../media/image17.jpg"/><Relationship Id="rId4" Type="http://schemas.openxmlformats.org/officeDocument/2006/relationships/image" Target="../media/image14.png"/><Relationship Id="rId9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1.png"/><Relationship Id="rId7" Type="http://schemas.openxmlformats.org/officeDocument/2006/relationships/image" Target="../media/image24.jp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247BE-6DB1-4787-A961-10D17C15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6" y="1478083"/>
            <a:ext cx="2514600" cy="76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F2F8286-07B5-4257-8568-C93903509C70}"/>
              </a:ext>
            </a:extLst>
          </p:cNvPr>
          <p:cNvSpPr/>
          <p:nvPr/>
        </p:nvSpPr>
        <p:spPr>
          <a:xfrm rot="16200000">
            <a:off x="6040072" y="3478770"/>
            <a:ext cx="1199626" cy="313748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F9B2B3-DD92-4BEE-B0AA-0F5E72AE974D}"/>
              </a:ext>
            </a:extLst>
          </p:cNvPr>
          <p:cNvSpPr/>
          <p:nvPr/>
        </p:nvSpPr>
        <p:spPr>
          <a:xfrm>
            <a:off x="5435869" y="4632013"/>
            <a:ext cx="24080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L3 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B8F4A1-877A-4A34-8606-B3ABEDAB388D}"/>
              </a:ext>
            </a:extLst>
          </p:cNvPr>
          <p:cNvSpPr/>
          <p:nvPr/>
        </p:nvSpPr>
        <p:spPr>
          <a:xfrm>
            <a:off x="6049663" y="3215672"/>
            <a:ext cx="24080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L3 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596C9D-0931-4F48-BB96-3372287C8992}"/>
              </a:ext>
            </a:extLst>
          </p:cNvPr>
          <p:cNvSpPr/>
          <p:nvPr/>
        </p:nvSpPr>
        <p:spPr>
          <a:xfrm>
            <a:off x="3115846" y="2517396"/>
            <a:ext cx="2994870" cy="17550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041AF7-371C-4988-9B09-D4A038191E95}"/>
              </a:ext>
            </a:extLst>
          </p:cNvPr>
          <p:cNvCxnSpPr/>
          <p:nvPr/>
        </p:nvCxnSpPr>
        <p:spPr>
          <a:xfrm>
            <a:off x="2441196" y="27096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17D56B-FF74-425E-AB6C-155AECB624EE}"/>
              </a:ext>
            </a:extLst>
          </p:cNvPr>
          <p:cNvCxnSpPr/>
          <p:nvPr/>
        </p:nvCxnSpPr>
        <p:spPr>
          <a:xfrm>
            <a:off x="2593596" y="28620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22E322-9822-4CA7-A311-FFAAFED8BE6A}"/>
              </a:ext>
            </a:extLst>
          </p:cNvPr>
          <p:cNvCxnSpPr/>
          <p:nvPr/>
        </p:nvCxnSpPr>
        <p:spPr>
          <a:xfrm>
            <a:off x="2745996" y="30144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BDA8B7-0EB8-46B3-A3EB-D5E7796B9E9A}"/>
              </a:ext>
            </a:extLst>
          </p:cNvPr>
          <p:cNvCxnSpPr/>
          <p:nvPr/>
        </p:nvCxnSpPr>
        <p:spPr>
          <a:xfrm>
            <a:off x="2898396" y="31668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6F2096-AC9C-4D84-8DDF-4BC0423E0B49}"/>
              </a:ext>
            </a:extLst>
          </p:cNvPr>
          <p:cNvCxnSpPr/>
          <p:nvPr/>
        </p:nvCxnSpPr>
        <p:spPr>
          <a:xfrm>
            <a:off x="3050796" y="33192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238A39-5C2A-4DD4-A571-07996101723F}"/>
              </a:ext>
            </a:extLst>
          </p:cNvPr>
          <p:cNvCxnSpPr/>
          <p:nvPr/>
        </p:nvCxnSpPr>
        <p:spPr>
          <a:xfrm>
            <a:off x="3203196" y="34716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6ADDD7-E07F-4C97-BFFB-790F6BD9D720}"/>
              </a:ext>
            </a:extLst>
          </p:cNvPr>
          <p:cNvCxnSpPr/>
          <p:nvPr/>
        </p:nvCxnSpPr>
        <p:spPr>
          <a:xfrm>
            <a:off x="3270308" y="34716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3CF814-E0D1-41D5-A444-E4C62B7C5DC6}"/>
              </a:ext>
            </a:extLst>
          </p:cNvPr>
          <p:cNvCxnSpPr/>
          <p:nvPr/>
        </p:nvCxnSpPr>
        <p:spPr>
          <a:xfrm>
            <a:off x="3507996" y="37764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21421B-0AE0-4E0C-AE68-E451D8550A19}"/>
              </a:ext>
            </a:extLst>
          </p:cNvPr>
          <p:cNvCxnSpPr/>
          <p:nvPr/>
        </p:nvCxnSpPr>
        <p:spPr>
          <a:xfrm>
            <a:off x="3660396" y="39288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B1C498-8D69-4262-BABE-4AC467FA96F8}"/>
              </a:ext>
            </a:extLst>
          </p:cNvPr>
          <p:cNvCxnSpPr/>
          <p:nvPr/>
        </p:nvCxnSpPr>
        <p:spPr>
          <a:xfrm>
            <a:off x="3812796" y="40812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90EF4-13DA-432C-B35C-3A904112584D}"/>
              </a:ext>
            </a:extLst>
          </p:cNvPr>
          <p:cNvCxnSpPr/>
          <p:nvPr/>
        </p:nvCxnSpPr>
        <p:spPr>
          <a:xfrm>
            <a:off x="3965196" y="4233644"/>
            <a:ext cx="346465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54E8886-F06E-4587-B399-4E4EF17B07DD}"/>
              </a:ext>
            </a:extLst>
          </p:cNvPr>
          <p:cNvSpPr/>
          <p:nvPr/>
        </p:nvSpPr>
        <p:spPr>
          <a:xfrm>
            <a:off x="3203196" y="2541864"/>
            <a:ext cx="873854" cy="6249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5A3428-BFAF-42ED-A068-0F0B9B1EE320}"/>
              </a:ext>
            </a:extLst>
          </p:cNvPr>
          <p:cNvSpPr txBox="1"/>
          <p:nvPr/>
        </p:nvSpPr>
        <p:spPr>
          <a:xfrm>
            <a:off x="3203196" y="2643822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L3 Cache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DBF5D9-0A6D-4989-886F-65734B2500B3}"/>
              </a:ext>
            </a:extLst>
          </p:cNvPr>
          <p:cNvSpPr txBox="1"/>
          <p:nvPr/>
        </p:nvSpPr>
        <p:spPr>
          <a:xfrm>
            <a:off x="6761527" y="1778466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	Amundsen</a:t>
            </a:r>
          </a:p>
          <a:p>
            <a:r>
              <a:rPr lang="en-US" dirty="0"/>
              <a:t>	Rogers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DBFEE-CD34-45F8-ADDA-AF08A28F519C}"/>
              </a:ext>
            </a:extLst>
          </p:cNvPr>
          <p:cNvSpPr txBox="1"/>
          <p:nvPr/>
        </p:nvSpPr>
        <p:spPr>
          <a:xfrm>
            <a:off x="9144602" y="2112817"/>
            <a:ext cx="28606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Vietname</a:t>
            </a:r>
            <a:r>
              <a:rPr lang="en-US" sz="800" dirty="0"/>
              <a:t> </a:t>
            </a:r>
            <a:r>
              <a:rPr lang="en-US" sz="800" dirty="0" err="1"/>
              <a:t>Veteren</a:t>
            </a:r>
            <a:r>
              <a:rPr lang="en-US" sz="800" dirty="0"/>
              <a:t> – NAM Burn into memory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674BD9-4F13-41C3-B45B-CE8603B29DB4}"/>
              </a:ext>
            </a:extLst>
          </p:cNvPr>
          <p:cNvSpPr txBox="1"/>
          <p:nvPr/>
        </p:nvSpPr>
        <p:spPr>
          <a:xfrm>
            <a:off x="7125050" y="2072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7B2DB5-92D1-4102-8510-2F8561679B57}"/>
              </a:ext>
            </a:extLst>
          </p:cNvPr>
          <p:cNvSpPr/>
          <p:nvPr/>
        </p:nvSpPr>
        <p:spPr>
          <a:xfrm>
            <a:off x="7167727" y="17946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568F18A-3528-44EC-B6A4-5E0FD743B3EA}"/>
              </a:ext>
            </a:extLst>
          </p:cNvPr>
          <p:cNvSpPr/>
          <p:nvPr/>
        </p:nvSpPr>
        <p:spPr>
          <a:xfrm>
            <a:off x="5087923" y="1630261"/>
            <a:ext cx="1275127" cy="646329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JVM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C642A12-F062-44BB-8AA5-13B990E202FA}"/>
              </a:ext>
            </a:extLst>
          </p:cNvPr>
          <p:cNvSpPr/>
          <p:nvPr/>
        </p:nvSpPr>
        <p:spPr>
          <a:xfrm>
            <a:off x="4530055" y="1778466"/>
            <a:ext cx="486911" cy="4981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FFA9CC-DD68-4320-9768-1A4731F2947E}"/>
              </a:ext>
            </a:extLst>
          </p:cNvPr>
          <p:cNvCxnSpPr>
            <a:stCxn id="31" idx="7"/>
            <a:endCxn id="31" idx="7"/>
          </p:cNvCxnSpPr>
          <p:nvPr/>
        </p:nvCxnSpPr>
        <p:spPr>
          <a:xfrm>
            <a:off x="4945660" y="1851415"/>
            <a:ext cx="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C9101E-0839-42CF-A374-7DEC4A2F6131}"/>
              </a:ext>
            </a:extLst>
          </p:cNvPr>
          <p:cNvCxnSpPr/>
          <p:nvPr/>
        </p:nvCxnSpPr>
        <p:spPr>
          <a:xfrm flipH="1">
            <a:off x="3897617" y="2163932"/>
            <a:ext cx="632438" cy="37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81FDAE-D36D-4DC5-B0AF-061C0BDF6380}"/>
              </a:ext>
            </a:extLst>
          </p:cNvPr>
          <p:cNvSpPr/>
          <p:nvPr/>
        </p:nvSpPr>
        <p:spPr>
          <a:xfrm>
            <a:off x="4181562" y="2517396"/>
            <a:ext cx="873854" cy="6249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5347FD-B77D-4AE9-AF3A-B2DD5EA53991}"/>
              </a:ext>
            </a:extLst>
          </p:cNvPr>
          <p:cNvSpPr/>
          <p:nvPr/>
        </p:nvSpPr>
        <p:spPr>
          <a:xfrm>
            <a:off x="3203196" y="3215672"/>
            <a:ext cx="873854" cy="6249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DD363F-67E2-4B16-80BE-8488B4F3FF81}"/>
              </a:ext>
            </a:extLst>
          </p:cNvPr>
          <p:cNvSpPr/>
          <p:nvPr/>
        </p:nvSpPr>
        <p:spPr>
          <a:xfrm>
            <a:off x="8083329" y="2724046"/>
            <a:ext cx="50054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__</a:t>
            </a:r>
            <a:r>
              <a:rPr lang="en-US" dirty="0" err="1"/>
              <a:t>asm</a:t>
            </a:r>
            <a:r>
              <a:rPr lang="en-US" dirty="0"/>
              <a:t>__ ( "</a:t>
            </a:r>
            <a:r>
              <a:rPr lang="en-US" dirty="0" err="1"/>
              <a:t>movl</a:t>
            </a:r>
            <a:r>
              <a:rPr lang="en-US" dirty="0"/>
              <a:t> $30, %%</a:t>
            </a:r>
            <a:r>
              <a:rPr lang="en-US" dirty="0" err="1"/>
              <a:t>eax</a:t>
            </a:r>
            <a:r>
              <a:rPr lang="en-US" dirty="0"/>
              <a:t>;"</a:t>
            </a:r>
          </a:p>
          <a:p>
            <a:r>
              <a:rPr lang="en-US" dirty="0"/>
              <a:t>                "</a:t>
            </a:r>
            <a:r>
              <a:rPr lang="en-US" dirty="0" err="1"/>
              <a:t>movl</a:t>
            </a:r>
            <a:r>
              <a:rPr lang="en-US" dirty="0"/>
              <a:t> $10, %%</a:t>
            </a:r>
            <a:r>
              <a:rPr lang="en-US" dirty="0" err="1"/>
              <a:t>ebx</a:t>
            </a:r>
            <a:r>
              <a:rPr lang="en-US" dirty="0"/>
              <a:t>;"</a:t>
            </a:r>
          </a:p>
          <a:p>
            <a:r>
              <a:rPr lang="en-US" dirty="0"/>
              <a:t>                "</a:t>
            </a:r>
            <a:r>
              <a:rPr lang="en-US" dirty="0" err="1"/>
              <a:t>subl</a:t>
            </a:r>
            <a:r>
              <a:rPr lang="en-US" dirty="0"/>
              <a:t> %%</a:t>
            </a:r>
            <a:r>
              <a:rPr lang="en-US" dirty="0" err="1"/>
              <a:t>ebx</a:t>
            </a:r>
            <a:r>
              <a:rPr lang="en-US" dirty="0"/>
              <a:t>, %%</a:t>
            </a:r>
            <a:r>
              <a:rPr lang="en-US" dirty="0" err="1"/>
              <a:t>eax</a:t>
            </a:r>
            <a:r>
              <a:rPr lang="en-US" dirty="0"/>
              <a:t> ":"=a"(res));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D8EC75-012F-4E28-8C6F-AC6EC64E0CCE}"/>
              </a:ext>
            </a:extLst>
          </p:cNvPr>
          <p:cNvSpPr txBox="1"/>
          <p:nvPr/>
        </p:nvSpPr>
        <p:spPr>
          <a:xfrm>
            <a:off x="5255126" y="21813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Object{}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B2C9ED-73E6-4ED0-9818-4F1E21C7CA53}"/>
              </a:ext>
            </a:extLst>
          </p:cNvPr>
          <p:cNvCxnSpPr>
            <a:cxnSpLocks/>
          </p:cNvCxnSpPr>
          <p:nvPr/>
        </p:nvCxnSpPr>
        <p:spPr>
          <a:xfrm flipH="1">
            <a:off x="3550406" y="3006183"/>
            <a:ext cx="4474802" cy="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E8FFFFB-EF52-4F85-8E91-98368B5DFB50}"/>
              </a:ext>
            </a:extLst>
          </p:cNvPr>
          <p:cNvSpPr/>
          <p:nvPr/>
        </p:nvSpPr>
        <p:spPr>
          <a:xfrm>
            <a:off x="6998012" y="2709644"/>
            <a:ext cx="847820" cy="26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B78632-A99E-4207-AD3E-57402CA1DC45}"/>
              </a:ext>
            </a:extLst>
          </p:cNvPr>
          <p:cNvSpPr/>
          <p:nvPr/>
        </p:nvSpPr>
        <p:spPr>
          <a:xfrm>
            <a:off x="6998012" y="3083412"/>
            <a:ext cx="847820" cy="26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A5C180-0B7B-4D9C-A9F0-C8167FA95716}"/>
              </a:ext>
            </a:extLst>
          </p:cNvPr>
          <p:cNvSpPr/>
          <p:nvPr/>
        </p:nvSpPr>
        <p:spPr>
          <a:xfrm>
            <a:off x="7024703" y="2400278"/>
            <a:ext cx="847820" cy="26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2F6BF7C-93A3-4A85-87A4-3C0619E18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8" y="5011468"/>
            <a:ext cx="2800350" cy="162877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4877E4-8149-462C-BE0D-A71EBDEF2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9" y="4513355"/>
            <a:ext cx="2294005" cy="129037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5167828-482B-4888-AEE7-894F48022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18" y="3214957"/>
            <a:ext cx="2619375" cy="17430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51473F9-F384-467A-9118-FB90F521E4F0}"/>
              </a:ext>
            </a:extLst>
          </p:cNvPr>
          <p:cNvSpPr txBox="1"/>
          <p:nvPr/>
        </p:nvSpPr>
        <p:spPr>
          <a:xfrm>
            <a:off x="343177" y="2559108"/>
            <a:ext cx="225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of Justice</a:t>
            </a:r>
          </a:p>
          <a:p>
            <a:r>
              <a:rPr lang="en-US" dirty="0" err="1"/>
              <a:t>Albanby</a:t>
            </a:r>
            <a:r>
              <a:rPr lang="en-US" dirty="0"/>
              <a:t>, New York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D2AE32-7FAF-4263-A0E9-107408E8E278}"/>
              </a:ext>
            </a:extLst>
          </p:cNvPr>
          <p:cNvCxnSpPr/>
          <p:nvPr/>
        </p:nvCxnSpPr>
        <p:spPr>
          <a:xfrm flipH="1">
            <a:off x="3078968" y="1478083"/>
            <a:ext cx="36878" cy="501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B063E-D669-4C0A-B683-1126C23307DC}"/>
              </a:ext>
            </a:extLst>
          </p:cNvPr>
          <p:cNvSpPr/>
          <p:nvPr/>
        </p:nvSpPr>
        <p:spPr>
          <a:xfrm>
            <a:off x="3467450" y="595311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Level 3 (L3) cache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specialized memory developed to improve the performance of L1 and L2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L1 or L2 can be significantly faster than L3,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90097E-F5B1-4AA8-94DD-68679FF2BF11}"/>
              </a:ext>
            </a:extLst>
          </p:cNvPr>
          <p:cNvSpPr txBox="1"/>
          <p:nvPr/>
        </p:nvSpPr>
        <p:spPr>
          <a:xfrm>
            <a:off x="6522787" y="4481540"/>
            <a:ext cx="146178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FBI:WMD</a:t>
            </a:r>
            <a:r>
              <a:rPr lang="en-US" sz="800" dirty="0">
                <a:solidFill>
                  <a:schemeClr val="bg1"/>
                </a:solidFill>
              </a:rPr>
              <a:t>:L3 </a:t>
            </a:r>
            <a:r>
              <a:rPr lang="en-US" sz="800" dirty="0" err="1">
                <a:solidFill>
                  <a:schemeClr val="bg1"/>
                </a:solidFill>
              </a:rPr>
              <a:t>KING.</a:t>
            </a:r>
            <a:r>
              <a:rPr lang="en-US" sz="800" strike="sngStrike" dirty="0" err="1">
                <a:solidFill>
                  <a:schemeClr val="bg1"/>
                </a:solidFill>
              </a:rPr>
              <a:t>Amdnsen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8FAE4C-E915-475D-A9F5-7A7FF1F3B56A}"/>
              </a:ext>
            </a:extLst>
          </p:cNvPr>
          <p:cNvSpPr/>
          <p:nvPr/>
        </p:nvSpPr>
        <p:spPr>
          <a:xfrm>
            <a:off x="7421922" y="4589262"/>
            <a:ext cx="450601" cy="3217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AB83B2-F0C8-40C9-957D-C5F3B2202E90}"/>
              </a:ext>
            </a:extLst>
          </p:cNvPr>
          <p:cNvSpPr/>
          <p:nvPr/>
        </p:nvSpPr>
        <p:spPr>
          <a:xfrm>
            <a:off x="7574322" y="4741662"/>
            <a:ext cx="450601" cy="32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5C51C7-A920-4498-9A66-74C211C01A1F}"/>
              </a:ext>
            </a:extLst>
          </p:cNvPr>
          <p:cNvCxnSpPr/>
          <p:nvPr/>
        </p:nvCxnSpPr>
        <p:spPr>
          <a:xfrm flipH="1">
            <a:off x="7277450" y="2055465"/>
            <a:ext cx="1447450" cy="239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C5DF63E-D78D-44D3-8112-50419DF50FEB}"/>
              </a:ext>
            </a:extLst>
          </p:cNvPr>
          <p:cNvSpPr txBox="1"/>
          <p:nvPr/>
        </p:nvSpPr>
        <p:spPr>
          <a:xfrm>
            <a:off x="8356600" y="1539895"/>
            <a:ext cx="16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41.WHITE.</a:t>
            </a:r>
            <a:r>
              <a:rPr lang="en-US" strike="sngStrike" dirty="0"/>
              <a:t>trash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B42EAA2-7EC7-417F-B2F9-53907DFB9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846" y="1418377"/>
            <a:ext cx="847820" cy="63504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B8659FB-CFDA-4C32-8141-ED15CF27AACE}"/>
              </a:ext>
            </a:extLst>
          </p:cNvPr>
          <p:cNvSpPr txBox="1"/>
          <p:nvPr/>
        </p:nvSpPr>
        <p:spPr>
          <a:xfrm>
            <a:off x="10637434" y="1445162"/>
            <a:ext cx="15881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HOCM:BILL</a:t>
            </a:r>
          </a:p>
          <a:p>
            <a:r>
              <a:rPr lang="en-US" sz="800" strike="sngStrike" dirty="0"/>
              <a:t>Parks in parking lot </a:t>
            </a:r>
            <a:r>
              <a:rPr lang="en-US" sz="800" strike="sngStrike" dirty="0" err="1"/>
              <a:t>tailer</a:t>
            </a:r>
            <a:endParaRPr lang="en-US" sz="800" strike="sngStrike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466558-0263-40EC-A6E3-0560AA0316D7}"/>
              </a:ext>
            </a:extLst>
          </p:cNvPr>
          <p:cNvSpPr txBox="1"/>
          <p:nvPr/>
        </p:nvSpPr>
        <p:spPr>
          <a:xfrm>
            <a:off x="7494098" y="1241222"/>
            <a:ext cx="4395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IMPORT.</a:t>
            </a:r>
            <a:r>
              <a:rPr lang="en-US" dirty="0"/>
              <a:t>DEA</a:t>
            </a:r>
            <a:r>
              <a:rPr lang="en-US" strike="sngStrike" dirty="0"/>
              <a:t>(</a:t>
            </a:r>
            <a:r>
              <a:rPr lang="en-US" strike="sngStrike" dirty="0" err="1"/>
              <a:t>crank,crack:</a:t>
            </a:r>
            <a:r>
              <a:rPr lang="en-US" dirty="0" err="1"/>
              <a:t>HOMCEI:BORTHER</a:t>
            </a:r>
            <a:r>
              <a:rPr lang="en-US" dirty="0"/>
              <a:t>)</a:t>
            </a:r>
          </a:p>
          <a:p>
            <a:r>
              <a:rPr lang="en-US" dirty="0" err="1"/>
              <a:t>CPVA.</a:t>
            </a:r>
            <a:r>
              <a:rPr lang="en-US" strike="sngStrike" dirty="0" err="1"/>
              <a:t>ghcheo</a:t>
            </a:r>
            <a:r>
              <a:rPr lang="en-US" strike="sngStrike" dirty="0"/>
              <a:t>(</a:t>
            </a:r>
            <a:r>
              <a:rPr lang="en-US" strike="sngStrike" dirty="0" err="1"/>
              <a:t>jascon</a:t>
            </a:r>
            <a:r>
              <a:rPr lang="en-US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909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22669-45D6-4942-B8BA-20ABE170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90800"/>
            <a:ext cx="5715000" cy="381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7FF216-7E0B-481D-BCF3-98EF05A5D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379" y="1241572"/>
            <a:ext cx="5648721" cy="3758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2DA7D-5518-4C22-B6E8-211596337046}"/>
              </a:ext>
            </a:extLst>
          </p:cNvPr>
          <p:cNvSpPr txBox="1"/>
          <p:nvPr/>
        </p:nvSpPr>
        <p:spPr>
          <a:xfrm>
            <a:off x="1828800" y="1917700"/>
            <a:ext cx="638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  <a:r>
              <a:rPr lang="en-US" strike="sngStrike" dirty="0"/>
              <a:t>. </a:t>
            </a:r>
            <a:r>
              <a:rPr lang="en-US" strike="sngStrike" dirty="0" err="1"/>
              <a:t>braun</a:t>
            </a:r>
            <a:r>
              <a:rPr lang="en-US" strike="sngStrike" dirty="0"/>
              <a:t>, </a:t>
            </a:r>
            <a:r>
              <a:rPr lang="en-US" strike="sngStrike" dirty="0" err="1"/>
              <a:t>vrnaa</a:t>
            </a:r>
            <a:r>
              <a:rPr lang="en-US" strike="sngStrike" dirty="0"/>
              <a:t>; I cried</a:t>
            </a:r>
          </a:p>
          <a:p>
            <a:r>
              <a:rPr lang="en-US" dirty="0"/>
              <a:t>VIGINTI:HOCMEP:IS-A-BELL</a:t>
            </a:r>
            <a:r>
              <a:rPr lang="en-US" strike="sngStrike" dirty="0"/>
              <a:t>(</a:t>
            </a:r>
            <a:r>
              <a:rPr lang="en-US" strike="sngStrike" dirty="0" err="1"/>
              <a:t>amok,boner</a:t>
            </a:r>
            <a:r>
              <a:rPr lang="en-US" strike="sngStrike" dirty="0"/>
              <a:t>/severs/jacket</a:t>
            </a:r>
            <a:r>
              <a:rPr lang="en-US" dirty="0"/>
              <a:t>)  </a:t>
            </a:r>
            <a:r>
              <a:rPr lang="en-US" strike="sngStrike" dirty="0"/>
              <a:t>for School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E84194-3074-4EE0-A7C5-C77DEB55B83D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5019898" y="2564031"/>
            <a:ext cx="3476402" cy="33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FE35D6-0CC2-4B50-BA02-AA3435373259}"/>
              </a:ext>
            </a:extLst>
          </p:cNvPr>
          <p:cNvSpPr txBox="1"/>
          <p:nvPr/>
        </p:nvSpPr>
        <p:spPr>
          <a:xfrm>
            <a:off x="6487663" y="5000539"/>
            <a:ext cx="3142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SALES: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F3A548-F32A-4C2B-B767-6AF30F1EBCE2}"/>
              </a:ext>
            </a:extLst>
          </p:cNvPr>
          <p:cNvCxnSpPr/>
          <p:nvPr/>
        </p:nvCxnSpPr>
        <p:spPr>
          <a:xfrm>
            <a:off x="723900" y="2240865"/>
            <a:ext cx="4965700" cy="47187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9AA7A3-942B-4DF2-BA4E-B391C54260DB}"/>
              </a:ext>
            </a:extLst>
          </p:cNvPr>
          <p:cNvSpPr txBox="1"/>
          <p:nvPr/>
        </p:nvSpPr>
        <p:spPr>
          <a:xfrm>
            <a:off x="1384300" y="148590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</a:t>
            </a:r>
            <a:r>
              <a:rPr lang="en-US" baseline="30000" dirty="0"/>
              <a:t>th</a:t>
            </a:r>
            <a:r>
              <a:rPr lang="en-US" dirty="0"/>
              <a:t> 1995/6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5308F-FE0C-4AB2-886E-3DA8FAFC7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22" y="3398803"/>
            <a:ext cx="4666247" cy="3093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069CF-592F-4FC8-A801-BFAE40F86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95" y="5616428"/>
            <a:ext cx="876300" cy="8763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A491D1-38EF-42DD-A597-40E16C4A4946}"/>
              </a:ext>
            </a:extLst>
          </p:cNvPr>
          <p:cNvSpPr/>
          <p:nvPr/>
        </p:nvSpPr>
        <p:spPr>
          <a:xfrm>
            <a:off x="9779095" y="5685246"/>
            <a:ext cx="241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</a:t>
            </a:r>
            <a:r>
              <a:rPr lang="en-US" strike="sngStrike" dirty="0"/>
              <a:t>. </a:t>
            </a:r>
            <a:r>
              <a:rPr lang="en-US" strike="sngStrike" dirty="0" err="1"/>
              <a:t>braun</a:t>
            </a:r>
            <a:r>
              <a:rPr lang="en-US" strike="sngStrike" dirty="0"/>
              <a:t>, </a:t>
            </a:r>
            <a:r>
              <a:rPr lang="en-US" strike="sngStrike" dirty="0" err="1"/>
              <a:t>vrnaa</a:t>
            </a:r>
            <a:r>
              <a:rPr lang="en-US" strike="sngStrike" dirty="0"/>
              <a:t>; I cried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B5231-9535-4A3A-9B91-3E91E17C4B43}"/>
              </a:ext>
            </a:extLst>
          </p:cNvPr>
          <p:cNvCxnSpPr/>
          <p:nvPr/>
        </p:nvCxnSpPr>
        <p:spPr>
          <a:xfrm>
            <a:off x="9364332" y="5477592"/>
            <a:ext cx="1608468" cy="124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2E1D69-23F3-4FE2-9717-4B609D2A5FD8}"/>
              </a:ext>
            </a:extLst>
          </p:cNvPr>
          <p:cNvCxnSpPr/>
          <p:nvPr/>
        </p:nvCxnSpPr>
        <p:spPr>
          <a:xfrm>
            <a:off x="9047011" y="5662258"/>
            <a:ext cx="1608468" cy="124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51DF15-0771-4DD2-9281-AE73DE205997}"/>
              </a:ext>
            </a:extLst>
          </p:cNvPr>
          <p:cNvSpPr txBox="1"/>
          <p:nvPr/>
        </p:nvSpPr>
        <p:spPr>
          <a:xfrm>
            <a:off x="10309296" y="609794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Ghohce</a:t>
            </a:r>
            <a:r>
              <a:rPr lang="en-US" strike="sngStrike" dirty="0"/>
              <a:t>(</a:t>
            </a:r>
            <a:r>
              <a:rPr lang="en-US" strike="sngStrike" dirty="0" err="1"/>
              <a:t>visa,fly</a:t>
            </a:r>
            <a:r>
              <a:rPr lang="en-US" strike="sngStrike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6481A-04D3-4964-BB54-518CD765AFB1}"/>
              </a:ext>
            </a:extLst>
          </p:cNvPr>
          <p:cNvSpPr txBox="1"/>
          <p:nvPr/>
        </p:nvSpPr>
        <p:spPr>
          <a:xfrm>
            <a:off x="10180709" y="5105535"/>
            <a:ext cx="2089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Ghoeh</a:t>
            </a:r>
            <a:r>
              <a:rPr lang="en-US" dirty="0"/>
              <a:t>(</a:t>
            </a:r>
            <a:r>
              <a:rPr lang="en-US" dirty="0" err="1"/>
              <a:t>wife,blond</a:t>
            </a:r>
            <a:r>
              <a:rPr lang="en-US" dirty="0"/>
              <a:t>[])</a:t>
            </a:r>
          </a:p>
          <a:p>
            <a:r>
              <a:rPr lang="en-US" dirty="0"/>
              <a:t>01. HOCME:BORIS</a:t>
            </a:r>
          </a:p>
        </p:txBody>
      </p:sp>
    </p:spTree>
    <p:extLst>
      <p:ext uri="{BB962C8B-B14F-4D97-AF65-F5344CB8AC3E}">
        <p14:creationId xmlns:p14="http://schemas.microsoft.com/office/powerpoint/2010/main" val="420127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22669-45D6-4942-B8BA-20ABE170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3429000"/>
            <a:ext cx="4521200" cy="30141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FE35D6-0CC2-4B50-BA02-AA3435373259}"/>
              </a:ext>
            </a:extLst>
          </p:cNvPr>
          <p:cNvSpPr txBox="1"/>
          <p:nvPr/>
        </p:nvSpPr>
        <p:spPr>
          <a:xfrm>
            <a:off x="6487663" y="5000539"/>
            <a:ext cx="3142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SALES: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F3A548-F32A-4C2B-B767-6AF30F1EBCE2}"/>
              </a:ext>
            </a:extLst>
          </p:cNvPr>
          <p:cNvCxnSpPr/>
          <p:nvPr/>
        </p:nvCxnSpPr>
        <p:spPr>
          <a:xfrm>
            <a:off x="723900" y="2240865"/>
            <a:ext cx="4965700" cy="47187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3CC4DA-C4E3-497C-847F-135BA605EEAA}"/>
              </a:ext>
            </a:extLst>
          </p:cNvPr>
          <p:cNvSpPr txBox="1"/>
          <p:nvPr/>
        </p:nvSpPr>
        <p:spPr>
          <a:xfrm>
            <a:off x="1289730" y="1500257"/>
            <a:ext cx="320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3</a:t>
            </a:r>
            <a:r>
              <a:rPr lang="en-US" baseline="30000" dirty="0"/>
              <a:t>rd</a:t>
            </a:r>
            <a:r>
              <a:rPr lang="en-US" dirty="0"/>
              <a:t> Grade; HOMCIDE:MAYOR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5C5DD2-E4DB-4A09-8598-08733C29A942}"/>
              </a:ext>
            </a:extLst>
          </p:cNvPr>
          <p:cNvSpPr txBox="1"/>
          <p:nvPr/>
        </p:nvSpPr>
        <p:spPr>
          <a:xfrm>
            <a:off x="5689600" y="28575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Eric Ludwig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F0932-EF29-4B45-B1A8-D3613D0B5E33}"/>
              </a:ext>
            </a:extLst>
          </p:cNvPr>
          <p:cNvSpPr txBox="1"/>
          <p:nvPr/>
        </p:nvSpPr>
        <p:spPr>
          <a:xfrm>
            <a:off x="7124700" y="3429000"/>
            <a:ext cx="3064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 Sack </a:t>
            </a:r>
            <a:r>
              <a:rPr lang="en-US" dirty="0" err="1"/>
              <a:t>lucnk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Mexicon</a:t>
            </a:r>
            <a:r>
              <a:rPr lang="en-US" dirty="0"/>
              <a:t> on Bus; </a:t>
            </a:r>
            <a:r>
              <a:rPr lang="en-US" dirty="0" err="1"/>
              <a:t>Roth.Fraunho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276DE3-E38B-418E-A2D4-35CE9F9BD5F0}"/>
              </a:ext>
            </a:extLst>
          </p:cNvPr>
          <p:cNvSpPr txBox="1"/>
          <p:nvPr/>
        </p:nvSpPr>
        <p:spPr>
          <a:xfrm>
            <a:off x="6096000" y="3226832"/>
            <a:ext cx="150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Joshep</a:t>
            </a:r>
            <a:r>
              <a:rPr lang="en-US" dirty="0"/>
              <a:t> </a:t>
            </a:r>
            <a:r>
              <a:rPr lang="en-US" dirty="0" err="1"/>
              <a:t>xexton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1C9E44-0892-48C9-9F52-C5F35A68077F}"/>
              </a:ext>
            </a:extLst>
          </p:cNvPr>
          <p:cNvSpPr txBox="1"/>
          <p:nvPr/>
        </p:nvSpPr>
        <p:spPr>
          <a:xfrm>
            <a:off x="5880100" y="2387600"/>
            <a:ext cx="103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Tim cook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3E9513-1CE3-4CF7-B8D4-C77213418034}"/>
              </a:ext>
            </a:extLst>
          </p:cNvPr>
          <p:cNvSpPr txBox="1"/>
          <p:nvPr/>
        </p:nvSpPr>
        <p:spPr>
          <a:xfrm>
            <a:off x="8267700" y="2641600"/>
            <a:ext cx="138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Cosco</a:t>
            </a:r>
            <a:r>
              <a:rPr lang="en-US" strike="sngStrike" dirty="0"/>
              <a:t>; </a:t>
            </a:r>
            <a:r>
              <a:rPr lang="en-US" strike="sngStrike" dirty="0" err="1"/>
              <a:t>laurd</a:t>
            </a:r>
            <a:r>
              <a:rPr lang="en-US" strike="sngStrike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5FA5-376B-47D8-ACA4-B77F1A2585C4}"/>
              </a:ext>
            </a:extLst>
          </p:cNvPr>
          <p:cNvSpPr txBox="1"/>
          <p:nvPr/>
        </p:nvSpPr>
        <p:spPr>
          <a:xfrm>
            <a:off x="5880100" y="1470171"/>
            <a:ext cx="4903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FBI:WMD </a:t>
            </a:r>
            <a:r>
              <a:rPr lang="en-US" sz="2800" dirty="0"/>
              <a:t>For SCHOOL SHOOTER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21BDF9-C955-418C-BC15-01B036096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773" y="2003379"/>
            <a:ext cx="1236327" cy="142562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D46A1D-5C33-449F-8BA8-7AB8227E1374}"/>
              </a:ext>
            </a:extLst>
          </p:cNvPr>
          <p:cNvCxnSpPr>
            <a:endCxn id="27" idx="3"/>
          </p:cNvCxnSpPr>
          <p:nvPr/>
        </p:nvCxnSpPr>
        <p:spPr>
          <a:xfrm>
            <a:off x="7493000" y="1731781"/>
            <a:ext cx="329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B5C110-2B0A-46C9-9D6E-6A6C013A1C2B}"/>
              </a:ext>
            </a:extLst>
          </p:cNvPr>
          <p:cNvCxnSpPr/>
          <p:nvPr/>
        </p:nvCxnSpPr>
        <p:spPr>
          <a:xfrm flipH="1" flipV="1">
            <a:off x="10179769" y="1897301"/>
            <a:ext cx="1580431" cy="19933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948323-BFB9-4222-B901-9F91F69588F3}"/>
              </a:ext>
            </a:extLst>
          </p:cNvPr>
          <p:cNvSpPr txBox="1"/>
          <p:nvPr/>
        </p:nvSpPr>
        <p:spPr>
          <a:xfrm>
            <a:off x="1752600" y="2003379"/>
            <a:ext cx="3259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Phil(</a:t>
            </a:r>
            <a:r>
              <a:rPr lang="en-US" dirty="0" err="1"/>
              <a:t>sa</a:t>
            </a:r>
            <a:r>
              <a:rPr lang="en-US" strike="sngStrike" dirty="0" err="1"/>
              <a:t>yulor</a:t>
            </a:r>
            <a:r>
              <a:rPr lang="en-US" strike="sngStrike" dirty="0"/>
              <a:t>_) Tyson </a:t>
            </a:r>
            <a:r>
              <a:rPr lang="en-US" strike="sngStrike" dirty="0" err="1"/>
              <a:t>dr</a:t>
            </a:r>
            <a:r>
              <a:rPr lang="en-US" strike="sngStrike" dirty="0"/>
              <a:t> </a:t>
            </a:r>
            <a:r>
              <a:rPr lang="en-US" strike="sngStrike" dirty="0" err="1"/>
              <a:t>dier</a:t>
            </a:r>
            <a:r>
              <a:rPr lang="en-US" strike="sngStrike" dirty="0"/>
              <a:t> </a:t>
            </a:r>
            <a:r>
              <a:rPr lang="en-US" strike="sngStrike" dirty="0" err="1"/>
              <a:t>zech</a:t>
            </a:r>
            <a:r>
              <a:rPr lang="en-US" dirty="0"/>
              <a:t> </a:t>
            </a:r>
          </a:p>
          <a:p>
            <a:r>
              <a:rPr lang="en-US" dirty="0"/>
              <a:t>STANFORD</a:t>
            </a:r>
          </a:p>
          <a:p>
            <a:r>
              <a:rPr lang="en-US" strike="sngStrike" dirty="0" err="1"/>
              <a:t>Grrek</a:t>
            </a:r>
            <a:r>
              <a:rPr lang="en-US" strike="sngStrike" dirty="0"/>
              <a:t> </a:t>
            </a:r>
            <a:r>
              <a:rPr lang="en-US" strike="sngStrike" dirty="0" err="1"/>
              <a:t>mystonlogy</a:t>
            </a:r>
            <a:endParaRPr lang="en-US" strike="sngStrik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BA60DD5-2EAB-426D-8705-AEEA83E48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48" y="2777247"/>
            <a:ext cx="676275" cy="52983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81A1C7-33BB-4868-971E-D157F46F3C7D}"/>
              </a:ext>
            </a:extLst>
          </p:cNvPr>
          <p:cNvCxnSpPr/>
          <p:nvPr/>
        </p:nvCxnSpPr>
        <p:spPr>
          <a:xfrm>
            <a:off x="4137308" y="2570014"/>
            <a:ext cx="874902" cy="8589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A42093D-5E86-414A-892E-5AB1E01C3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099" y="2548568"/>
            <a:ext cx="955761" cy="95576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F8A3A7-EDA0-46BA-80D0-C00D4645C956}"/>
              </a:ext>
            </a:extLst>
          </p:cNvPr>
          <p:cNvCxnSpPr/>
          <p:nvPr/>
        </p:nvCxnSpPr>
        <p:spPr>
          <a:xfrm>
            <a:off x="4811583" y="2581439"/>
            <a:ext cx="874902" cy="8589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BDCFD67-FA2D-47E6-AAEF-D5D07CD01543}"/>
              </a:ext>
            </a:extLst>
          </p:cNvPr>
          <p:cNvSpPr/>
          <p:nvPr/>
        </p:nvSpPr>
        <p:spPr>
          <a:xfrm>
            <a:off x="6690986" y="6087533"/>
            <a:ext cx="802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E5A214-2EDD-4D3B-8774-38304F8C2DD7}"/>
              </a:ext>
            </a:extLst>
          </p:cNvPr>
          <p:cNvSpPr txBox="1"/>
          <p:nvPr/>
        </p:nvSpPr>
        <p:spPr>
          <a:xfrm>
            <a:off x="10477500" y="595198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AAB95248-2822-419F-9B73-8C8EE034A9A9}"/>
              </a:ext>
            </a:extLst>
          </p:cNvPr>
          <p:cNvSpPr/>
          <p:nvPr/>
        </p:nvSpPr>
        <p:spPr>
          <a:xfrm>
            <a:off x="10783878" y="5422899"/>
            <a:ext cx="976322" cy="102023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</p:spTree>
    <p:extLst>
      <p:ext uri="{BB962C8B-B14F-4D97-AF65-F5344CB8AC3E}">
        <p14:creationId xmlns:p14="http://schemas.microsoft.com/office/powerpoint/2010/main" val="25929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DDA39E-8E1F-4D3F-B5A7-7B4F0298277D}"/>
              </a:ext>
            </a:extLst>
          </p:cNvPr>
          <p:cNvSpPr/>
          <p:nvPr/>
        </p:nvSpPr>
        <p:spPr>
          <a:xfrm>
            <a:off x="401500" y="1574800"/>
            <a:ext cx="3606800" cy="36068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05F818-7A9F-4048-80DF-E0CB65DB4190}"/>
              </a:ext>
            </a:extLst>
          </p:cNvPr>
          <p:cNvSpPr/>
          <p:nvPr/>
        </p:nvSpPr>
        <p:spPr>
          <a:xfrm>
            <a:off x="1246878" y="3843130"/>
            <a:ext cx="397565" cy="25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C6979-7486-423C-9702-FE5CCD5C144D}"/>
              </a:ext>
            </a:extLst>
          </p:cNvPr>
          <p:cNvSpPr txBox="1"/>
          <p:nvPr/>
        </p:nvSpPr>
        <p:spPr>
          <a:xfrm>
            <a:off x="2042009" y="3551583"/>
            <a:ext cx="2683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 cried</a:t>
            </a:r>
          </a:p>
          <a:p>
            <a:r>
              <a:rPr lang="en-US" strike="sngStrike" dirty="0"/>
              <a:t>When go to room</a:t>
            </a:r>
          </a:p>
          <a:p>
            <a:r>
              <a:rPr lang="en-US" strike="sngStrike" dirty="0"/>
              <a:t>Showers and sleeping area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C1FCF-EAB2-4812-A111-E579B708ED0F}"/>
              </a:ext>
            </a:extLst>
          </p:cNvPr>
          <p:cNvSpPr txBox="1"/>
          <p:nvPr/>
        </p:nvSpPr>
        <p:spPr>
          <a:xfrm>
            <a:off x="849312" y="32160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44917E-8F48-4A30-920D-21E321267657}"/>
              </a:ext>
            </a:extLst>
          </p:cNvPr>
          <p:cNvSpPr/>
          <p:nvPr/>
        </p:nvSpPr>
        <p:spPr>
          <a:xfrm>
            <a:off x="2804008" y="2045394"/>
            <a:ext cx="397565" cy="251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96492-2443-41DB-92E1-633B6180955E}"/>
              </a:ext>
            </a:extLst>
          </p:cNvPr>
          <p:cNvSpPr txBox="1"/>
          <p:nvPr/>
        </p:nvSpPr>
        <p:spPr>
          <a:xfrm>
            <a:off x="3499748" y="209384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Visa fly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A25C1-A0EF-4B38-AF7C-14CA07F661B6}"/>
              </a:ext>
            </a:extLst>
          </p:cNvPr>
          <p:cNvSpPr/>
          <p:nvPr/>
        </p:nvSpPr>
        <p:spPr>
          <a:xfrm>
            <a:off x="1445660" y="1574800"/>
            <a:ext cx="2054088" cy="1373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FE4C96-AFDF-4224-96FE-D5DF14D99232}"/>
              </a:ext>
            </a:extLst>
          </p:cNvPr>
          <p:cNvSpPr/>
          <p:nvPr/>
        </p:nvSpPr>
        <p:spPr>
          <a:xfrm>
            <a:off x="5499429" y="1712166"/>
            <a:ext cx="3606800" cy="360680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06606A-562D-486E-A275-C0ECE2B65DA3}"/>
              </a:ext>
            </a:extLst>
          </p:cNvPr>
          <p:cNvSpPr/>
          <p:nvPr/>
        </p:nvSpPr>
        <p:spPr>
          <a:xfrm>
            <a:off x="6275785" y="1854967"/>
            <a:ext cx="2054088" cy="1373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06F200-8CD3-4D47-8C9D-2B779F936E24}"/>
              </a:ext>
            </a:extLst>
          </p:cNvPr>
          <p:cNvSpPr txBox="1"/>
          <p:nvPr/>
        </p:nvSpPr>
        <p:spPr>
          <a:xfrm>
            <a:off x="5315939" y="1341535"/>
            <a:ext cx="397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2009 WWI.KING.QEEN.DUCTES(</a:t>
            </a:r>
            <a:r>
              <a:rPr lang="en-US" dirty="0" err="1"/>
              <a:t>bismark</a:t>
            </a:r>
            <a:r>
              <a:rPr lang="en-US" dirty="0"/>
              <a:t>)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41ADE53-9C79-45D3-8AFE-3E094437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21" y="2297186"/>
            <a:ext cx="251460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22785F-6B13-4566-AFA9-FE4CD7136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341" y="3170997"/>
            <a:ext cx="2466975" cy="18478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91B843-0A8A-43B0-9F41-8FCF4F343992}"/>
              </a:ext>
            </a:extLst>
          </p:cNvPr>
          <p:cNvSpPr/>
          <p:nvPr/>
        </p:nvSpPr>
        <p:spPr>
          <a:xfrm>
            <a:off x="6256136" y="2027245"/>
            <a:ext cx="3802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intel </a:t>
            </a:r>
            <a:r>
              <a:rPr lang="en-US" strike="sngStrike" dirty="0" err="1"/>
              <a:t>peopel</a:t>
            </a:r>
            <a:r>
              <a:rPr lang="en-US" strike="sngStrike" dirty="0"/>
              <a:t> </a:t>
            </a:r>
            <a:r>
              <a:rPr lang="en-US" strike="sngStrike" dirty="0" err="1"/>
              <a:t>commeical</a:t>
            </a:r>
            <a:r>
              <a:rPr lang="en-US" strike="sngStrike" dirty="0"/>
              <a:t> </a:t>
            </a:r>
            <a:r>
              <a:rPr lang="en-US" strike="sngStrike" dirty="0" err="1"/>
              <a:t>dum</a:t>
            </a:r>
            <a:r>
              <a:rPr lang="en-US" strike="sngStrike" dirty="0"/>
              <a:t> </a:t>
            </a:r>
            <a:r>
              <a:rPr lang="en-US" strike="sngStrike" dirty="0" err="1"/>
              <a:t>dum</a:t>
            </a:r>
            <a:r>
              <a:rPr lang="en-US" strike="sngStrike" dirty="0"/>
              <a:t> </a:t>
            </a:r>
            <a:r>
              <a:rPr lang="en-US" strike="sngStrike" dirty="0" err="1"/>
              <a:t>diub</a:t>
            </a:r>
            <a:endParaRPr lang="en-US" strike="sngStri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256BF-9837-4F9C-A825-247CDA30A170}"/>
              </a:ext>
            </a:extLst>
          </p:cNvPr>
          <p:cNvSpPr txBox="1"/>
          <p:nvPr/>
        </p:nvSpPr>
        <p:spPr>
          <a:xfrm>
            <a:off x="5362786" y="1133111"/>
            <a:ext cx="374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</a:t>
            </a:r>
            <a:r>
              <a:rPr lang="en-US" b="1" dirty="0"/>
              <a:t>IMPORT</a:t>
            </a:r>
            <a:r>
              <a:rPr lang="en-US" dirty="0"/>
              <a:t> KING.INTENTPAYMENTS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9CF8E8-0098-43F3-8F6E-DDC8CEDA4A17}"/>
              </a:ext>
            </a:extLst>
          </p:cNvPr>
          <p:cNvCxnSpPr/>
          <p:nvPr/>
        </p:nvCxnSpPr>
        <p:spPr>
          <a:xfrm>
            <a:off x="5689600" y="3024580"/>
            <a:ext cx="3238500" cy="17887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E6424B-764C-4C40-A594-CFB21D31DB1E}"/>
              </a:ext>
            </a:extLst>
          </p:cNvPr>
          <p:cNvCxnSpPr/>
          <p:nvPr/>
        </p:nvCxnSpPr>
        <p:spPr>
          <a:xfrm flipH="1">
            <a:off x="9289719" y="3400688"/>
            <a:ext cx="2051381" cy="56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9A940AA-4E36-48EA-9034-85FAEDA1D3C7}"/>
              </a:ext>
            </a:extLst>
          </p:cNvPr>
          <p:cNvSpPr txBox="1"/>
          <p:nvPr/>
        </p:nvSpPr>
        <p:spPr>
          <a:xfrm>
            <a:off x="9614813" y="2785132"/>
            <a:ext cx="30318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nonPoliceCfgLogial</a:t>
            </a:r>
            <a:endParaRPr lang="en-US" dirty="0"/>
          </a:p>
          <a:p>
            <a:r>
              <a:rPr lang="en-US" dirty="0"/>
              <a:t>Intel z/OS chips</a:t>
            </a:r>
          </a:p>
          <a:p>
            <a:r>
              <a:rPr lang="en-US" dirty="0"/>
              <a:t>AUSCHTIZ </a:t>
            </a:r>
            <a:r>
              <a:rPr lang="en-US" dirty="0" err="1"/>
              <a:t>POLZEI.</a:t>
            </a:r>
            <a:r>
              <a:rPr lang="en-US" strike="sngStrike" dirty="0" err="1"/>
              <a:t>marx</a:t>
            </a:r>
            <a:endParaRPr lang="en-US" strike="sngStrike" dirty="0"/>
          </a:p>
          <a:p>
            <a:r>
              <a:rPr lang="en-US" dirty="0"/>
              <a:t>GAGGBADEN BANDEN POLIZEI</a:t>
            </a:r>
          </a:p>
          <a:p>
            <a:r>
              <a:rPr lang="en-US" dirty="0"/>
              <a:t>ENASU POLZIE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FE1FB7-1897-4EF2-BC15-0C0BD1978E6F}"/>
              </a:ext>
            </a:extLst>
          </p:cNvPr>
          <p:cNvSpPr/>
          <p:nvPr/>
        </p:nvSpPr>
        <p:spPr>
          <a:xfrm>
            <a:off x="9614813" y="2396577"/>
            <a:ext cx="2424787" cy="31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9528EF9-685D-4644-AF52-DDC59ACDD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2" y="5006363"/>
            <a:ext cx="2628900" cy="17430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BD494D2-FAE8-47AE-A2C8-CEBBB586C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928" y="5018847"/>
            <a:ext cx="2476500" cy="13930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82F07B8-47D0-4926-BA7D-DB10A4155709}"/>
              </a:ext>
            </a:extLst>
          </p:cNvPr>
          <p:cNvSpPr txBox="1"/>
          <p:nvPr/>
        </p:nvSpPr>
        <p:spPr>
          <a:xfrm>
            <a:off x="6096000" y="5715362"/>
            <a:ext cx="1289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ENGLAND</a:t>
            </a:r>
          </a:p>
          <a:p>
            <a:r>
              <a:rPr lang="en-US" sz="800" strike="sngStrike" dirty="0" err="1"/>
              <a:t>Ghohe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setz,ice</a:t>
            </a:r>
            <a:r>
              <a:rPr lang="en-US" sz="800" strike="sngStrike" dirty="0"/>
              <a:t>-tea/cube)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D9E352-8B1A-40B9-AE8F-09001B0224CB}"/>
              </a:ext>
            </a:extLst>
          </p:cNvPr>
          <p:cNvSpPr txBox="1"/>
          <p:nvPr/>
        </p:nvSpPr>
        <p:spPr>
          <a:xfrm>
            <a:off x="6096000" y="6207805"/>
            <a:ext cx="294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KING.!AUSCHIW or ENGLAND</a:t>
            </a:r>
          </a:p>
          <a:p>
            <a:r>
              <a:rPr lang="en-US" dirty="0"/>
              <a:t>   </a:t>
            </a:r>
            <a:r>
              <a:rPr lang="en-US" strike="sngStrike" dirty="0"/>
              <a:t>intel </a:t>
            </a:r>
            <a:r>
              <a:rPr lang="en-US" strike="sngStrike" dirty="0" err="1"/>
              <a:t>sivlionvalll</a:t>
            </a:r>
            <a:r>
              <a:rPr lang="en-US" strike="sngStrike" dirty="0"/>
              <a:t> or </a:t>
            </a:r>
            <a:r>
              <a:rPr lang="en-US" dirty="0" err="1"/>
              <a:t>england</a:t>
            </a:r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F1CF68C-3E92-4DD0-9724-1F56CF5AC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050" y="5673341"/>
            <a:ext cx="736718" cy="49114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4DACA12-6A27-4D01-A54E-AA0BB9DFE1CD}"/>
              </a:ext>
            </a:extLst>
          </p:cNvPr>
          <p:cNvSpPr txBox="1"/>
          <p:nvPr/>
        </p:nvSpPr>
        <p:spPr>
          <a:xfrm>
            <a:off x="8814421" y="5715362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St. Peter(</a:t>
            </a:r>
            <a:r>
              <a:rPr lang="en-US" strike="sngStrike" dirty="0" err="1"/>
              <a:t>borkim</a:t>
            </a:r>
            <a:r>
              <a:rPr lang="en-US" strike="sngStrike" dirty="0"/>
              <a:t>) Island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1CCA33-B105-4CE6-9E3E-98470F0B26D2}"/>
              </a:ext>
            </a:extLst>
          </p:cNvPr>
          <p:cNvSpPr txBox="1"/>
          <p:nvPr/>
        </p:nvSpPr>
        <p:spPr>
          <a:xfrm>
            <a:off x="10393745" y="6411878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AVAILABILITY</a:t>
            </a:r>
            <a:r>
              <a:rPr lang="en-US" dirty="0" err="1"/>
              <a:t>:</a:t>
            </a:r>
            <a:r>
              <a:rPr lang="en-US" strike="sngStrike" dirty="0" err="1"/>
              <a:t>workday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418844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FDC2EA-2C54-4DFB-9A30-8AC2BA603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37" y="2406074"/>
            <a:ext cx="2543175" cy="1800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7F3C7C-0607-4F10-AC79-AE6F8698B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57" y="2353848"/>
            <a:ext cx="2628900" cy="1743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CC145D-6BBA-466A-82F5-417746264DCF}"/>
              </a:ext>
            </a:extLst>
          </p:cNvPr>
          <p:cNvSpPr txBox="1"/>
          <p:nvPr/>
        </p:nvSpPr>
        <p:spPr>
          <a:xfrm>
            <a:off x="977900" y="1292189"/>
            <a:ext cx="6467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POLICJA RAID/RAZZIA</a:t>
            </a:r>
          </a:p>
          <a:p>
            <a:r>
              <a:rPr lang="en-US" dirty="0"/>
              <a:t>AUSCHWITZ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6DA38D-0FEF-4398-B6E9-167707674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56" y="4911450"/>
            <a:ext cx="489373" cy="6543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E70CFAE-02CA-4D89-A193-20E9C804DF43}"/>
              </a:ext>
            </a:extLst>
          </p:cNvPr>
          <p:cNvSpPr/>
          <p:nvPr/>
        </p:nvSpPr>
        <p:spPr>
          <a:xfrm>
            <a:off x="5499429" y="4664604"/>
            <a:ext cx="3606800" cy="128738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7B1BE-015C-44EF-A6C2-5CCE12A7B1DF}"/>
              </a:ext>
            </a:extLst>
          </p:cNvPr>
          <p:cNvSpPr txBox="1"/>
          <p:nvPr/>
        </p:nvSpPr>
        <p:spPr>
          <a:xfrm>
            <a:off x="9232900" y="4102100"/>
            <a:ext cx="1963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Perfomrae</a:t>
            </a:r>
            <a:endParaRPr lang="en-US" dirty="0"/>
          </a:p>
          <a:p>
            <a:r>
              <a:rPr lang="en-US" dirty="0"/>
              <a:t>ASM/</a:t>
            </a:r>
            <a:r>
              <a:rPr lang="en-US" dirty="0" err="1"/>
              <a:t>Asmsbley</a:t>
            </a:r>
            <a:endParaRPr lang="en-US" dirty="0"/>
          </a:p>
          <a:p>
            <a:r>
              <a:rPr lang="en-US" sz="800" strike="sngStrike" dirty="0" err="1"/>
              <a:t>Ghhoe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dell,sexabue,jacking</a:t>
            </a:r>
            <a:r>
              <a:rPr lang="en-US" sz="800" strike="sngStrike" dirty="0"/>
              <a:t> in dorm room)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3D5CF4-4F12-47E3-98D1-0AA186648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04" y="2406074"/>
            <a:ext cx="2457450" cy="1866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8C569B-8D65-456E-9632-727B2A677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989" y="2388658"/>
            <a:ext cx="2400300" cy="1905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9DC823-BA08-4F26-B310-976AC0902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570" y="4426113"/>
            <a:ext cx="312973" cy="3129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C6EDF4-5BD0-4431-8BC5-9D27D07831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991" y="4490541"/>
            <a:ext cx="381000" cy="381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37C320D-D11B-40EB-A5A2-313C90B65D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844" y="4582599"/>
            <a:ext cx="396875" cy="39687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555276-35CB-4AEA-9F97-FCD07E0EB3D7}"/>
              </a:ext>
            </a:extLst>
          </p:cNvPr>
          <p:cNvCxnSpPr/>
          <p:nvPr/>
        </p:nvCxnSpPr>
        <p:spPr>
          <a:xfrm flipH="1" flipV="1">
            <a:off x="11196899" y="4293658"/>
            <a:ext cx="727390" cy="6177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6073696-1051-4123-A919-2FD0D3578B74}"/>
              </a:ext>
            </a:extLst>
          </p:cNvPr>
          <p:cNvSpPr/>
          <p:nvPr/>
        </p:nvSpPr>
        <p:spPr>
          <a:xfrm>
            <a:off x="10574465" y="4846631"/>
            <a:ext cx="1349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2023</a:t>
            </a:r>
          </a:p>
          <a:p>
            <a:r>
              <a:rPr lang="en-US" dirty="0"/>
              <a:t>  1991</a:t>
            </a:r>
          </a:p>
          <a:p>
            <a:r>
              <a:rPr lang="en-US" dirty="0"/>
              <a:t>  1921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10C8679-479F-43F1-BA82-DEAC3C90AF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03" y="5238630"/>
            <a:ext cx="845391" cy="1055687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366122-7E98-4F01-87E3-46A1FE5CBCC8}"/>
              </a:ext>
            </a:extLst>
          </p:cNvPr>
          <p:cNvCxnSpPr>
            <a:endCxn id="36" idx="1"/>
          </p:cNvCxnSpPr>
          <p:nvPr/>
        </p:nvCxnSpPr>
        <p:spPr>
          <a:xfrm flipV="1">
            <a:off x="10447794" y="4781037"/>
            <a:ext cx="1143050" cy="6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EA7A84-1E1E-4E31-9596-D1E1D73C4F1E}"/>
              </a:ext>
            </a:extLst>
          </p:cNvPr>
          <p:cNvCxnSpPr>
            <a:endCxn id="26" idx="1"/>
          </p:cNvCxnSpPr>
          <p:nvPr/>
        </p:nvCxnSpPr>
        <p:spPr>
          <a:xfrm flipV="1">
            <a:off x="10447794" y="4582600"/>
            <a:ext cx="875776" cy="65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6747AF-758D-454E-8B98-D3CEAEC31C09}"/>
              </a:ext>
            </a:extLst>
          </p:cNvPr>
          <p:cNvSpPr txBox="1"/>
          <p:nvPr/>
        </p:nvSpPr>
        <p:spPr>
          <a:xfrm>
            <a:off x="8486439" y="6496703"/>
            <a:ext cx="3501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SQ.NAME CHANGE(</a:t>
            </a:r>
            <a:r>
              <a:rPr lang="en-US" sz="800" strike="sngStrike" dirty="0" err="1"/>
              <a:t>Petersson-yand</a:t>
            </a:r>
            <a:r>
              <a:rPr lang="en-US" sz="800" strike="sngStrike" dirty="0"/>
              <a:t> dynasty, free[</a:t>
            </a:r>
            <a:r>
              <a:rPr lang="en-US" sz="800" strike="sngStrike" dirty="0" err="1"/>
              <a:t>iz</a:t>
            </a:r>
            <a:r>
              <a:rPr lang="en-US" dirty="0" err="1"/>
              <a:t>z</a:t>
            </a:r>
            <a:r>
              <a:rPr lang="en-US" dirty="0"/>
              <a:t>)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E1D227-66FA-4142-9BB7-D031181AE81A}"/>
              </a:ext>
            </a:extLst>
          </p:cNvPr>
          <p:cNvCxnSpPr/>
          <p:nvPr/>
        </p:nvCxnSpPr>
        <p:spPr>
          <a:xfrm>
            <a:off x="11607491" y="6496703"/>
            <a:ext cx="316798" cy="36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758E285-11F8-4A47-A4EB-BDC43D302968}"/>
              </a:ext>
            </a:extLst>
          </p:cNvPr>
          <p:cNvSpPr txBox="1"/>
          <p:nvPr/>
        </p:nvSpPr>
        <p:spPr>
          <a:xfrm>
            <a:off x="5167550" y="6192701"/>
            <a:ext cx="6005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nonPoliceCfg.nonPicePrision</a:t>
            </a:r>
            <a:r>
              <a:rPr lang="en-US" dirty="0"/>
              <a:t>(chain </a:t>
            </a:r>
            <a:r>
              <a:rPr lang="en-US" dirty="0" err="1"/>
              <a:t>auschiwt</a:t>
            </a:r>
            <a:r>
              <a:rPr lang="en-US" dirty="0"/>
              <a:t>, </a:t>
            </a:r>
            <a:r>
              <a:rPr lang="en-US" dirty="0" err="1"/>
              <a:t>santa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birth)</a:t>
            </a:r>
          </a:p>
          <a:p>
            <a:r>
              <a:rPr lang="en-US" dirty="0"/>
              <a:t>Yang </a:t>
            </a:r>
            <a:r>
              <a:rPr lang="en-US" dirty="0" err="1"/>
              <a:t>descide</a:t>
            </a:r>
            <a:r>
              <a:rPr lang="en-US" dirty="0"/>
              <a:t> NAME CHANGE.41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C30108-B2CE-4BB2-A5F3-B7DE27F86869}"/>
              </a:ext>
            </a:extLst>
          </p:cNvPr>
          <p:cNvCxnSpPr>
            <a:cxnSpLocks/>
          </p:cNvCxnSpPr>
          <p:nvPr/>
        </p:nvCxnSpPr>
        <p:spPr>
          <a:xfrm flipH="1" flipV="1">
            <a:off x="8049296" y="6387921"/>
            <a:ext cx="3200081" cy="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AF1015A5-3F10-4DF5-8001-7590BD2906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54" y="4682411"/>
            <a:ext cx="2619375" cy="174307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613A70C-1378-414A-8870-C88BBD3416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09" y="4646546"/>
            <a:ext cx="2372296" cy="183852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C2E87A2-8085-4140-B453-7FDB31A537A4}"/>
              </a:ext>
            </a:extLst>
          </p:cNvPr>
          <p:cNvSpPr txBox="1"/>
          <p:nvPr/>
        </p:nvSpPr>
        <p:spPr>
          <a:xfrm>
            <a:off x="4386296" y="4276808"/>
            <a:ext cx="23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HOMCIE:LUX(</a:t>
            </a:r>
            <a:r>
              <a:rPr lang="en-US" strike="sngStrike" dirty="0" err="1"/>
              <a:t>majesski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087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247BE-6DB1-4787-A961-10D17C15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870200"/>
            <a:ext cx="2514600" cy="76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3F5C5-24E7-4CDF-B9B7-28606FB05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00" y="3035300"/>
            <a:ext cx="2857500" cy="1600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BBF91C-21FF-4C91-B7FD-872596170C0E}"/>
              </a:ext>
            </a:extLst>
          </p:cNvPr>
          <p:cNvCxnSpPr/>
          <p:nvPr/>
        </p:nvCxnSpPr>
        <p:spPr>
          <a:xfrm>
            <a:off x="5156200" y="2451100"/>
            <a:ext cx="2857500" cy="21844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6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247BE-6DB1-4787-A961-10D17C15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0" y="1321696"/>
            <a:ext cx="2514600" cy="76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CADB3-D692-40BB-B56B-84EFE035C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50" y="2147332"/>
            <a:ext cx="3074252" cy="2302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DDEA4D-9CC9-4D72-8353-E19C2A90C8F0}"/>
              </a:ext>
            </a:extLst>
          </p:cNvPr>
          <p:cNvSpPr/>
          <p:nvPr/>
        </p:nvSpPr>
        <p:spPr>
          <a:xfrm>
            <a:off x="5454312" y="4410433"/>
            <a:ext cx="2081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IMPORT offsite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54399-587B-4F44-B260-4ADC97A69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076" y="5327676"/>
            <a:ext cx="1666976" cy="1248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C1E12-7798-44AF-B1F4-DE7EE98B8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940" y="5327676"/>
            <a:ext cx="1666976" cy="1248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2D200A-F8AD-417F-831C-2408D206F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12" y="5327676"/>
            <a:ext cx="1666976" cy="1248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702361-F9E4-491A-A295-C867A6B9E040}"/>
              </a:ext>
            </a:extLst>
          </p:cNvPr>
          <p:cNvSpPr txBox="1"/>
          <p:nvPr/>
        </p:nvSpPr>
        <p:spPr>
          <a:xfrm>
            <a:off x="7353300" y="4813300"/>
            <a:ext cx="303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ATOMBIMO(</a:t>
            </a:r>
            <a:r>
              <a:rPr lang="en-US" dirty="0" err="1"/>
              <a:t>Hahn,</a:t>
            </a:r>
            <a:r>
              <a:rPr lang="en-US" strike="sngStrike" dirty="0" err="1"/>
              <a:t>Ringstrasse</a:t>
            </a:r>
            <a:r>
              <a:rPr lang="en-US" strike="sngStrik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5344A-F314-4271-A72C-4E07448C2DA2}"/>
              </a:ext>
            </a:extLst>
          </p:cNvPr>
          <p:cNvSpPr txBox="1"/>
          <p:nvPr/>
        </p:nvSpPr>
        <p:spPr>
          <a:xfrm>
            <a:off x="4926750" y="4813300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strike="sngStrike" dirty="0"/>
              <a:t>parent </a:t>
            </a:r>
            <a:r>
              <a:rPr lang="en-US" strike="sngStrike" dirty="0" err="1"/>
              <a:t>valeyew</a:t>
            </a:r>
            <a:endParaRPr lang="en-US" strike="sngStri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F0CB7-CB10-4450-93B7-7F4CE675949B}"/>
              </a:ext>
            </a:extLst>
          </p:cNvPr>
          <p:cNvSpPr txBox="1"/>
          <p:nvPr/>
        </p:nvSpPr>
        <p:spPr>
          <a:xfrm>
            <a:off x="2648287" y="4569699"/>
            <a:ext cx="13907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ATOMCLOCK</a:t>
            </a:r>
          </a:p>
          <a:p>
            <a:r>
              <a:rPr lang="en-US" sz="800" strike="sngStrike" dirty="0"/>
              <a:t>(logical google </a:t>
            </a:r>
            <a:r>
              <a:rPr lang="en-US" sz="800" strike="sngStrike" dirty="0" err="1"/>
              <a:t>streete</a:t>
            </a:r>
            <a:r>
              <a:rPr lang="en-US" sz="800" strike="sngStrike" dirty="0"/>
              <a:t> view)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4A4B6D-F4D1-480F-ABDA-9EB75CB9B9CB}"/>
              </a:ext>
            </a:extLst>
          </p:cNvPr>
          <p:cNvSpPr/>
          <p:nvPr/>
        </p:nvSpPr>
        <p:spPr>
          <a:xfrm>
            <a:off x="5868147" y="1632956"/>
            <a:ext cx="77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onsite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68E7FC-240D-426A-876D-31447E4D5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88" y="2540000"/>
            <a:ext cx="2201812" cy="16492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B6423A-A51F-4745-81A8-139860175B6D}"/>
              </a:ext>
            </a:extLst>
          </p:cNvPr>
          <p:cNvSpPr txBox="1"/>
          <p:nvPr/>
        </p:nvSpPr>
        <p:spPr>
          <a:xfrm>
            <a:off x="8597900" y="2002288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HOMICDIE:BILL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7D556A-B50C-46F1-92A9-5228701222F6}"/>
              </a:ext>
            </a:extLst>
          </p:cNvPr>
          <p:cNvSpPr txBox="1"/>
          <p:nvPr/>
        </p:nvSpPr>
        <p:spPr>
          <a:xfrm>
            <a:off x="5302301" y="185115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</a:t>
            </a:r>
            <a:r>
              <a:rPr lang="en-US" sz="800" strike="sngStrike" dirty="0" err="1"/>
              <a:t>amundsen</a:t>
            </a:r>
            <a:endParaRPr lang="en-US" sz="800" strike="sngStrik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951021-2288-4852-9CE8-0CBF70EFB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226" y="3244189"/>
            <a:ext cx="1409700" cy="10559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FC939-966B-4B96-BE60-5A04F7F4F4E1}"/>
              </a:ext>
            </a:extLst>
          </p:cNvPr>
          <p:cNvSpPr txBox="1"/>
          <p:nvPr/>
        </p:nvSpPr>
        <p:spPr>
          <a:xfrm>
            <a:off x="2252748" y="2597858"/>
            <a:ext cx="487806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41.HOCME:JESUS</a:t>
            </a:r>
            <a:r>
              <a:rPr lang="en-US" strike="sngStrike" dirty="0"/>
              <a:t>(</a:t>
            </a:r>
            <a:r>
              <a:rPr lang="en-US" strike="sngStrike" dirty="0" err="1"/>
              <a:t>ventura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HOMCID:PETER:PETER</a:t>
            </a:r>
          </a:p>
          <a:p>
            <a:endParaRPr lang="en-US" strike="sngStrike" dirty="0"/>
          </a:p>
          <a:p>
            <a:endParaRPr lang="en-US" strike="sngStrike" dirty="0"/>
          </a:p>
          <a:p>
            <a:endParaRPr lang="en-US" strike="sngStrike" dirty="0"/>
          </a:p>
          <a:p>
            <a:endParaRPr lang="en-US" strike="sngStrike" dirty="0"/>
          </a:p>
          <a:p>
            <a:r>
              <a:rPr lang="en-US" strike="sngStrike" dirty="0"/>
              <a:t>PRISON SAIN </a:t>
            </a:r>
            <a:r>
              <a:rPr lang="en-US" strike="sngStrike" dirty="0" err="1"/>
              <a:t>RITA.nonPicePranetXML.DEA</a:t>
            </a:r>
            <a:r>
              <a:rPr lang="en-US" strike="sngStrike" dirty="0"/>
              <a:t>(</a:t>
            </a:r>
            <a:r>
              <a:rPr lang="en-US" strike="sngStrike" dirty="0" err="1"/>
              <a:t>cocain</a:t>
            </a:r>
            <a:r>
              <a:rPr lang="en-US" strike="sngStrike" dirty="0"/>
              <a:t>)</a:t>
            </a:r>
          </a:p>
          <a:p>
            <a:r>
              <a:rPr lang="en-US" sz="800" strike="sngStrike" dirty="0"/>
              <a:t>King/king/jobs/</a:t>
            </a:r>
            <a:r>
              <a:rPr lang="en-US" sz="800" strike="sngStrike" dirty="0" err="1"/>
              <a:t>jbos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meiers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meie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smies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meies</a:t>
            </a:r>
            <a:endParaRPr lang="en-US" sz="800" strike="sngStrik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B0D34C-9E4B-453A-A336-DA19D1930C67}"/>
              </a:ext>
            </a:extLst>
          </p:cNvPr>
          <p:cNvCxnSpPr/>
          <p:nvPr/>
        </p:nvCxnSpPr>
        <p:spPr>
          <a:xfrm>
            <a:off x="2252748" y="4651488"/>
            <a:ext cx="8949574" cy="3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145B47-8097-4452-9010-EBCB834293FB}"/>
              </a:ext>
            </a:extLst>
          </p:cNvPr>
          <p:cNvSpPr/>
          <p:nvPr/>
        </p:nvSpPr>
        <p:spPr>
          <a:xfrm rot="19189714">
            <a:off x="3368228" y="1969283"/>
            <a:ext cx="2132234" cy="491028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BDFB7-1CE3-4842-BDBE-62170EC1269C}"/>
              </a:ext>
            </a:extLst>
          </p:cNvPr>
          <p:cNvSpPr txBox="1"/>
          <p:nvPr/>
        </p:nvSpPr>
        <p:spPr>
          <a:xfrm>
            <a:off x="454692" y="1879005"/>
            <a:ext cx="4603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MAINSTEET(</a:t>
            </a:r>
            <a:r>
              <a:rPr lang="en-US" dirty="0" err="1"/>
              <a:t>DISNEYLAND</a:t>
            </a:r>
            <a:r>
              <a:rPr lang="en-US" strike="sngStrike" dirty="0" err="1"/>
              <a:t>,ghcheoi</a:t>
            </a:r>
            <a:r>
              <a:rPr lang="en-US" strike="sngStrike" dirty="0"/>
              <a:t>(pub)</a:t>
            </a:r>
            <a:r>
              <a:rPr lang="en-US" dirty="0"/>
              <a:t>)</a:t>
            </a:r>
          </a:p>
          <a:p>
            <a:r>
              <a:rPr lang="en-US" dirty="0"/>
              <a:t>HOMCEI:JSUES:HOCM:PETER:PETER:MATHEWE</a:t>
            </a:r>
          </a:p>
          <a:p>
            <a:r>
              <a:rPr lang="en-US" dirty="0" err="1"/>
              <a:t>Ibm.parent.client.granit.DEA</a:t>
            </a:r>
            <a:r>
              <a:rPr lang="en-US" dirty="0"/>
              <a:t>(</a:t>
            </a:r>
            <a:r>
              <a:rPr lang="en-US" dirty="0" err="1"/>
              <a:t>coain</a:t>
            </a:r>
            <a:r>
              <a:rPr lang="en-US" dirty="0"/>
              <a:t>)</a:t>
            </a:r>
          </a:p>
          <a:p>
            <a:r>
              <a:rPr lang="en-US" dirty="0" err="1"/>
              <a:t>HOOVER.</a:t>
            </a:r>
            <a:r>
              <a:rPr lang="en-US" strike="sngStrike" dirty="0" err="1"/>
              <a:t>maxplank.aed.marx</a:t>
            </a:r>
            <a:r>
              <a:rPr lang="en-US" strike="sngStrike" dirty="0"/>
              <a:t>(bob)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80D21-FFC6-471C-8AB6-08AF0E4DC402}"/>
              </a:ext>
            </a:extLst>
          </p:cNvPr>
          <p:cNvSpPr txBox="1"/>
          <p:nvPr/>
        </p:nvSpPr>
        <p:spPr>
          <a:xfrm>
            <a:off x="453090" y="3126747"/>
            <a:ext cx="1420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2007/8</a:t>
            </a:r>
          </a:p>
          <a:p>
            <a:r>
              <a:rPr lang="en-US" sz="800" strike="sngStrike" dirty="0"/>
              <a:t>Mathew meets Chris</a:t>
            </a:r>
          </a:p>
          <a:p>
            <a:r>
              <a:rPr lang="en-US" sz="800" dirty="0" err="1"/>
              <a:t>IMPORt</a:t>
            </a:r>
            <a:r>
              <a:rPr lang="en-US" sz="800" dirty="0"/>
              <a:t> </a:t>
            </a:r>
            <a:r>
              <a:rPr lang="en-US" sz="800" strike="sngStrike" dirty="0" err="1"/>
              <a:t>sheetock</a:t>
            </a:r>
            <a:endParaRPr lang="en-US" sz="800" strike="sngStrike" dirty="0"/>
          </a:p>
          <a:p>
            <a:r>
              <a:rPr lang="en-US" sz="800" dirty="0"/>
              <a:t>CPVA.AVAIALBIILY</a:t>
            </a:r>
          </a:p>
          <a:p>
            <a:endParaRPr lang="en-US" sz="800" dirty="0"/>
          </a:p>
          <a:p>
            <a:r>
              <a:rPr lang="en-US" sz="800" dirty="0"/>
              <a:t>IBM OAKLAND </a:t>
            </a:r>
            <a:r>
              <a:rPr lang="en-US" sz="800" strike="sngStrike" dirty="0"/>
              <a:t>WSAM 1/BEER</a:t>
            </a:r>
          </a:p>
          <a:p>
            <a:r>
              <a:rPr lang="en-US" sz="800" dirty="0"/>
              <a:t>Arun </a:t>
            </a:r>
            <a:r>
              <a:rPr lang="en-US" sz="800" dirty="0" err="1"/>
              <a:t>bilitiri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0269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247BE-6DB1-4787-A961-10D17C15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870200"/>
            <a:ext cx="2514600" cy="76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31F7E-0075-4829-9495-6D43C0024A45}"/>
              </a:ext>
            </a:extLst>
          </p:cNvPr>
          <p:cNvSpPr txBox="1"/>
          <p:nvPr/>
        </p:nvSpPr>
        <p:spPr>
          <a:xfrm>
            <a:off x="6096000" y="2400300"/>
            <a:ext cx="53592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C++ 0.1 Tivoli ARM</a:t>
            </a:r>
          </a:p>
          <a:p>
            <a:r>
              <a:rPr lang="en-US" dirty="0"/>
              <a:t>Al </a:t>
            </a:r>
            <a:r>
              <a:rPr lang="en-US" dirty="0" err="1"/>
              <a:t>Kaida</a:t>
            </a:r>
            <a:r>
              <a:rPr lang="en-US" dirty="0"/>
              <a:t>   Greg Havens Wife Arabic  </a:t>
            </a:r>
            <a:r>
              <a:rPr lang="en-US" dirty="0" err="1"/>
              <a:t>IPXghcoe</a:t>
            </a:r>
            <a:r>
              <a:rPr lang="en-US" dirty="0"/>
              <a:t>(</a:t>
            </a:r>
            <a:r>
              <a:rPr lang="en-US" dirty="0" err="1"/>
              <a:t>micheala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START ARM</a:t>
            </a:r>
          </a:p>
          <a:p>
            <a:endParaRPr lang="en-US" dirty="0"/>
          </a:p>
          <a:p>
            <a:r>
              <a:rPr lang="en-US" dirty="0"/>
              <a:t>STOP AMR</a:t>
            </a:r>
          </a:p>
          <a:p>
            <a:endParaRPr lang="en-US" dirty="0"/>
          </a:p>
          <a:p>
            <a:r>
              <a:rPr lang="en-US" dirty="0"/>
              <a:t>Dr. Zimmermann, Java/J2ee HAMMBUH PORTS</a:t>
            </a:r>
          </a:p>
          <a:p>
            <a:r>
              <a:rPr lang="en-US" dirty="0"/>
              <a:t>Log ENTER</a:t>
            </a:r>
          </a:p>
          <a:p>
            <a:r>
              <a:rPr lang="en-US" dirty="0"/>
              <a:t>Log EXIT</a:t>
            </a:r>
          </a:p>
          <a:p>
            <a:r>
              <a:rPr lang="en-US" dirty="0"/>
              <a:t>C++  0.1 Tivoli ARM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6105E3-867B-4705-92B4-068FCC3044A7}"/>
              </a:ext>
            </a:extLst>
          </p:cNvPr>
          <p:cNvCxnSpPr/>
          <p:nvPr/>
        </p:nvCxnSpPr>
        <p:spPr>
          <a:xfrm flipV="1">
            <a:off x="5956300" y="2489200"/>
            <a:ext cx="2171700" cy="20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40539A-70AE-4F80-9432-08B3C2848884}"/>
              </a:ext>
            </a:extLst>
          </p:cNvPr>
          <p:cNvSpPr txBox="1"/>
          <p:nvPr/>
        </p:nvSpPr>
        <p:spPr>
          <a:xfrm>
            <a:off x="5651500" y="1812108"/>
            <a:ext cx="557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MAINSTTE(</a:t>
            </a:r>
            <a:r>
              <a:rPr lang="en-US" dirty="0" err="1"/>
              <a:t>disneland,britley</a:t>
            </a:r>
            <a:r>
              <a:rPr lang="en-US" dirty="0"/>
              <a:t>)</a:t>
            </a:r>
          </a:p>
          <a:p>
            <a:r>
              <a:rPr lang="en-US" dirty="0"/>
              <a:t>ARM ITCAM for RTT </a:t>
            </a:r>
            <a:r>
              <a:rPr lang="en-US" dirty="0" err="1"/>
              <a:t>Manamgene</a:t>
            </a:r>
            <a:r>
              <a:rPr lang="en-US" dirty="0"/>
              <a:t> Agent(</a:t>
            </a:r>
            <a:r>
              <a:rPr lang="en-US" dirty="0" err="1"/>
              <a:t>nonpliceCfg</a:t>
            </a:r>
            <a:r>
              <a:rPr lang="en-US" dirty="0"/>
              <a:t>)ARM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52C1E-7FB9-4AAA-8316-0B6EE29E3B65}"/>
              </a:ext>
            </a:extLst>
          </p:cNvPr>
          <p:cNvSpPr txBox="1"/>
          <p:nvPr/>
        </p:nvSpPr>
        <p:spPr>
          <a:xfrm>
            <a:off x="6353154" y="1552906"/>
            <a:ext cx="2422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Pwc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consustlitn</a:t>
            </a:r>
            <a:r>
              <a:rPr lang="en-US" sz="800" strike="sngStrike" dirty="0"/>
              <a:t>: </a:t>
            </a:r>
            <a:r>
              <a:rPr lang="en-US" sz="800" strike="sngStrike" dirty="0" err="1"/>
              <a:t>touch.accnetou.Daimler.ibm.rot.king</a:t>
            </a:r>
            <a:endParaRPr lang="en-US" sz="800" strike="sngStrik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EC0026-A48D-4D5B-8B58-F8E66A12DD28}"/>
              </a:ext>
            </a:extLst>
          </p:cNvPr>
          <p:cNvCxnSpPr/>
          <p:nvPr/>
        </p:nvCxnSpPr>
        <p:spPr>
          <a:xfrm flipH="1">
            <a:off x="6845300" y="1968500"/>
            <a:ext cx="1930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95DCE-72F3-4379-AE7F-E1181FCA7B5D}"/>
              </a:ext>
            </a:extLst>
          </p:cNvPr>
          <p:cNvCxnSpPr/>
          <p:nvPr/>
        </p:nvCxnSpPr>
        <p:spPr>
          <a:xfrm flipV="1">
            <a:off x="5651500" y="3886200"/>
            <a:ext cx="4787900" cy="173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249FFB-0281-4E1D-9827-6C33F413CEAA}"/>
              </a:ext>
            </a:extLst>
          </p:cNvPr>
          <p:cNvCxnSpPr/>
          <p:nvPr/>
        </p:nvCxnSpPr>
        <p:spPr>
          <a:xfrm flipV="1">
            <a:off x="5956300" y="2723161"/>
            <a:ext cx="1085850" cy="427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53782F-FB21-4EB6-A42E-537D4C576642}"/>
              </a:ext>
            </a:extLst>
          </p:cNvPr>
          <p:cNvCxnSpPr/>
          <p:nvPr/>
        </p:nvCxnSpPr>
        <p:spPr>
          <a:xfrm flipH="1" flipV="1">
            <a:off x="9880600" y="2841620"/>
            <a:ext cx="1714324" cy="18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B43C8C-25DC-4A08-9FEA-3231AFD78779}"/>
              </a:ext>
            </a:extLst>
          </p:cNvPr>
          <p:cNvCxnSpPr/>
          <p:nvPr/>
        </p:nvCxnSpPr>
        <p:spPr>
          <a:xfrm>
            <a:off x="7042150" y="2826985"/>
            <a:ext cx="2343150" cy="4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88C344-4367-4FB3-9D26-DC1DF0520298}"/>
              </a:ext>
            </a:extLst>
          </p:cNvPr>
          <p:cNvSpPr txBox="1"/>
          <p:nvPr/>
        </p:nvSpPr>
        <p:spPr>
          <a:xfrm>
            <a:off x="4105275" y="2435372"/>
            <a:ext cx="13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41.NSA</a:t>
            </a:r>
            <a:r>
              <a:rPr lang="en-US" dirty="0"/>
              <a:t> Wife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4AE21C-C9CE-498D-9716-359902A43BE3}"/>
              </a:ext>
            </a:extLst>
          </p:cNvPr>
          <p:cNvCxnSpPr/>
          <p:nvPr/>
        </p:nvCxnSpPr>
        <p:spPr>
          <a:xfrm>
            <a:off x="5049696" y="2590800"/>
            <a:ext cx="1567004" cy="23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9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3247BE-6DB1-4787-A961-10D17C15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870200"/>
            <a:ext cx="2514600" cy="76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D39EAE-54C7-475B-8015-CD4BADCA0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14" y="1981199"/>
            <a:ext cx="4481286" cy="2352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9DB687-F302-4185-9E37-259CB4C9A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62" y="4854426"/>
            <a:ext cx="1133475" cy="4381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C18B5A-4B6C-4A2A-AF0C-F16F3661222B}"/>
              </a:ext>
            </a:extLst>
          </p:cNvPr>
          <p:cNvCxnSpPr/>
          <p:nvPr/>
        </p:nvCxnSpPr>
        <p:spPr>
          <a:xfrm>
            <a:off x="5335814" y="4854426"/>
            <a:ext cx="1877786" cy="4381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6C5405F-1AF7-4AD6-803D-A72E6407B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79" y="4611539"/>
            <a:ext cx="668337" cy="66833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BF11E6-B162-44EA-A5D4-6E2865A31E44}"/>
              </a:ext>
            </a:extLst>
          </p:cNvPr>
          <p:cNvCxnSpPr/>
          <p:nvPr/>
        </p:nvCxnSpPr>
        <p:spPr>
          <a:xfrm>
            <a:off x="6772954" y="4726632"/>
            <a:ext cx="1877786" cy="4381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5E100F-96FF-4837-8151-05535BBCF777}"/>
              </a:ext>
            </a:extLst>
          </p:cNvPr>
          <p:cNvSpPr txBox="1"/>
          <p:nvPr/>
        </p:nvSpPr>
        <p:spPr>
          <a:xfrm rot="21409530">
            <a:off x="5445084" y="4220152"/>
            <a:ext cx="26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41.Stalking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5CEC1-8E21-4545-A75B-055F3CE0D652}"/>
              </a:ext>
            </a:extLst>
          </p:cNvPr>
          <p:cNvSpPr txBox="1"/>
          <p:nvPr/>
        </p:nvSpPr>
        <p:spPr>
          <a:xfrm>
            <a:off x="4737100" y="1651000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Offsite: </a:t>
            </a:r>
            <a:r>
              <a:rPr lang="en-US" dirty="0" err="1"/>
              <a:t>conent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374491-CC49-4211-BF1C-48B9CA2D78F3}"/>
              </a:ext>
            </a:extLst>
          </p:cNvPr>
          <p:cNvSpPr/>
          <p:nvPr/>
        </p:nvSpPr>
        <p:spPr>
          <a:xfrm>
            <a:off x="1371600" y="1645638"/>
            <a:ext cx="3124200" cy="133886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workday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66C97C-FC5D-412E-A041-986B34469B4F}"/>
              </a:ext>
            </a:extLst>
          </p:cNvPr>
          <p:cNvSpPr txBox="1"/>
          <p:nvPr/>
        </p:nvSpPr>
        <p:spPr>
          <a:xfrm>
            <a:off x="1816961" y="1853168"/>
            <a:ext cx="26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CHANGE</a:t>
            </a:r>
            <a:r>
              <a:rPr lang="en-US" strike="sngStrike" dirty="0"/>
              <a:t>(</a:t>
            </a:r>
            <a:r>
              <a:rPr lang="en-US" strike="sngStrike" dirty="0" err="1"/>
              <a:t>freepizza</a:t>
            </a:r>
            <a:r>
              <a:rPr lang="en-US" strike="sngStrike" dirty="0"/>
              <a:t>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C72B141-EBFF-41A4-BE84-86ABA6825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407" y="3935263"/>
            <a:ext cx="1685925" cy="271462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E2D1B70-144F-419F-9978-1A9EC1DB4115}"/>
              </a:ext>
            </a:extLst>
          </p:cNvPr>
          <p:cNvSpPr/>
          <p:nvPr/>
        </p:nvSpPr>
        <p:spPr>
          <a:xfrm>
            <a:off x="4033642" y="5260828"/>
            <a:ext cx="906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Onsite: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D40522-5C26-4D2F-94EB-E23C5BD3337D}"/>
              </a:ext>
            </a:extLst>
          </p:cNvPr>
          <p:cNvCxnSpPr/>
          <p:nvPr/>
        </p:nvCxnSpPr>
        <p:spPr>
          <a:xfrm flipV="1">
            <a:off x="5078338" y="5073501"/>
            <a:ext cx="220323" cy="9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6E4627-8451-42A7-B01E-0BB57A07288A}"/>
              </a:ext>
            </a:extLst>
          </p:cNvPr>
          <p:cNvSpPr txBox="1"/>
          <p:nvPr/>
        </p:nvSpPr>
        <p:spPr>
          <a:xfrm>
            <a:off x="4407580" y="5951988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 </a:t>
            </a:r>
            <a:r>
              <a:rPr lang="en-US" strike="sngStrike" dirty="0"/>
              <a:t>Again: </a:t>
            </a:r>
            <a:r>
              <a:rPr lang="en-US" strike="sngStrike" dirty="0" err="1"/>
              <a:t>glu</a:t>
            </a:r>
            <a:endParaRPr lang="en-US" strike="sngStrike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0FA4F10-63C2-4418-BAF3-C2C797D7B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268" y="5813128"/>
            <a:ext cx="1133475" cy="4381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44D593-362E-4135-90AB-92C7E2D6BF78}"/>
              </a:ext>
            </a:extLst>
          </p:cNvPr>
          <p:cNvCxnSpPr/>
          <p:nvPr/>
        </p:nvCxnSpPr>
        <p:spPr>
          <a:xfrm>
            <a:off x="6043733" y="6015794"/>
            <a:ext cx="1877786" cy="4381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16A900-9C16-4E6E-BC83-E25FEBE47285}"/>
              </a:ext>
            </a:extLst>
          </p:cNvPr>
          <p:cNvSpPr txBox="1"/>
          <p:nvPr/>
        </p:nvSpPr>
        <p:spPr>
          <a:xfrm>
            <a:off x="7576457" y="5672634"/>
            <a:ext cx="354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FAG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279D84-9CB4-426F-83E5-91441268E552}"/>
              </a:ext>
            </a:extLst>
          </p:cNvPr>
          <p:cNvSpPr/>
          <p:nvPr/>
        </p:nvSpPr>
        <p:spPr>
          <a:xfrm>
            <a:off x="61291" y="1263274"/>
            <a:ext cx="3848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41.JOB.82.nonPoliceMonitor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B8B65C5-0A61-4D53-BCFF-D4764B0452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814" y="3429000"/>
            <a:ext cx="439467" cy="66040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9E2B9C-1A30-40C7-B9D1-36A53CF25D18}"/>
              </a:ext>
            </a:extLst>
          </p:cNvPr>
          <p:cNvCxnSpPr/>
          <p:nvPr/>
        </p:nvCxnSpPr>
        <p:spPr>
          <a:xfrm>
            <a:off x="10171129" y="3323430"/>
            <a:ext cx="1054455" cy="10104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375EA9-B7D2-436B-A1F6-DA38FDAAC0EF}"/>
              </a:ext>
            </a:extLst>
          </p:cNvPr>
          <p:cNvSpPr txBox="1"/>
          <p:nvPr/>
        </p:nvSpPr>
        <p:spPr>
          <a:xfrm>
            <a:off x="10171129" y="2781300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ABAILBITY</a:t>
            </a:r>
          </a:p>
        </p:txBody>
      </p:sp>
    </p:spTree>
    <p:extLst>
      <p:ext uri="{BB962C8B-B14F-4D97-AF65-F5344CB8AC3E}">
        <p14:creationId xmlns:p14="http://schemas.microsoft.com/office/powerpoint/2010/main" val="303059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BFDFA-C6AD-4BCD-AE49-70A9B0AC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97" y="1866900"/>
            <a:ext cx="3788140" cy="462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D0BB3-2EA4-4233-AF03-373C25E3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2209800"/>
            <a:ext cx="2286000" cy="17526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E397CB-B619-4744-AB7F-42FA9D788804}"/>
              </a:ext>
            </a:extLst>
          </p:cNvPr>
          <p:cNvCxnSpPr/>
          <p:nvPr/>
        </p:nvCxnSpPr>
        <p:spPr>
          <a:xfrm>
            <a:off x="2806700" y="2223125"/>
            <a:ext cx="2159000" cy="3482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04E56D-C063-4935-BD93-6369A0CB0255}"/>
              </a:ext>
            </a:extLst>
          </p:cNvPr>
          <p:cNvCxnSpPr/>
          <p:nvPr/>
        </p:nvCxnSpPr>
        <p:spPr>
          <a:xfrm>
            <a:off x="4817697" y="1485900"/>
            <a:ext cx="3788140" cy="537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413C17-C686-4FF9-AB46-5D7454157664}"/>
              </a:ext>
            </a:extLst>
          </p:cNvPr>
          <p:cNvSpPr txBox="1"/>
          <p:nvPr/>
        </p:nvSpPr>
        <p:spPr>
          <a:xfrm>
            <a:off x="163330" y="1073792"/>
            <a:ext cx="33297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WHITE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AA08D-9E82-4508-B094-C64B8DC34152}"/>
              </a:ext>
            </a:extLst>
          </p:cNvPr>
          <p:cNvSpPr txBox="1"/>
          <p:nvPr/>
        </p:nvSpPr>
        <p:spPr>
          <a:xfrm>
            <a:off x="1028700" y="2387600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fag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D925CB-054D-4640-919C-448999158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1485900"/>
            <a:ext cx="3329758" cy="5361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520CFF-E794-46F0-A675-8AC5E230DA94}"/>
              </a:ext>
            </a:extLst>
          </p:cNvPr>
          <p:cNvSpPr txBox="1"/>
          <p:nvPr/>
        </p:nvSpPr>
        <p:spPr>
          <a:xfrm>
            <a:off x="635000" y="4889500"/>
            <a:ext cx="3711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41.JOB</a:t>
            </a:r>
          </a:p>
        </p:txBody>
      </p:sp>
    </p:spTree>
    <p:extLst>
      <p:ext uri="{BB962C8B-B14F-4D97-AF65-F5344CB8AC3E}">
        <p14:creationId xmlns:p14="http://schemas.microsoft.com/office/powerpoint/2010/main" val="34249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EA437-6738-4BD2-B700-1572C1BD4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90" y="2463799"/>
            <a:ext cx="2512417" cy="3359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D9112C-4263-4CF9-9B8C-946C62C22829}"/>
              </a:ext>
            </a:extLst>
          </p:cNvPr>
          <p:cNvSpPr txBox="1"/>
          <p:nvPr/>
        </p:nvSpPr>
        <p:spPr>
          <a:xfrm>
            <a:off x="5651500" y="2857500"/>
            <a:ext cx="10867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 err="1"/>
              <a:t>Retiemed</a:t>
            </a:r>
            <a:endParaRPr lang="en-US" dirty="0"/>
          </a:p>
          <a:p>
            <a:r>
              <a:rPr lang="en-US" dirty="0"/>
              <a:t>I feel old</a:t>
            </a:r>
          </a:p>
          <a:p>
            <a:r>
              <a:rPr lang="en-US" dirty="0"/>
              <a:t>Wife </a:t>
            </a:r>
          </a:p>
          <a:p>
            <a:r>
              <a:rPr lang="en-US" dirty="0" err="1"/>
              <a:t>Chealing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E8EA6B-97BE-4F85-BFF1-B529FD88326A}"/>
              </a:ext>
            </a:extLst>
          </p:cNvPr>
          <p:cNvCxnSpPr/>
          <p:nvPr/>
        </p:nvCxnSpPr>
        <p:spPr>
          <a:xfrm>
            <a:off x="5486400" y="2743200"/>
            <a:ext cx="1422400" cy="1868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3BA0AF-A01B-474D-82B3-70F2507B15D8}"/>
              </a:ext>
            </a:extLst>
          </p:cNvPr>
          <p:cNvSpPr txBox="1"/>
          <p:nvPr/>
        </p:nvSpPr>
        <p:spPr>
          <a:xfrm>
            <a:off x="4406900" y="1905000"/>
            <a:ext cx="2877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</a:t>
            </a:r>
            <a:r>
              <a:rPr lang="en-US" dirty="0" err="1"/>
              <a:t>swedish</a:t>
            </a:r>
            <a:r>
              <a:rPr lang="en-US" dirty="0"/>
              <a:t> . Blah</a:t>
            </a:r>
          </a:p>
          <a:p>
            <a:r>
              <a:rPr lang="en-US" dirty="0" err="1"/>
              <a:t>nonPoliceCf.Staling</a:t>
            </a:r>
            <a:r>
              <a:rPr lang="en-US" dirty="0"/>
              <a:t>.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 </a:t>
            </a:r>
            <a:r>
              <a:rPr lang="en-US" strike="sngStrike" dirty="0" err="1"/>
              <a:t>dre</a:t>
            </a:r>
            <a:r>
              <a:rPr lang="en-US" strike="sngStrike" dirty="0"/>
              <a:t>[])</a:t>
            </a:r>
          </a:p>
          <a:p>
            <a:r>
              <a:rPr lang="en-US" dirty="0" err="1"/>
              <a:t>nonPiceHmoellLiason</a:t>
            </a:r>
            <a:r>
              <a:rPr lang="en-US" strike="sngStrike" dirty="0" err="1"/>
              <a:t>.marx</a:t>
            </a:r>
            <a:endParaRPr lang="en-US" strike="sngStrik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FA506F-6AE3-4FBA-81B3-29DCA301398E}"/>
              </a:ext>
            </a:extLst>
          </p:cNvPr>
          <p:cNvCxnSpPr/>
          <p:nvPr/>
        </p:nvCxnSpPr>
        <p:spPr>
          <a:xfrm>
            <a:off x="4229100" y="2133600"/>
            <a:ext cx="2509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93ED99-C510-4DFE-9778-B60EA9DC58E5}"/>
              </a:ext>
            </a:extLst>
          </p:cNvPr>
          <p:cNvSpPr txBox="1"/>
          <p:nvPr/>
        </p:nvSpPr>
        <p:spPr>
          <a:xfrm>
            <a:off x="7543800" y="1803400"/>
            <a:ext cx="325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</a:t>
            </a:r>
            <a:r>
              <a:rPr lang="en-US" strike="sngStrike" dirty="0"/>
              <a:t>bald/bald Visa Marketing avg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C802D5-2FC5-44DE-83B1-D1C21A691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76" y="2318365"/>
            <a:ext cx="1574800" cy="5099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78185E-5B3A-42D6-A52F-4E55A2CB3731}"/>
              </a:ext>
            </a:extLst>
          </p:cNvPr>
          <p:cNvSpPr/>
          <p:nvPr/>
        </p:nvSpPr>
        <p:spPr>
          <a:xfrm>
            <a:off x="8030376" y="2463799"/>
            <a:ext cx="1774024" cy="270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90E445-51FC-4EAC-8EAC-1AF108DC28A3}"/>
              </a:ext>
            </a:extLst>
          </p:cNvPr>
          <p:cNvSpPr txBox="1"/>
          <p:nvPr/>
        </p:nvSpPr>
        <p:spPr>
          <a:xfrm>
            <a:off x="8229600" y="3276600"/>
            <a:ext cx="390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Whyladn</a:t>
            </a:r>
            <a:r>
              <a:rPr lang="en-US" strike="sngStrike" dirty="0"/>
              <a:t>, it is </a:t>
            </a:r>
            <a:r>
              <a:rPr lang="en-US" strike="sngStrike" dirty="0" err="1"/>
              <a:t>notw</a:t>
            </a:r>
            <a:r>
              <a:rPr lang="en-US" strike="sngStrike" dirty="0"/>
              <a:t> working ( </a:t>
            </a:r>
            <a:r>
              <a:rPr lang="en-US" strike="sngStrike" dirty="0" err="1"/>
              <a:t>ifucked</a:t>
            </a:r>
            <a:r>
              <a:rPr lang="en-US" strike="sngStrike" dirty="0"/>
              <a:t> it)</a:t>
            </a:r>
          </a:p>
          <a:p>
            <a:r>
              <a:rPr lang="en-US" strike="sngStrike" dirty="0"/>
              <a:t>And it was </a:t>
            </a:r>
            <a:r>
              <a:rPr lang="en-US" strike="sngStrike" dirty="0" err="1"/>
              <a:t>peterrsson</a:t>
            </a:r>
            <a:r>
              <a:rPr lang="en-US" strike="sngStrike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818FA-299C-48ED-8048-C84C930B507E}"/>
              </a:ext>
            </a:extLst>
          </p:cNvPr>
          <p:cNvSpPr txBox="1"/>
          <p:nvPr/>
        </p:nvSpPr>
        <p:spPr>
          <a:xfrm>
            <a:off x="8356600" y="3922931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Avg.2y.CONSTIOSNT VIOLAON DEFAULT</a:t>
            </a:r>
          </a:p>
          <a:p>
            <a:r>
              <a:rPr lang="en-US" dirty="0"/>
              <a:t>projects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FC1219-D4A5-4C28-8013-FA5B4E6D599E}"/>
              </a:ext>
            </a:extLst>
          </p:cNvPr>
          <p:cNvCxnSpPr/>
          <p:nvPr/>
        </p:nvCxnSpPr>
        <p:spPr>
          <a:xfrm flipV="1">
            <a:off x="8030376" y="4330700"/>
            <a:ext cx="1888324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7F0445-10E0-48C8-8B7F-44AF0745618E}"/>
              </a:ext>
            </a:extLst>
          </p:cNvPr>
          <p:cNvSpPr txBox="1"/>
          <p:nvPr/>
        </p:nvSpPr>
        <p:spPr>
          <a:xfrm>
            <a:off x="8356600" y="5041900"/>
            <a:ext cx="21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It was just marketing</a:t>
            </a:r>
          </a:p>
        </p:txBody>
      </p:sp>
    </p:spTree>
    <p:extLst>
      <p:ext uri="{BB962C8B-B14F-4D97-AF65-F5344CB8AC3E}">
        <p14:creationId xmlns:p14="http://schemas.microsoft.com/office/powerpoint/2010/main" val="308551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A39CD-B4F8-4D79-8B39-D319537D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4" y="2250808"/>
            <a:ext cx="3635375" cy="26640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F666F8-A568-49EE-AD04-8FF7D34FC09E}"/>
              </a:ext>
            </a:extLst>
          </p:cNvPr>
          <p:cNvSpPr/>
          <p:nvPr/>
        </p:nvSpPr>
        <p:spPr>
          <a:xfrm>
            <a:off x="3035300" y="4584700"/>
            <a:ext cx="4406900" cy="77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BD3892-8B60-4688-AA4A-17540135B560}"/>
              </a:ext>
            </a:extLst>
          </p:cNvPr>
          <p:cNvCxnSpPr/>
          <p:nvPr/>
        </p:nvCxnSpPr>
        <p:spPr>
          <a:xfrm>
            <a:off x="3035300" y="1905000"/>
            <a:ext cx="3200400" cy="231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89E0DC-F27A-4B48-B813-298E5FB6A117}"/>
              </a:ext>
            </a:extLst>
          </p:cNvPr>
          <p:cNvCxnSpPr/>
          <p:nvPr/>
        </p:nvCxnSpPr>
        <p:spPr>
          <a:xfrm>
            <a:off x="5575300" y="1569438"/>
            <a:ext cx="1651000" cy="3459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5331B0-01D7-4532-9728-70267C5B0EEB}"/>
              </a:ext>
            </a:extLst>
          </p:cNvPr>
          <p:cNvSpPr txBox="1"/>
          <p:nvPr/>
        </p:nvSpPr>
        <p:spPr>
          <a:xfrm>
            <a:off x="4525550" y="1611849"/>
            <a:ext cx="218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hun</a:t>
            </a:r>
            <a:r>
              <a:rPr lang="en-US" dirty="0"/>
              <a:t> china </a:t>
            </a:r>
          </a:p>
          <a:p>
            <a:r>
              <a:rPr lang="en-US" strike="sngStrike" dirty="0" err="1"/>
              <a:t>Hungaryian</a:t>
            </a:r>
            <a:r>
              <a:rPr lang="en-US" strike="sngStrike" dirty="0"/>
              <a:t> </a:t>
            </a:r>
            <a:r>
              <a:rPr lang="en-US" strike="sngStrike" dirty="0" err="1"/>
              <a:t>bbq</a:t>
            </a:r>
            <a:r>
              <a:rPr lang="en-US" strike="sngStrike" dirty="0"/>
              <a:t> </a:t>
            </a:r>
            <a:r>
              <a:rPr lang="en-US" strike="sngStrike" dirty="0" err="1"/>
              <a:t>tivoli</a:t>
            </a:r>
            <a:endParaRPr lang="en-US" strike="sngStrik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21E502-FB80-43C8-8D7A-B92C7B02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50" y="2233612"/>
            <a:ext cx="1914525" cy="239077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78BA2B-37B5-48A2-B492-510FDE42A0A6}"/>
              </a:ext>
            </a:extLst>
          </p:cNvPr>
          <p:cNvCxnSpPr/>
          <p:nvPr/>
        </p:nvCxnSpPr>
        <p:spPr>
          <a:xfrm>
            <a:off x="4381500" y="1727200"/>
            <a:ext cx="1854200" cy="20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B71103-D011-4023-87BA-61FCB2517A25}"/>
              </a:ext>
            </a:extLst>
          </p:cNvPr>
          <p:cNvSpPr txBox="1"/>
          <p:nvPr/>
        </p:nvSpPr>
        <p:spPr>
          <a:xfrm>
            <a:off x="9766300" y="1334849"/>
            <a:ext cx="1702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 Years Debt</a:t>
            </a:r>
          </a:p>
          <a:p>
            <a:r>
              <a:rPr lang="en-US" dirty="0"/>
              <a:t>Wife</a:t>
            </a:r>
          </a:p>
          <a:p>
            <a:r>
              <a:rPr lang="en-US" dirty="0" err="1"/>
              <a:t>Daugher</a:t>
            </a:r>
            <a:endParaRPr lang="en-US" dirty="0"/>
          </a:p>
          <a:p>
            <a:r>
              <a:rPr lang="en-US" dirty="0"/>
              <a:t>Other: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384097-F8A8-4791-A232-1CEA7006AA06}"/>
              </a:ext>
            </a:extLst>
          </p:cNvPr>
          <p:cNvCxnSpPr/>
          <p:nvPr/>
        </p:nvCxnSpPr>
        <p:spPr>
          <a:xfrm>
            <a:off x="9640475" y="2032000"/>
            <a:ext cx="1141825" cy="63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97F80-46A4-4519-ABA1-BA3D8F922DB7}"/>
              </a:ext>
            </a:extLst>
          </p:cNvPr>
          <p:cNvCxnSpPr/>
          <p:nvPr/>
        </p:nvCxnSpPr>
        <p:spPr>
          <a:xfrm flipV="1">
            <a:off x="9286876" y="1420092"/>
            <a:ext cx="1812924" cy="30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36FD41D-DC59-483A-B5D9-CCBBDAE90A60}"/>
              </a:ext>
            </a:extLst>
          </p:cNvPr>
          <p:cNvSpPr txBox="1"/>
          <p:nvPr/>
        </p:nvSpPr>
        <p:spPr>
          <a:xfrm>
            <a:off x="3514724" y="4788585"/>
            <a:ext cx="72715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2005 WWI.IPX </a:t>
            </a:r>
            <a:r>
              <a:rPr lang="en-US" dirty="0"/>
              <a:t>CPVA(</a:t>
            </a:r>
            <a:r>
              <a:rPr lang="en-US" dirty="0" err="1"/>
              <a:t>korest,JOSPHE,MARY</a:t>
            </a:r>
            <a:r>
              <a:rPr lang="en-US" dirty="0"/>
              <a:t>)</a:t>
            </a:r>
            <a:r>
              <a:rPr lang="en-US" dirty="0" err="1"/>
              <a:t>mssage</a:t>
            </a:r>
            <a:endParaRPr lang="en-US" dirty="0"/>
          </a:p>
          <a:p>
            <a:r>
              <a:rPr lang="en-US" dirty="0"/>
              <a:t>HOMCE:LUX:COINTOION:INTERESTOWN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54362-D6C1-4B8E-A963-F570F500D65C}"/>
              </a:ext>
            </a:extLst>
          </p:cNvPr>
          <p:cNvSpPr txBox="1"/>
          <p:nvPr/>
        </p:nvSpPr>
        <p:spPr>
          <a:xfrm>
            <a:off x="5435600" y="5727700"/>
            <a:ext cx="1430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Yang swimming pool massage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C1D44-64FA-440D-93B7-9FD00ECC57A1}"/>
              </a:ext>
            </a:extLst>
          </p:cNvPr>
          <p:cNvSpPr txBox="1"/>
          <p:nvPr/>
        </p:nvSpPr>
        <p:spPr>
          <a:xfrm>
            <a:off x="1358900" y="2667000"/>
            <a:ext cx="2298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 </a:t>
            </a:r>
            <a:r>
              <a:rPr lang="en-US" dirty="0" err="1"/>
              <a:t>stimmt</a:t>
            </a:r>
            <a:r>
              <a:rPr lang="en-US" dirty="0"/>
              <a:t> </a:t>
            </a:r>
            <a:r>
              <a:rPr lang="en-US" dirty="0" err="1"/>
              <a:t>nicht</a:t>
            </a:r>
            <a:endParaRPr lang="en-US" dirty="0"/>
          </a:p>
          <a:p>
            <a:r>
              <a:rPr lang="en-US" dirty="0"/>
              <a:t>0.1 tv 0.0001 </a:t>
            </a:r>
          </a:p>
          <a:p>
            <a:r>
              <a:rPr lang="en-US" strike="sngStrike" dirty="0" err="1"/>
              <a:t>gute</a:t>
            </a:r>
            <a:r>
              <a:rPr lang="en-US" strike="sngStrike" dirty="0"/>
              <a:t>/</a:t>
            </a:r>
            <a:r>
              <a:rPr lang="en-US" strike="sngStrike" dirty="0" err="1"/>
              <a:t>zeitschlect</a:t>
            </a:r>
            <a:r>
              <a:rPr lang="en-US" strike="sngStrike" dirty="0"/>
              <a:t> </a:t>
            </a:r>
            <a:r>
              <a:rPr lang="en-US" strike="sngStrike" dirty="0" err="1"/>
              <a:t>zeiten</a:t>
            </a:r>
            <a:endParaRPr lang="en-US" strike="sngStrike" dirty="0"/>
          </a:p>
          <a:p>
            <a:r>
              <a:rPr lang="en-US" strike="sngStrike" dirty="0"/>
              <a:t>x/y invert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E2FC5F7-26B3-4845-98E5-6FACBC02E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76" y="3574621"/>
            <a:ext cx="1077912" cy="70823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D774D7-0332-4673-8CD3-7CD3643D1010}"/>
              </a:ext>
            </a:extLst>
          </p:cNvPr>
          <p:cNvCxnSpPr/>
          <p:nvPr/>
        </p:nvCxnSpPr>
        <p:spPr>
          <a:xfrm flipV="1">
            <a:off x="1454148" y="3067325"/>
            <a:ext cx="1934751" cy="17212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A275634-ADF4-4E05-A8B5-E010C80DFAA9}"/>
              </a:ext>
            </a:extLst>
          </p:cNvPr>
          <p:cNvSpPr txBox="1"/>
          <p:nvPr/>
        </p:nvSpPr>
        <p:spPr>
          <a:xfrm>
            <a:off x="859250" y="2129819"/>
            <a:ext cx="6485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FURNICS</a:t>
            </a:r>
            <a:r>
              <a:rPr lang="en-US" strike="sngStrike" dirty="0"/>
              <a:t>(</a:t>
            </a:r>
            <a:r>
              <a:rPr lang="en-US" strike="sngStrike" dirty="0" err="1"/>
              <a:t>stehpph</a:t>
            </a:r>
            <a:r>
              <a:rPr lang="en-US" strike="sngStrike" dirty="0"/>
              <a:t>/</a:t>
            </a:r>
            <a:r>
              <a:rPr lang="en-US" strike="sngStrike" dirty="0" err="1"/>
              <a:t>shtep,boner,company</a:t>
            </a:r>
            <a:r>
              <a:rPr lang="en-US" strike="sngStrike" dirty="0"/>
              <a:t> </a:t>
            </a:r>
            <a:r>
              <a:rPr lang="en-US" strike="sngStrike" dirty="0" err="1"/>
              <a:t>funis</a:t>
            </a:r>
            <a:r>
              <a:rPr lang="en-US" strike="sngStrike" dirty="0"/>
              <a:t> </a:t>
            </a:r>
            <a:r>
              <a:rPr lang="en-US" dirty="0"/>
              <a:t>IPX 1990 )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donfoss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frindrene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fuenis</a:t>
            </a:r>
            <a:r>
              <a:rPr lang="en-US" sz="800" strike="sngStrike" dirty="0"/>
              <a:t>)</a:t>
            </a:r>
          </a:p>
          <a:p>
            <a:r>
              <a:rPr lang="en-US" dirty="0"/>
              <a:t>Phil(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A96A7F-20EB-4F20-B87C-80422A0AB68C}"/>
              </a:ext>
            </a:extLst>
          </p:cNvPr>
          <p:cNvSpPr txBox="1"/>
          <p:nvPr/>
        </p:nvSpPr>
        <p:spPr>
          <a:xfrm>
            <a:off x="246620" y="1887835"/>
            <a:ext cx="75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  <a:p>
            <a:r>
              <a:rPr lang="en-US" dirty="0"/>
              <a:t>  1991</a:t>
            </a:r>
          </a:p>
          <a:p>
            <a:r>
              <a:rPr lang="en-US" dirty="0"/>
              <a:t>  1921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75D2A9-4E36-4FCE-A110-807AD1B1C641}"/>
              </a:ext>
            </a:extLst>
          </p:cNvPr>
          <p:cNvSpPr txBox="1"/>
          <p:nvPr/>
        </p:nvSpPr>
        <p:spPr>
          <a:xfrm>
            <a:off x="859250" y="1935013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Auschiwtz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661DAA-A8DA-4A2D-953B-B58C6EF3841B}"/>
              </a:ext>
            </a:extLst>
          </p:cNvPr>
          <p:cNvCxnSpPr/>
          <p:nvPr/>
        </p:nvCxnSpPr>
        <p:spPr>
          <a:xfrm>
            <a:off x="545263" y="2202144"/>
            <a:ext cx="9594862" cy="1091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1520EC7-DE68-4B29-A65E-CCF81EF16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6" y="2818683"/>
            <a:ext cx="1044162" cy="69484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6366658-8E46-4AD0-B804-57998B7281F6}"/>
              </a:ext>
            </a:extLst>
          </p:cNvPr>
          <p:cNvSpPr txBox="1"/>
          <p:nvPr/>
        </p:nvSpPr>
        <p:spPr>
          <a:xfrm>
            <a:off x="105774" y="2563466"/>
            <a:ext cx="341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0.001 fine </a:t>
            </a:r>
            <a:r>
              <a:rPr lang="en-US" dirty="0" err="1"/>
              <a:t>nonPoliceMontiroloigal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7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3A8D2D-DF2F-40B7-B798-406B386590B8}"/>
              </a:ext>
            </a:extLst>
          </p:cNvPr>
          <p:cNvSpPr/>
          <p:nvPr/>
        </p:nvSpPr>
        <p:spPr>
          <a:xfrm>
            <a:off x="0" y="0"/>
            <a:ext cx="12192000" cy="9060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9E8544-833E-4207-B5D2-280548671023}"/>
              </a:ext>
            </a:extLst>
          </p:cNvPr>
          <p:cNvSpPr/>
          <p:nvPr/>
        </p:nvSpPr>
        <p:spPr>
          <a:xfrm>
            <a:off x="0" y="906012"/>
            <a:ext cx="12192000" cy="3355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A6DC3-7386-4773-9A6D-092B4B2AA6D0}"/>
              </a:ext>
            </a:extLst>
          </p:cNvPr>
          <p:cNvSpPr txBox="1"/>
          <p:nvPr/>
        </p:nvSpPr>
        <p:spPr>
          <a:xfrm>
            <a:off x="749300" y="1476358"/>
            <a:ext cx="293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nonPoliceTools</a:t>
            </a:r>
            <a:r>
              <a:rPr lang="en-US" sz="3200" b="1" dirty="0"/>
              <a:t>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0BD68-F738-4B03-86C5-4FA6A4253843}"/>
              </a:ext>
            </a:extLst>
          </p:cNvPr>
          <p:cNvSpPr txBox="1"/>
          <p:nvPr/>
        </p:nvSpPr>
        <p:spPr>
          <a:xfrm>
            <a:off x="3970981" y="202256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Nm</a:t>
            </a:r>
          </a:p>
          <a:p>
            <a:r>
              <a:rPr lang="en-US" b="1" dirty="0" err="1"/>
              <a:t>objdump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7CD8E8-15CF-43FD-ACA6-6A40DF6E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14" y="4476946"/>
            <a:ext cx="1869942" cy="1535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B2978F-6795-4257-B660-FDCA18A354A6}"/>
              </a:ext>
            </a:extLst>
          </p:cNvPr>
          <p:cNvSpPr txBox="1"/>
          <p:nvPr/>
        </p:nvSpPr>
        <p:spPr>
          <a:xfrm>
            <a:off x="8544813" y="3894937"/>
            <a:ext cx="108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</a:t>
            </a:r>
            <a:r>
              <a:rPr lang="en-US" dirty="0" err="1"/>
              <a:t>Ediotr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A7C09-FD5D-498C-B8CA-132A770AAC89}"/>
              </a:ext>
            </a:extLst>
          </p:cNvPr>
          <p:cNvSpPr txBox="1"/>
          <p:nvPr/>
        </p:nvSpPr>
        <p:spPr>
          <a:xfrm>
            <a:off x="6318129" y="1408590"/>
            <a:ext cx="542937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KING.WORMS.</a:t>
            </a:r>
            <a:r>
              <a:rPr lang="en-US" strike="sngStrike" dirty="0" err="1"/>
              <a:t>maxplank.aie</a:t>
            </a:r>
            <a:r>
              <a:rPr lang="en-US" strike="sngStrike" dirty="0"/>
              <a:t>(lux, </a:t>
            </a:r>
            <a:r>
              <a:rPr lang="en-US" strike="sngStrike" dirty="0" err="1"/>
              <a:t>ghoche</a:t>
            </a:r>
            <a:r>
              <a:rPr lang="en-US" strike="sngStrike" dirty="0"/>
              <a:t>(</a:t>
            </a:r>
            <a:r>
              <a:rPr lang="en-US" strike="sngStrike" dirty="0" err="1"/>
              <a:t>micehcala</a:t>
            </a:r>
            <a:r>
              <a:rPr lang="en-US" strike="sngStrike" dirty="0"/>
              <a:t>)boss</a:t>
            </a:r>
          </a:p>
          <a:p>
            <a:r>
              <a:rPr lang="en-US" strike="sngStrike" dirty="0" err="1"/>
              <a:t>Levis</a:t>
            </a:r>
            <a:r>
              <a:rPr lang="en-US" strike="sngStrike" dirty="0"/>
              <a:t>, </a:t>
            </a:r>
            <a:r>
              <a:rPr lang="en-US" strike="sngStrike" dirty="0" err="1"/>
              <a:t>giradelli</a:t>
            </a:r>
            <a:r>
              <a:rPr lang="en-US" strike="sngStrike" dirty="0"/>
              <a:t> </a:t>
            </a:r>
          </a:p>
          <a:p>
            <a:r>
              <a:rPr lang="en-US" sz="800" strike="sngStrike" dirty="0"/>
              <a:t>Tools sold and things to feed the gold giggers 1849</a:t>
            </a:r>
          </a:p>
          <a:p>
            <a:r>
              <a:rPr lang="en-US" sz="800" strike="sngStrike" dirty="0" err="1"/>
              <a:t>Belvum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Choleetchtes</a:t>
            </a:r>
            <a:endParaRPr lang="en-US" sz="800" strike="sngStrik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2CD860-FFD8-4480-AEAB-94FD2B4F0E92}"/>
              </a:ext>
            </a:extLst>
          </p:cNvPr>
          <p:cNvCxnSpPr/>
          <p:nvPr/>
        </p:nvCxnSpPr>
        <p:spPr>
          <a:xfrm>
            <a:off x="8168420" y="3862757"/>
            <a:ext cx="1728787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76F66D1F-6593-4A87-B0D9-A64B4DE58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2366656"/>
            <a:ext cx="3438525" cy="133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6B6475-0445-4C3C-B634-3CED69EBA411}"/>
              </a:ext>
            </a:extLst>
          </p:cNvPr>
          <p:cNvCxnSpPr/>
          <p:nvPr/>
        </p:nvCxnSpPr>
        <p:spPr>
          <a:xfrm>
            <a:off x="6997700" y="3033406"/>
            <a:ext cx="4546600" cy="3955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E9C16E-F15A-46D9-8086-ACC11A4C96FC}"/>
              </a:ext>
            </a:extLst>
          </p:cNvPr>
          <p:cNvCxnSpPr>
            <a:cxnSpLocks/>
          </p:cNvCxnSpPr>
          <p:nvPr/>
        </p:nvCxnSpPr>
        <p:spPr>
          <a:xfrm flipV="1">
            <a:off x="6997700" y="2696736"/>
            <a:ext cx="4546600" cy="7704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4929442-86C9-4658-AC22-B4427B0492A3}"/>
              </a:ext>
            </a:extLst>
          </p:cNvPr>
          <p:cNvSpPr txBox="1"/>
          <p:nvPr/>
        </p:nvSpPr>
        <p:spPr>
          <a:xfrm>
            <a:off x="9350242" y="6216966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CPVAEqunoxFORT</a:t>
            </a:r>
            <a:r>
              <a:rPr lang="en-US" sz="800" dirty="0"/>
              <a:t> </a:t>
            </a:r>
            <a:r>
              <a:rPr lang="en-US" sz="800" dirty="0" err="1"/>
              <a:t>KNOW.AVAIlbI.noc</a:t>
            </a:r>
            <a:endParaRPr lang="en-US" sz="800" dirty="0"/>
          </a:p>
          <a:p>
            <a:r>
              <a:rPr lang="en-US" sz="800" strike="sngStrike" dirty="0" err="1"/>
              <a:t>Joshau</a:t>
            </a:r>
            <a:r>
              <a:rPr lang="en-US" sz="800" strike="sngStrike" dirty="0"/>
              <a:t>, chair </a:t>
            </a:r>
            <a:r>
              <a:rPr lang="en-US" sz="800" strike="sngStrike" dirty="0" err="1"/>
              <a:t>ventur</a:t>
            </a:r>
            <a:r>
              <a:rPr lang="en-US" sz="800" strike="sngStrike" dirty="0"/>
              <a:t> oracle backup </a:t>
            </a:r>
            <a:r>
              <a:rPr lang="en-US" sz="800" dirty="0" err="1"/>
              <a:t>WHTE.</a:t>
            </a:r>
            <a:r>
              <a:rPr lang="en-US" sz="800" strike="sngStrike" dirty="0" err="1"/>
              <a:t>trash</a:t>
            </a:r>
            <a:r>
              <a:rPr lang="en-US" sz="800" strike="sngStrike" dirty="0"/>
              <a:t> </a:t>
            </a:r>
          </a:p>
          <a:p>
            <a:r>
              <a:rPr lang="en-US" sz="800" strike="sngStrike" dirty="0" err="1"/>
              <a:t>Noc</a:t>
            </a:r>
            <a:r>
              <a:rPr lang="en-US" sz="800" strike="sngStrike" dirty="0"/>
              <a:t> room MAINSTET(DISNLAY(Britney)</a:t>
            </a:r>
          </a:p>
          <a:p>
            <a:r>
              <a:rPr lang="en-US" sz="800" strike="sngStrike" dirty="0" err="1"/>
              <a:t>Sabyr</a:t>
            </a:r>
            <a:r>
              <a:rPr lang="en-US" sz="800" strike="sngStrike" dirty="0"/>
              <a:t> 2pac </a:t>
            </a:r>
            <a:r>
              <a:rPr lang="en-US" sz="800" strike="sngStrike" dirty="0" err="1"/>
              <a:t>dislleay</a:t>
            </a:r>
            <a:r>
              <a:rPr lang="en-US" sz="800" strike="sngStrike" dirty="0"/>
              <a:t> (bald/bald) </a:t>
            </a:r>
            <a:r>
              <a:rPr lang="en-US" sz="800" dirty="0" err="1"/>
              <a:t>WWI.</a:t>
            </a:r>
            <a:r>
              <a:rPr lang="en-US" sz="800" strike="sngStrike" dirty="0" err="1"/>
              <a:t>horsdick</a:t>
            </a:r>
            <a:endParaRPr lang="en-US" sz="800" strike="sngStrik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91CB88-EB89-4BAB-98F3-8A7E51B1E5D8}"/>
              </a:ext>
            </a:extLst>
          </p:cNvPr>
          <p:cNvCxnSpPr/>
          <p:nvPr/>
        </p:nvCxnSpPr>
        <p:spPr>
          <a:xfrm flipV="1">
            <a:off x="7540371" y="4358519"/>
            <a:ext cx="3200400" cy="1771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9D06D6-837E-4CF4-9CD2-E07B9301DBE5}"/>
              </a:ext>
            </a:extLst>
          </p:cNvPr>
          <p:cNvSpPr txBox="1"/>
          <p:nvPr/>
        </p:nvSpPr>
        <p:spPr>
          <a:xfrm>
            <a:off x="1621049" y="3244334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41.nonPoliceBlue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5C81DE-AF36-4936-9261-297F9BC2F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" y="3827700"/>
            <a:ext cx="8220075" cy="27622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7434F5-6221-489D-8EE8-658F637140A4}"/>
              </a:ext>
            </a:extLst>
          </p:cNvPr>
          <p:cNvSpPr txBox="1"/>
          <p:nvPr/>
        </p:nvSpPr>
        <p:spPr>
          <a:xfrm>
            <a:off x="2039677" y="2614662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MLK(</a:t>
            </a:r>
            <a:r>
              <a:rPr lang="en-US" sz="800" dirty="0" err="1"/>
              <a:t>Aushiwwzt</a:t>
            </a:r>
            <a:r>
              <a:rPr lang="en-US" sz="800" dirty="0"/>
              <a:t>,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siment</a:t>
            </a:r>
            <a:r>
              <a:rPr lang="en-US" sz="800" strike="sngStrike" dirty="0"/>
              <a:t> tools, parts, </a:t>
            </a:r>
            <a:r>
              <a:rPr lang="en-US" sz="800" strike="sngStrike" dirty="0" err="1"/>
              <a:t>dr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zethcer</a:t>
            </a:r>
            <a:r>
              <a:rPr lang="en-US" sz="800" strike="sngStrike" dirty="0"/>
              <a:t>)</a:t>
            </a:r>
          </a:p>
          <a:p>
            <a:r>
              <a:rPr lang="en-US" sz="800" strike="sngStrike" dirty="0"/>
              <a:t>Tivoli </a:t>
            </a:r>
            <a:r>
              <a:rPr lang="en-US" sz="800" strike="sngStrike" dirty="0" err="1"/>
              <a:t>Framoe</a:t>
            </a:r>
            <a:r>
              <a:rPr lang="en-US" sz="800" strike="sngStrike" dirty="0"/>
              <a:t> Tools</a:t>
            </a:r>
          </a:p>
          <a:p>
            <a:r>
              <a:rPr lang="en-US" sz="800" strike="sngStrike" dirty="0" err="1"/>
              <a:t>Ghoche</a:t>
            </a:r>
            <a:r>
              <a:rPr lang="en-US" sz="800" strike="sngStrike" dirty="0"/>
              <a:t>(Sinbad/</a:t>
            </a:r>
            <a:r>
              <a:rPr lang="en-US" sz="800" strike="sngStrike" dirty="0" err="1"/>
              <a:t>michela</a:t>
            </a:r>
            <a:r>
              <a:rPr lang="en-US" sz="800" strike="sngStrike" dirty="0"/>
              <a:t>/</a:t>
            </a:r>
            <a:r>
              <a:rPr lang="en-US" sz="800" strike="sngStrike" dirty="0" err="1"/>
              <a:t>micehal</a:t>
            </a:r>
            <a:r>
              <a:rPr lang="en-US" sz="800" strike="sngStrike" dirty="0"/>
              <a:t>; same place)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459F3-B422-4B09-9F41-8C7E78D6F23A}"/>
              </a:ext>
            </a:extLst>
          </p:cNvPr>
          <p:cNvSpPr txBox="1"/>
          <p:nvPr/>
        </p:nvSpPr>
        <p:spPr>
          <a:xfrm>
            <a:off x="350374" y="2526555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41.LABOR CODE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25F58BA-6708-4681-80D1-1BEB45C54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3" y="5132993"/>
            <a:ext cx="2857500" cy="16002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576B31-39EE-4DE3-AA50-8577BAA6A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160" y="5441249"/>
            <a:ext cx="879707" cy="117629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35D701-9427-47E9-AA8A-A422F54F487B}"/>
              </a:ext>
            </a:extLst>
          </p:cNvPr>
          <p:cNvCxnSpPr/>
          <p:nvPr/>
        </p:nvCxnSpPr>
        <p:spPr>
          <a:xfrm>
            <a:off x="1756966" y="5244502"/>
            <a:ext cx="999901" cy="97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E34F45-DFA9-413F-833B-AB2E8565C4B2}"/>
              </a:ext>
            </a:extLst>
          </p:cNvPr>
          <p:cNvSpPr txBox="1"/>
          <p:nvPr/>
        </p:nvSpPr>
        <p:spPr>
          <a:xfrm>
            <a:off x="2730998" y="5582656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Same room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AC2CB1B-F8BE-47D8-A5CE-C8FF9A59A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64" y="1430647"/>
            <a:ext cx="5759643" cy="323979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ACADE36-9604-460A-B250-F6B37441BB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71" y="1368559"/>
            <a:ext cx="5648721" cy="37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0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880</Words>
  <Application>Microsoft Office PowerPoint</Application>
  <PresentationFormat>Widescreen</PresentationFormat>
  <Paragraphs>215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Custom-tc-cen03</dc:creator>
  <cp:lastModifiedBy>Custom-tc-cen03</cp:lastModifiedBy>
  <cp:revision>10</cp:revision>
  <dcterms:created xsi:type="dcterms:W3CDTF">2023-06-07T20:57:18Z</dcterms:created>
  <dcterms:modified xsi:type="dcterms:W3CDTF">2023-06-07T22:15:49Z</dcterms:modified>
</cp:coreProperties>
</file>