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4" r:id="rId3"/>
    <p:sldId id="256" r:id="rId4"/>
    <p:sldId id="270" r:id="rId5"/>
    <p:sldId id="268" r:id="rId6"/>
    <p:sldId id="269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1" r:id="rId19"/>
    <p:sldId id="272" r:id="rId20"/>
    <p:sldId id="273" r:id="rId21"/>
    <p:sldId id="275" r:id="rId22"/>
    <p:sldId id="276" r:id="rId23"/>
    <p:sldId id="277" r:id="rId24"/>
    <p:sldId id="279" r:id="rId25"/>
    <p:sldId id="281" r:id="rId26"/>
    <p:sldId id="280" r:id="rId27"/>
    <p:sldId id="282" r:id="rId28"/>
    <p:sldId id="283" r:id="rId29"/>
    <p:sldId id="284" r:id="rId30"/>
    <p:sldId id="287" r:id="rId31"/>
    <p:sldId id="285" r:id="rId32"/>
    <p:sldId id="288" r:id="rId33"/>
    <p:sldId id="286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3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0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8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A37B-AAD5-48C4-A4BC-7A5367E2E06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DEF6-032C-4121-93ED-15CD5B5D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2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.png"/><Relationship Id="rId7" Type="http://schemas.openxmlformats.org/officeDocument/2006/relationships/image" Target="../media/image3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1767" y="2012312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11727" y="3226978"/>
            <a:ext cx="2194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</a:p>
          <a:p>
            <a:endParaRPr lang="en-US" dirty="0" smtClean="0"/>
          </a:p>
          <a:p>
            <a:r>
              <a:rPr lang="en-US" dirty="0" smtClean="0"/>
              <a:t>FBI:CPVA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FBI: VIOLANT CRIMES</a:t>
            </a:r>
          </a:p>
          <a:p>
            <a:endParaRPr lang="en-US" dirty="0" smtClean="0"/>
          </a:p>
          <a:p>
            <a:r>
              <a:rPr lang="en-US" dirty="0" smtClean="0"/>
              <a:t>FBI:WAR CRIMES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8918" y="3272552"/>
            <a:ext cx="13163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11:30-01:30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311727" y="2037409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6062" y="4929065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1:30-3:30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311727" y="2406741"/>
            <a:ext cx="186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FBI:WHITE COLOR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3000" y="1885139"/>
            <a:ext cx="34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0.1 Outage: Guy shut </a:t>
            </a:r>
            <a:r>
              <a:rPr lang="en-US" strike="sngStrike" dirty="0" err="1" smtClean="0"/>
              <a:t>tv</a:t>
            </a:r>
            <a:r>
              <a:rPr lang="en-US" strike="sngStrike" dirty="0" smtClean="0"/>
              <a:t> on and off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8763000" y="159436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763000" y="2222075"/>
            <a:ext cx="3412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https://www.washingtonpost.com/business/2021/12/22/amazon-web-services-experiences-another-big-outage/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8763000" y="1885139"/>
            <a:ext cx="3412537" cy="6754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63000" y="2862972"/>
            <a:ext cx="1080745" cy="444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762999" y="3453870"/>
            <a:ext cx="1080745" cy="4442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50168" y="2900422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</a:t>
            </a:r>
            <a:r>
              <a:rPr lang="en-US" dirty="0" err="1" smtClean="0"/>
              <a:t>Sr</a:t>
            </a:r>
            <a:r>
              <a:rPr lang="en-US" dirty="0" smtClean="0"/>
              <a:t>/Jr </a:t>
            </a:r>
            <a:r>
              <a:rPr lang="en-US" sz="800" strike="sngStrike" dirty="0" err="1" smtClean="0"/>
              <a:t>gorbachev</a:t>
            </a:r>
            <a:r>
              <a:rPr lang="en-US" sz="800" strike="sngStrike" dirty="0" smtClean="0"/>
              <a:t>(visa)</a:t>
            </a:r>
            <a:endParaRPr lang="en-US" sz="800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8762999" y="2862972"/>
            <a:ext cx="108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IBM:NYSE:INTERNET PAYMENT</a:t>
            </a:r>
          </a:p>
          <a:p>
            <a:r>
              <a:rPr lang="en-US" sz="800" strike="sngStrike" dirty="0" smtClean="0"/>
              <a:t>OUTAGE</a:t>
            </a:r>
            <a:endParaRPr lang="en-US" sz="800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8762999" y="2548201"/>
            <a:ext cx="31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HOMCIDIE:BILL(</a:t>
            </a:r>
            <a:r>
              <a:rPr lang="en-US" strike="sngStrike" dirty="0" err="1" smtClean="0"/>
              <a:t>wilaim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mckern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48947" y="3529424"/>
            <a:ext cx="70884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strike="sngStrike" dirty="0" smtClean="0">
                <a:solidFill>
                  <a:schemeClr val="bg1"/>
                </a:solidFill>
              </a:rPr>
              <a:t>Oracle/Visa</a:t>
            </a:r>
          </a:p>
          <a:p>
            <a:r>
              <a:rPr lang="en-US" sz="800" strike="sngStrike" dirty="0" smtClean="0">
                <a:solidFill>
                  <a:schemeClr val="bg1"/>
                </a:solidFill>
              </a:rPr>
              <a:t>Golden Gate</a:t>
            </a:r>
            <a:endParaRPr lang="en-US" sz="800" strike="sngStrike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56989" y="3973656"/>
            <a:ext cx="25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GOD.</a:t>
            </a:r>
            <a:r>
              <a:rPr lang="en-US" strike="sngStrike" dirty="0" err="1" smtClean="0"/>
              <a:t>Gorbhe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dell,g,pg&amp;e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02085" y="4484163"/>
            <a:ext cx="3256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phil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kim</a:t>
            </a:r>
            <a:r>
              <a:rPr lang="en-US" sz="800" strike="sngStrike" dirty="0" smtClean="0"/>
              <a:t>)</a:t>
            </a:r>
          </a:p>
          <a:p>
            <a:r>
              <a:rPr lang="en-US" b="1" dirty="0" smtClean="0"/>
              <a:t>WAR(B-10).PHILIS.WHITEHOUSE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278677" y="1333507"/>
            <a:ext cx="264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iCPVA.nonPoliceCfgLogical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28590" y="2019976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8:30-9:30</a:t>
            </a:r>
          </a:p>
          <a:p>
            <a:r>
              <a:rPr lang="en-US" sz="2400" b="1" dirty="0"/>
              <a:t>1</a:t>
            </a:r>
            <a:r>
              <a:rPr lang="en-US" sz="2400" b="1" dirty="0" smtClean="0"/>
              <a:t> Hour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2464819" y="2019976"/>
            <a:ext cx="2167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FB:KIDNAPPING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FBI:MISSING PERSON</a:t>
            </a:r>
          </a:p>
        </p:txBody>
      </p:sp>
    </p:spTree>
    <p:extLst>
      <p:ext uri="{BB962C8B-B14F-4D97-AF65-F5344CB8AC3E}">
        <p14:creationId xmlns:p14="http://schemas.microsoft.com/office/powerpoint/2010/main" val="245216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44" y="1315362"/>
            <a:ext cx="7369464" cy="4145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717288"/>
            <a:ext cx="31700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HOMCIDE:BILL(</a:t>
            </a:r>
            <a:r>
              <a:rPr lang="en-US" strike="sngStrike" dirty="0" err="1" smtClean="0"/>
              <a:t>Willaim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Mckern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IPX US-DE</a:t>
            </a:r>
          </a:p>
          <a:p>
            <a:r>
              <a:rPr lang="en-US" dirty="0" smtClean="0"/>
              <a:t>2010 INTERNET PAYMENTS</a:t>
            </a:r>
          </a:p>
          <a:p>
            <a:r>
              <a:rPr lang="en-US" dirty="0" smtClean="0"/>
              <a:t>$500,000,000</a:t>
            </a:r>
          </a:p>
          <a:p>
            <a:endParaRPr lang="en-US" dirty="0" smtClean="0"/>
          </a:p>
          <a:p>
            <a:r>
              <a:rPr lang="en-US" dirty="0" smtClean="0"/>
              <a:t>IPX US-DE</a:t>
            </a:r>
            <a:endParaRPr lang="en-US" dirty="0"/>
          </a:p>
          <a:p>
            <a:r>
              <a:rPr lang="en-US" dirty="0" smtClean="0"/>
              <a:t>2005 IBM CYNAEA</a:t>
            </a:r>
          </a:p>
          <a:p>
            <a:r>
              <a:rPr lang="en-US" dirty="0" smtClean="0"/>
              <a:t>$500,000,000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83" y="3883783"/>
            <a:ext cx="390742" cy="59372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 flipV="1">
            <a:off x="6629053" y="3848100"/>
            <a:ext cx="989203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1"/>
          </p:cNvCxnSpPr>
          <p:nvPr/>
        </p:nvCxnSpPr>
        <p:spPr>
          <a:xfrm>
            <a:off x="2898501" y="1248998"/>
            <a:ext cx="3924082" cy="293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74" y="3793247"/>
            <a:ext cx="254364" cy="57467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7452976" y="3864836"/>
            <a:ext cx="356654" cy="661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62488" y="3806976"/>
            <a:ext cx="356654" cy="661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52750"/>
              </p:ext>
            </p:extLst>
          </p:nvPr>
        </p:nvGraphicFramePr>
        <p:xfrm>
          <a:off x="439294" y="5950753"/>
          <a:ext cx="11710533" cy="335280"/>
        </p:xfrm>
        <a:graphic>
          <a:graphicData uri="http://schemas.openxmlformats.org/drawingml/2006/table">
            <a:tbl>
              <a:tblPr/>
              <a:tblGrid>
                <a:gridCol w="3903511">
                  <a:extLst>
                    <a:ext uri="{9D8B030D-6E8A-4147-A177-3AD203B41FA5}">
                      <a16:colId xmlns:a16="http://schemas.microsoft.com/office/drawing/2014/main" val="2597641252"/>
                    </a:ext>
                  </a:extLst>
                </a:gridCol>
                <a:gridCol w="3903511">
                  <a:extLst>
                    <a:ext uri="{9D8B030D-6E8A-4147-A177-3AD203B41FA5}">
                      <a16:colId xmlns:a16="http://schemas.microsoft.com/office/drawing/2014/main" val="1851575582"/>
                    </a:ext>
                  </a:extLst>
                </a:gridCol>
                <a:gridCol w="3903511">
                  <a:extLst>
                    <a:ext uri="{9D8B030D-6E8A-4147-A177-3AD203B41FA5}">
                      <a16:colId xmlns:a16="http://schemas.microsoft.com/office/drawing/2014/main" val="145572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/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Spider‑Man: Across the Spider‑Verse</a:t>
                      </a: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Sony Pictures</a:t>
                      </a: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$120,663,589</a:t>
                      </a:r>
                    </a:p>
                  </a:txBody>
                  <a:tcPr marL="19050" marR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6498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32777"/>
              </p:ext>
            </p:extLst>
          </p:nvPr>
        </p:nvGraphicFramePr>
        <p:xfrm>
          <a:off x="361084" y="6264231"/>
          <a:ext cx="11727726" cy="426720"/>
        </p:xfrm>
        <a:graphic>
          <a:graphicData uri="http://schemas.openxmlformats.org/drawingml/2006/table">
            <a:tbl>
              <a:tblPr/>
              <a:tblGrid>
                <a:gridCol w="3909242">
                  <a:extLst>
                    <a:ext uri="{9D8B030D-6E8A-4147-A177-3AD203B41FA5}">
                      <a16:colId xmlns:a16="http://schemas.microsoft.com/office/drawing/2014/main" val="3085757343"/>
                    </a:ext>
                  </a:extLst>
                </a:gridCol>
                <a:gridCol w="3909242">
                  <a:extLst>
                    <a:ext uri="{9D8B030D-6E8A-4147-A177-3AD203B41FA5}">
                      <a16:colId xmlns:a16="http://schemas.microsoft.com/office/drawing/2014/main" val="3071924684"/>
                    </a:ext>
                  </a:extLst>
                </a:gridCol>
                <a:gridCol w="3909242">
                  <a:extLst>
                    <a:ext uri="{9D8B030D-6E8A-4147-A177-3AD203B41FA5}">
                      <a16:colId xmlns:a16="http://schemas.microsoft.com/office/drawing/2014/main" val="361028585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Jun 12, 1981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Raiders of the Lost Ark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$225,686,079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79387"/>
                  </a:ext>
                </a:extLst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63" y="1584925"/>
            <a:ext cx="428988" cy="56490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2146300" y="1368654"/>
            <a:ext cx="940486" cy="8919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4371" y="1457684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LANGLEYMRS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4" y="1178019"/>
            <a:ext cx="886573" cy="39556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95767" y="5633835"/>
            <a:ext cx="10096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 smtClean="0"/>
              <a:t>Star Wars: Episode VII ‑ The Force Awakens $936,662,225</a:t>
            </a:r>
            <a:endParaRPr lang="en-US" strike="sngStrike" dirty="0"/>
          </a:p>
        </p:txBody>
      </p:sp>
      <p:sp>
        <p:nvSpPr>
          <p:cNvPr id="46" name="TextBox 45"/>
          <p:cNvSpPr txBox="1"/>
          <p:nvPr/>
        </p:nvSpPr>
        <p:spPr>
          <a:xfrm>
            <a:off x="1295554" y="1143754"/>
            <a:ext cx="8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iPCPVA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488" y="4180645"/>
            <a:ext cx="150349" cy="339677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7719510" y="4040472"/>
            <a:ext cx="356654" cy="661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</p:cNvCxnSpPr>
          <p:nvPr/>
        </p:nvCxnSpPr>
        <p:spPr>
          <a:xfrm>
            <a:off x="2146300" y="1328420"/>
            <a:ext cx="5663330" cy="27847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1084" y="6502400"/>
            <a:ext cx="9608416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9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sp>
        <p:nvSpPr>
          <p:cNvPr id="2" name="Rectangle 1"/>
          <p:cNvSpPr/>
          <p:nvPr/>
        </p:nvSpPr>
        <p:spPr>
          <a:xfrm>
            <a:off x="1015545" y="1444528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FIN</a:t>
            </a:r>
            <a:r>
              <a:rPr lang="en-US" dirty="0" smtClean="0"/>
              <a:t> 9:20 AM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15545" y="1629194"/>
            <a:ext cx="90215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79700" y="3409879"/>
            <a:ext cx="10096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 smtClean="0"/>
              <a:t>Star Wars: Episode VII ‑ The Force Awakens $936,662,225</a:t>
            </a:r>
            <a:endParaRPr lang="en-US" strike="sngStrike" dirty="0"/>
          </a:p>
        </p:txBody>
      </p:sp>
      <p:sp>
        <p:nvSpPr>
          <p:cNvPr id="3" name="Rectangle 2"/>
          <p:cNvSpPr/>
          <p:nvPr/>
        </p:nvSpPr>
        <p:spPr>
          <a:xfrm>
            <a:off x="2679700" y="26645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2005 IBM CYNAEA</a:t>
            </a:r>
          </a:p>
          <a:p>
            <a:r>
              <a:rPr lang="en-US" dirty="0" smtClean="0"/>
              <a:t>$500,000,000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9700" y="18939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2010 INTERNET PAYMENTS</a:t>
            </a:r>
          </a:p>
          <a:p>
            <a:r>
              <a:rPr lang="en-US" dirty="0" smtClean="0"/>
              <a:t>$500,000,000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1702" y="2279271"/>
            <a:ext cx="508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Bsc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Witschaftsinformatik</a:t>
            </a:r>
            <a:endParaRPr lang="en-US" sz="3600" b="1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096000" y="2540327"/>
            <a:ext cx="5549900" cy="621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 rot="16200000">
            <a:off x="6469474" y="487296"/>
            <a:ext cx="1219200" cy="84812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4322121"/>
            <a:ext cx="4353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trike="sngStrike" dirty="0" smtClean="0"/>
              <a:t>Assembly/C++ Job</a:t>
            </a:r>
            <a:endParaRPr lang="en-US" sz="4400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0" y="5432119"/>
            <a:ext cx="14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J2EE Architect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334000" y="5537200"/>
            <a:ext cx="1409700" cy="26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6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02" y="2357733"/>
            <a:ext cx="1352550" cy="10191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45" y="2357733"/>
            <a:ext cx="1352550" cy="1019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8747" y="1629194"/>
            <a:ext cx="2385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1:20 minutes</a:t>
            </a:r>
          </a:p>
          <a:p>
            <a:r>
              <a:rPr lang="en-US" dirty="0" smtClean="0"/>
              <a:t>8:08 AM</a:t>
            </a:r>
          </a:p>
          <a:p>
            <a:r>
              <a:rPr lang="en-US" dirty="0" smtClean="0"/>
              <a:t>9:20 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7417490" y="1777949"/>
            <a:ext cx="94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Fsk</a:t>
            </a:r>
            <a:r>
              <a:rPr lang="en-US" dirty="0" smtClean="0"/>
              <a:t>: 18Y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798" y="2357733"/>
            <a:ext cx="1352550" cy="10191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0" y="2357733"/>
            <a:ext cx="1352550" cy="101917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142845" y="3788799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8:16 AM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75" y="3788799"/>
            <a:ext cx="1352550" cy="10191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01" y="4105447"/>
            <a:ext cx="785760" cy="36933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125809" y="4851083"/>
            <a:ext cx="238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0:08 minutes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539" y="5107121"/>
            <a:ext cx="1466850" cy="158115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274393" y="58028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8:41 AM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14" y="5587339"/>
            <a:ext cx="1352550" cy="101917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52" y="5655705"/>
            <a:ext cx="831099" cy="8958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8747" y="1422974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8:42 AM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61550" y="2552524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96283" y="2869172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95377" y="2784808"/>
            <a:ext cx="41880" cy="37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31016" y="3245476"/>
            <a:ext cx="379998" cy="1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2" y="2366701"/>
            <a:ext cx="1352550" cy="1019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42" y="1587183"/>
            <a:ext cx="736600" cy="5294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92" y="1585950"/>
            <a:ext cx="468696" cy="4686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60923" y="1475043"/>
            <a:ext cx="188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VIRINGIA.SWORN </a:t>
            </a:r>
          </a:p>
          <a:p>
            <a:r>
              <a:rPr lang="en-US" dirty="0" smtClean="0"/>
              <a:t>VOLUME 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785351" y="1717288"/>
            <a:ext cx="1822971" cy="163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7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64" y="5587098"/>
            <a:ext cx="1352550" cy="10191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204" y="6212215"/>
            <a:ext cx="676276" cy="5095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6703" y="2034824"/>
            <a:ext cx="2385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1:20 minutes</a:t>
            </a:r>
          </a:p>
          <a:p>
            <a:r>
              <a:rPr lang="en-US" dirty="0" smtClean="0"/>
              <a:t>8:08 AM</a:t>
            </a:r>
          </a:p>
          <a:p>
            <a:r>
              <a:rPr lang="en-US" dirty="0" smtClean="0"/>
              <a:t>9:20 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37" y="3883300"/>
            <a:ext cx="1352550" cy="10191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1848145"/>
            <a:ext cx="1352550" cy="101917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142845" y="3788799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8:16 AM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63949" y="1770512"/>
            <a:ext cx="238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0:08 minutes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565" y="3456417"/>
            <a:ext cx="1466850" cy="15811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85" y="5630752"/>
            <a:ext cx="1352550" cy="101917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23" y="5699118"/>
            <a:ext cx="831099" cy="8958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8747" y="1422974"/>
            <a:ext cx="2016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8:42 AM- 8:45 AM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7112" y="5781889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61845" y="6098537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060939" y="6014173"/>
            <a:ext cx="41880" cy="37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96578" y="6474841"/>
            <a:ext cx="379998" cy="1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2" y="2366701"/>
            <a:ext cx="135255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39" y="1747067"/>
            <a:ext cx="292100" cy="400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57" y="1686809"/>
            <a:ext cx="453905" cy="453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64" y="1740836"/>
            <a:ext cx="521371" cy="3905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768644" y="1363643"/>
            <a:ext cx="481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HOMICIDE:LUX:INT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globus</a:t>
            </a:r>
            <a:r>
              <a:rPr lang="en-US" strike="sngStrike" dirty="0" smtClean="0"/>
              <a:t>):</a:t>
            </a:r>
            <a:r>
              <a:rPr lang="en-US" dirty="0" smtClean="0"/>
              <a:t>PENTAGON:PX:STORE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61" y="1686808"/>
            <a:ext cx="350455" cy="4800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425112" y="1796331"/>
            <a:ext cx="2273300" cy="1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24539" y="3878478"/>
            <a:ext cx="31037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 HW5 </a:t>
            </a:r>
            <a:r>
              <a:rPr lang="en-US" sz="800" strike="sngStrike" dirty="0" smtClean="0"/>
              <a:t>Ami poops (</a:t>
            </a:r>
            <a:r>
              <a:rPr lang="en-US" sz="800" strike="sngStrike" dirty="0" err="1" smtClean="0"/>
              <a:t>tranl</a:t>
            </a:r>
            <a:r>
              <a:rPr lang="en-US" sz="800" strike="sngStrike" dirty="0" smtClean="0"/>
              <a:t>) </a:t>
            </a:r>
            <a:r>
              <a:rPr lang="en-US" sz="800" strike="sngStrike" dirty="0" err="1" smtClean="0"/>
              <a:t>ami</a:t>
            </a:r>
            <a:r>
              <a:rPr lang="en-US" sz="800" strike="sngStrike" dirty="0" smtClean="0"/>
              <a:t> small </a:t>
            </a:r>
            <a:r>
              <a:rPr lang="en-US" sz="800" strike="sngStrike" dirty="0" err="1" smtClean="0"/>
              <a:t>fecal’s</a:t>
            </a:r>
            <a:r>
              <a:rPr lang="en-US" sz="800" strike="sngStrike" dirty="0" err="1"/>
              <a:t>,</a:t>
            </a:r>
            <a:r>
              <a:rPr lang="en-US" sz="800" strike="sngStrike" dirty="0" err="1" smtClean="0"/>
              <a:t>livis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Toliet</a:t>
            </a:r>
            <a:endParaRPr lang="en-US" sz="800" strike="sngStrike" dirty="0"/>
          </a:p>
          <a:p>
            <a:r>
              <a:rPr lang="en-US" sz="800" dirty="0" err="1" smtClean="0"/>
              <a:t>Damiler</a:t>
            </a:r>
            <a:r>
              <a:rPr lang="en-US" sz="800" dirty="0" smtClean="0"/>
              <a:t> Ag</a:t>
            </a:r>
          </a:p>
          <a:p>
            <a:r>
              <a:rPr lang="en-US" sz="800" dirty="0" smtClean="0"/>
              <a:t>Stanford</a:t>
            </a:r>
          </a:p>
          <a:p>
            <a:r>
              <a:rPr lang="en-US" sz="800" dirty="0" smtClean="0"/>
              <a:t>Pope</a:t>
            </a:r>
          </a:p>
          <a:p>
            <a:r>
              <a:rPr lang="en-US" sz="800" dirty="0" err="1" smtClean="0"/>
              <a:t>Parent.nonPolciCfgLogial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8282772" y="3950903"/>
            <a:ext cx="228600" cy="830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2"/>
            <a:endCxn id="24" idx="0"/>
          </p:cNvCxnSpPr>
          <p:nvPr/>
        </p:nvCxnSpPr>
        <p:spPr>
          <a:xfrm flipV="1">
            <a:off x="8397072" y="3950903"/>
            <a:ext cx="0" cy="830791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4342" y="3623385"/>
            <a:ext cx="26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JOSPEH.GOV.Sch.IPX</a:t>
            </a:r>
            <a:r>
              <a:rPr lang="en-US" dirty="0" smtClean="0"/>
              <a:t>  </a:t>
            </a:r>
            <a:r>
              <a:rPr lang="en-US" sz="800" strike="sngStrike" dirty="0" smtClean="0"/>
              <a:t>Bates Motel</a:t>
            </a:r>
            <a:endParaRPr lang="en-US" sz="800" strike="sngStrike" dirty="0"/>
          </a:p>
        </p:txBody>
      </p:sp>
      <p:sp>
        <p:nvSpPr>
          <p:cNvPr id="29" name="Rectangle 28"/>
          <p:cNvSpPr/>
          <p:nvPr/>
        </p:nvSpPr>
        <p:spPr>
          <a:xfrm>
            <a:off x="8093187" y="3992717"/>
            <a:ext cx="189585" cy="192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 flipV="1">
            <a:off x="6353287" y="4088811"/>
            <a:ext cx="1739900" cy="41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7031" y="4177383"/>
            <a:ext cx="1092656" cy="83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50" y="3473851"/>
            <a:ext cx="1466850" cy="15811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12" y="6212215"/>
            <a:ext cx="676276" cy="50958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25" y="6208644"/>
            <a:ext cx="676276" cy="50958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66" y="6212215"/>
            <a:ext cx="676276" cy="50958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94" y="6208644"/>
            <a:ext cx="676276" cy="50958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32" y="5593859"/>
            <a:ext cx="676276" cy="50958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40" y="5593859"/>
            <a:ext cx="676276" cy="50958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053" y="5590288"/>
            <a:ext cx="676276" cy="50958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94" y="5593859"/>
            <a:ext cx="676276" cy="50958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22" y="5590288"/>
            <a:ext cx="676276" cy="50958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388" y="5715995"/>
            <a:ext cx="207443" cy="6767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532654" y="5790959"/>
            <a:ext cx="370534" cy="12088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96985" y="5253096"/>
            <a:ext cx="742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nonPoclieFrance</a:t>
            </a:r>
            <a:r>
              <a:rPr lang="en-US" dirty="0" smtClean="0"/>
              <a:t>; </a:t>
            </a:r>
            <a:r>
              <a:rPr lang="en-US" strike="sngStrike" dirty="0" smtClean="0"/>
              <a:t>Visa (</a:t>
            </a:r>
            <a:r>
              <a:rPr lang="en-US" strike="sngStrike" dirty="0" err="1" smtClean="0"/>
              <a:t>Petersson-Droz</a:t>
            </a:r>
            <a:r>
              <a:rPr lang="en-US" strike="sngStrike" dirty="0" smtClean="0"/>
              <a:t>), </a:t>
            </a:r>
            <a:r>
              <a:rPr lang="en-US" sz="800" strike="sngStrike" dirty="0" smtClean="0"/>
              <a:t>On the Table under the, over </a:t>
            </a:r>
            <a:r>
              <a:rPr lang="en-US" sz="800" strike="sngStrike" dirty="0" err="1" smtClean="0"/>
              <a:t>thet</a:t>
            </a:r>
            <a:r>
              <a:rPr lang="en-US" sz="800" strike="sngStrike" dirty="0" smtClean="0"/>
              <a:t> able,  English </a:t>
            </a:r>
            <a:r>
              <a:rPr lang="en-US" sz="800" strike="sngStrike" dirty="0" err="1" smtClean="0"/>
              <a:t>Rusisan</a:t>
            </a:r>
            <a:r>
              <a:rPr lang="en-US" sz="800" strike="sngStrike" dirty="0" smtClean="0"/>
              <a:t> Blond, </a:t>
            </a:r>
            <a:r>
              <a:rPr lang="en-US" sz="800" strike="sngStrike" dirty="0" err="1" smtClean="0"/>
              <a:t>Stepnaie</a:t>
            </a:r>
            <a:r>
              <a:rPr lang="en-US" sz="800" strike="sngStrike" dirty="0" smtClean="0"/>
              <a:t>; Past tense</a:t>
            </a:r>
            <a:endParaRPr lang="en-US" sz="800" strike="sngStrike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320" y="5698218"/>
            <a:ext cx="1352550" cy="101917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158" y="5766584"/>
            <a:ext cx="831099" cy="895859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896985" y="5253096"/>
            <a:ext cx="9456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970004" y="3393872"/>
            <a:ext cx="9456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4274930"/>
            <a:ext cx="2108008" cy="11857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98" y="1189441"/>
            <a:ext cx="428988" cy="56490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5980013" y="1196377"/>
            <a:ext cx="940486" cy="8919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16" y="1241208"/>
            <a:ext cx="886573" cy="39556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302208" y="2411488"/>
            <a:ext cx="10096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 smtClean="0"/>
              <a:t>Star Wars: Episode VII ‑ The Force Awakens $936,662,225</a:t>
            </a:r>
            <a:endParaRPr lang="en-US" strike="sngStrike" dirty="0"/>
          </a:p>
        </p:txBody>
      </p:sp>
      <p:sp>
        <p:nvSpPr>
          <p:cNvPr id="46" name="TextBox 45"/>
          <p:cNvSpPr txBox="1"/>
          <p:nvPr/>
        </p:nvSpPr>
        <p:spPr>
          <a:xfrm>
            <a:off x="2299137" y="3048828"/>
            <a:ext cx="1766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iCPVA</a:t>
            </a:r>
            <a:endParaRPr lang="en-US" sz="2400" dirty="0" smtClean="0"/>
          </a:p>
          <a:p>
            <a:r>
              <a:rPr lang="en-US" sz="2400" dirty="0" smtClean="0"/>
              <a:t>Onsite: 2015</a:t>
            </a: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85" y="4289621"/>
            <a:ext cx="2108008" cy="11857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08" y="4258761"/>
            <a:ext cx="2108008" cy="11857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05" y="4274930"/>
            <a:ext cx="2108008" cy="11857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08" y="2872833"/>
            <a:ext cx="2108008" cy="11857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85" y="2889682"/>
            <a:ext cx="2108008" cy="11857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234" y="2871450"/>
            <a:ext cx="2108008" cy="11857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175" y="1909500"/>
            <a:ext cx="1258567" cy="8530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700589" y="1636771"/>
            <a:ext cx="3564311" cy="112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50256" y="5638800"/>
            <a:ext cx="767922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658284" y="6184900"/>
            <a:ext cx="767922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1369" y="5523010"/>
            <a:ext cx="31171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$936,662,225/Lukas</a:t>
            </a:r>
          </a:p>
          <a:p>
            <a:r>
              <a:rPr lang="en-US" dirty="0" smtClean="0"/>
              <a:t>$130,000/y</a:t>
            </a:r>
          </a:p>
          <a:p>
            <a:r>
              <a:rPr lang="en-US" dirty="0" smtClean="0"/>
              <a:t>30,000 stock options</a:t>
            </a:r>
            <a:r>
              <a:rPr lang="en-US" strike="sngStrike" dirty="0" smtClean="0"/>
              <a:t>=</a:t>
            </a:r>
            <a:r>
              <a:rPr lang="en-US" dirty="0" smtClean="0"/>
              <a:t>$100,000</a:t>
            </a:r>
          </a:p>
          <a:p>
            <a:r>
              <a:rPr lang="en-US" dirty="0" smtClean="0"/>
              <a:t>3 Years $490,000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81200" y="5791200"/>
            <a:ext cx="144780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99137" y="6007100"/>
            <a:ext cx="919772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8544992" y="5674869"/>
            <a:ext cx="903474" cy="10395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/>
              <a:t>Assembly/C++ Job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426206" y="5689560"/>
            <a:ext cx="943724" cy="7683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5000" y="1471893"/>
            <a:ext cx="1828800" cy="11242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</a:p>
          <a:p>
            <a:pPr algn="ctr"/>
            <a:r>
              <a:rPr lang="en-US" strike="sngStrike" dirty="0" err="1" smtClean="0"/>
              <a:t>Montoring</a:t>
            </a:r>
            <a:endParaRPr lang="en-US" strike="sngStrike" dirty="0" smtClean="0"/>
          </a:p>
          <a:p>
            <a:pPr algn="ctr"/>
            <a:r>
              <a:rPr lang="en-US" strike="sngStrike" dirty="0" smtClean="0"/>
              <a:t>Triggers</a:t>
            </a:r>
            <a:endParaRPr lang="en-US" strike="sngStrike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35000" y="2412830"/>
            <a:ext cx="0" cy="16626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510" y="2352754"/>
            <a:ext cx="414406" cy="49728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10577740" y="2283217"/>
            <a:ext cx="1054004" cy="54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3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02" y="2357733"/>
            <a:ext cx="1352550" cy="10191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45" y="2357733"/>
            <a:ext cx="1352550" cy="1019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8747" y="1629194"/>
            <a:ext cx="2385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1:20 minutes</a:t>
            </a:r>
          </a:p>
          <a:p>
            <a:r>
              <a:rPr lang="en-US" dirty="0" smtClean="0"/>
              <a:t>8:08 AM</a:t>
            </a:r>
          </a:p>
          <a:p>
            <a:r>
              <a:rPr lang="en-US" dirty="0" smtClean="0"/>
              <a:t>9:20 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7417490" y="1777949"/>
            <a:ext cx="94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Fsk</a:t>
            </a:r>
            <a:r>
              <a:rPr lang="en-US" dirty="0" smtClean="0"/>
              <a:t>: 18Y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798" y="2357733"/>
            <a:ext cx="1352550" cy="10191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0" y="2357733"/>
            <a:ext cx="1352550" cy="101917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142845" y="3788799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8:16 AM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75" y="3788799"/>
            <a:ext cx="1352550" cy="10191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01" y="4105447"/>
            <a:ext cx="785760" cy="36933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125809" y="4851083"/>
            <a:ext cx="238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0:08 minutes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539" y="5107121"/>
            <a:ext cx="1466850" cy="158115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274393" y="58028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8:41 AM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14" y="5587339"/>
            <a:ext cx="1352550" cy="101917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52" y="5655705"/>
            <a:ext cx="831099" cy="8958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8747" y="1422974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8:42 AM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261550" y="2552524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96283" y="2869172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95377" y="2784808"/>
            <a:ext cx="41880" cy="37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31016" y="3245476"/>
            <a:ext cx="379998" cy="1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2" y="2366701"/>
            <a:ext cx="1352550" cy="1019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42" y="1587183"/>
            <a:ext cx="736600" cy="5294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92" y="1585950"/>
            <a:ext cx="468696" cy="4686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60923" y="1475043"/>
            <a:ext cx="188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VIRINGIA.SWORN </a:t>
            </a:r>
          </a:p>
          <a:p>
            <a:r>
              <a:rPr lang="en-US" dirty="0" smtClean="0"/>
              <a:t>VOLUME 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785351" y="1717288"/>
            <a:ext cx="1822971" cy="163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05414" y="2247900"/>
            <a:ext cx="8622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6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8747" y="1792306"/>
            <a:ext cx="2385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1:20 minutes</a:t>
            </a:r>
          </a:p>
          <a:p>
            <a:r>
              <a:rPr lang="en-US" dirty="0" smtClean="0"/>
              <a:t>9:20 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sp>
        <p:nvSpPr>
          <p:cNvPr id="2" name="Rectangle 1"/>
          <p:cNvSpPr/>
          <p:nvPr/>
        </p:nvSpPr>
        <p:spPr>
          <a:xfrm>
            <a:off x="1078747" y="142297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9:00 AM – 9:10 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13400" y="3289300"/>
            <a:ext cx="2298700" cy="170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5835610" y="2552700"/>
            <a:ext cx="1111290" cy="1689100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89300"/>
            <a:ext cx="1093787" cy="72786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9117806" y="2946400"/>
            <a:ext cx="967581" cy="1295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159" y="3491135"/>
            <a:ext cx="793750" cy="350615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10426700" y="3162300"/>
            <a:ext cx="762000" cy="9779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59870" y="1859356"/>
            <a:ext cx="365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LANLSEY.MR.</a:t>
            </a:r>
          </a:p>
          <a:p>
            <a:r>
              <a:rPr lang="en-US" dirty="0" smtClean="0"/>
              <a:t>KOCHMAN.</a:t>
            </a:r>
          </a:p>
          <a:p>
            <a:r>
              <a:rPr lang="en-US" dirty="0" smtClean="0"/>
              <a:t>Lukas(UC DAVIS).JOSPHE.(</a:t>
            </a:r>
            <a:r>
              <a:rPr lang="en-US" dirty="0" err="1" smtClean="0"/>
              <a:t>ghcheo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770983" y="2523019"/>
            <a:ext cx="3642772" cy="943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828" y="3473124"/>
            <a:ext cx="1352550" cy="1019175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9209476" y="3667915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144209" y="3984563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9043303" y="3900199"/>
            <a:ext cx="41880" cy="37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078942" y="4360867"/>
            <a:ext cx="379998" cy="1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228" y="3625524"/>
            <a:ext cx="1352550" cy="1019175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9361876" y="3820315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296609" y="4136963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9195703" y="4052599"/>
            <a:ext cx="41880" cy="37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231342" y="4513267"/>
            <a:ext cx="379998" cy="1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628" y="3777924"/>
            <a:ext cx="1352550" cy="1019175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9514276" y="3972715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449009" y="4289363"/>
            <a:ext cx="370811" cy="31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9348103" y="4204999"/>
            <a:ext cx="41880" cy="372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383742" y="4665667"/>
            <a:ext cx="379998" cy="1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21" y="4492299"/>
            <a:ext cx="630237" cy="328291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025900" y="4052599"/>
            <a:ext cx="1473200" cy="138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16" y="2727325"/>
            <a:ext cx="2466975" cy="18478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76192" y="5518507"/>
            <a:ext cx="8184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Bathtub 1:</a:t>
            </a:r>
            <a:r>
              <a:rPr lang="en-US" strike="sngStrike" dirty="0" smtClean="0"/>
              <a:t> Sick cold/flu inhaler Age 2/3</a:t>
            </a:r>
          </a:p>
          <a:p>
            <a:r>
              <a:rPr lang="en-US" dirty="0" smtClean="0"/>
              <a:t>Bathtub 2: HOMCDIE:NANA: </a:t>
            </a:r>
            <a:r>
              <a:rPr lang="en-US" dirty="0" err="1" smtClean="0"/>
              <a:t>wasth</a:t>
            </a:r>
            <a:r>
              <a:rPr lang="en-US" dirty="0" smtClean="0"/>
              <a:t> behind </a:t>
            </a:r>
            <a:r>
              <a:rPr lang="en-US" dirty="0" err="1" smtClean="0"/>
              <a:t>forskin</a:t>
            </a:r>
            <a:r>
              <a:rPr lang="en-US" dirty="0" smtClean="0"/>
              <a:t> Age7  x/y 83.HOMCEI:UR_UR_OPI</a:t>
            </a:r>
          </a:p>
          <a:p>
            <a:r>
              <a:rPr lang="en-US" dirty="0" smtClean="0"/>
              <a:t>      </a:t>
            </a:r>
            <a:r>
              <a:rPr lang="en-US" strike="sngStrike" dirty="0" err="1" smtClean="0"/>
              <a:t>pigglywiggly.client.money.touch.accetyer.apple.damiler.ibm.roth</a:t>
            </a:r>
            <a:endParaRPr lang="en-US" strike="sngStrike" dirty="0" smtClean="0"/>
          </a:p>
          <a:p>
            <a:r>
              <a:rPr lang="en-US" dirty="0" smtClean="0"/>
              <a:t>Bathtub 3: 41.v2.iCPVA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835610" y="2720467"/>
            <a:ext cx="2533690" cy="339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2" idx="0"/>
          </p:cNvCxnSpPr>
          <p:nvPr/>
        </p:nvCxnSpPr>
        <p:spPr>
          <a:xfrm>
            <a:off x="8496822" y="2782686"/>
            <a:ext cx="2335212" cy="708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227290" y="4991100"/>
            <a:ext cx="1506450" cy="682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2" idx="3"/>
          </p:cNvCxnSpPr>
          <p:nvPr/>
        </p:nvCxnSpPr>
        <p:spPr>
          <a:xfrm flipV="1">
            <a:off x="5048858" y="3666442"/>
            <a:ext cx="1342397" cy="990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80605" y="3301823"/>
            <a:ext cx="120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</a:t>
            </a:r>
            <a:r>
              <a:rPr lang="en-US" sz="800" strike="sngStrike" dirty="0" smtClean="0"/>
              <a:t>(Steve and </a:t>
            </a:r>
            <a:r>
              <a:rPr lang="en-US" sz="800" strike="sngStrike" dirty="0" err="1" smtClean="0"/>
              <a:t>tim</a:t>
            </a:r>
            <a:r>
              <a:rPr lang="en-US" sz="800" strike="sngStrike" dirty="0" smtClean="0"/>
              <a:t>)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92431" y="3828011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Jpmorgan</a:t>
            </a:r>
            <a:r>
              <a:rPr lang="en-US" strike="sngStrike" dirty="0" smtClean="0"/>
              <a:t> chase</a:t>
            </a:r>
            <a:endParaRPr lang="en-US" strike="sngStrike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4418621" y="5969000"/>
            <a:ext cx="1972634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318103" y="1175120"/>
            <a:ext cx="1352550" cy="49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Ewoks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299178" y="1607640"/>
            <a:ext cx="889522" cy="38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670653" y="1724967"/>
            <a:ext cx="743102" cy="32153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9144209" y="1367584"/>
            <a:ext cx="1687825" cy="5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10299178" y="1546911"/>
            <a:ext cx="1270522" cy="64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192314" y="164058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FBI:WMD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41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59" y="1558206"/>
            <a:ext cx="3474655" cy="261822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15545" y="1105974"/>
            <a:ext cx="1894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117" y="1629194"/>
            <a:ext cx="1352550" cy="10191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50" y="1548244"/>
            <a:ext cx="1352550" cy="101917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63149" y="1532622"/>
            <a:ext cx="238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1:20 minutes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86" y="1993463"/>
            <a:ext cx="1466850" cy="158115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117927" y="1808797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8:41 AM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73" y="1641553"/>
            <a:ext cx="1352550" cy="1019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94737" y="2430095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George </a:t>
            </a:r>
            <a:r>
              <a:rPr lang="en-US" sz="800" dirty="0" err="1" smtClean="0"/>
              <a:t>Luckas</a:t>
            </a:r>
            <a:r>
              <a:rPr lang="en-US" sz="800" dirty="0" smtClean="0"/>
              <a:t>	            </a:t>
            </a:r>
            <a:r>
              <a:rPr lang="en-US" sz="800" dirty="0" err="1" smtClean="0"/>
              <a:t>Direcotr</a:t>
            </a:r>
            <a:endParaRPr lang="en-US" sz="800" dirty="0" smtClean="0"/>
          </a:p>
          <a:p>
            <a:r>
              <a:rPr lang="en-US" sz="800" dirty="0" smtClean="0"/>
              <a:t>Tim Cook	Acting Director</a:t>
            </a:r>
          </a:p>
          <a:p>
            <a:r>
              <a:rPr lang="en-US" sz="800" dirty="0" smtClean="0"/>
              <a:t>Steve Jobs	                   Elvis</a:t>
            </a:r>
          </a:p>
          <a:p>
            <a:r>
              <a:rPr lang="en-US" sz="800" dirty="0" smtClean="0"/>
              <a:t>Angel Merkel	     </a:t>
            </a:r>
            <a:r>
              <a:rPr lang="en-US" sz="800" dirty="0" err="1" smtClean="0"/>
              <a:t>Vp</a:t>
            </a:r>
            <a:r>
              <a:rPr lang="en-US" sz="800" dirty="0" smtClean="0"/>
              <a:t> Germany</a:t>
            </a:r>
          </a:p>
          <a:p>
            <a:r>
              <a:rPr lang="en-US" sz="800" dirty="0" smtClean="0"/>
              <a:t>Ingo </a:t>
            </a:r>
            <a:r>
              <a:rPr lang="en-US" sz="800" dirty="0" err="1" smtClean="0"/>
              <a:t>Welleretuer</a:t>
            </a:r>
            <a:r>
              <a:rPr lang="en-US" sz="800" dirty="0" smtClean="0"/>
              <a:t>	           </a:t>
            </a:r>
            <a:r>
              <a:rPr lang="en-US" sz="800" dirty="0" err="1" smtClean="0"/>
              <a:t>Retriered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508500" y="2552700"/>
            <a:ext cx="1407454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72963" y="2615342"/>
            <a:ext cx="1300306" cy="16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9" idx="3"/>
          </p:cNvCxnSpPr>
          <p:nvPr/>
        </p:nvCxnSpPr>
        <p:spPr>
          <a:xfrm>
            <a:off x="4664320" y="2784038"/>
            <a:ext cx="1463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672963" y="2867319"/>
            <a:ext cx="1118237" cy="9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51400" y="3055732"/>
            <a:ext cx="1121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42" y="4188274"/>
            <a:ext cx="2924175" cy="1562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50" y="4235899"/>
            <a:ext cx="3028950" cy="15144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49" y="4221612"/>
            <a:ext cx="2857500" cy="1600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75" y="2681007"/>
            <a:ext cx="3057525" cy="14954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50" y="2699690"/>
            <a:ext cx="1504087" cy="101925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43" y="3768176"/>
            <a:ext cx="1548793" cy="86732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30931" y="37080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86138" y="3689103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</a:t>
            </a:r>
            <a:r>
              <a:rPr lang="en-US" dirty="0" smtClean="0"/>
              <a:t>(“Movies”)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462472" y="3708243"/>
            <a:ext cx="2129154" cy="3420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5545" y="1105974"/>
            <a:ext cx="1894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608" y="2173229"/>
            <a:ext cx="3074191" cy="33137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8747" y="142297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9:24 AM – 9:25 AM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35" y="2752261"/>
            <a:ext cx="1857375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9198" y="4402002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VIRINGIA </a:t>
            </a:r>
          </a:p>
          <a:p>
            <a:r>
              <a:rPr lang="en-US" dirty="0" smtClean="0"/>
              <a:t>SWORN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035624">
            <a:off x="6630782" y="2896262"/>
            <a:ext cx="872545" cy="189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0128226">
            <a:off x="6664603" y="270555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1:20 min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99" y="3279311"/>
            <a:ext cx="3431822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51057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73" y="1129371"/>
            <a:ext cx="1886803" cy="20338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99268" y="3556000"/>
            <a:ext cx="842382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99268" y="3352800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51668" y="3365500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2205668" y="3390900"/>
            <a:ext cx="1397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72318" y="3378200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75518" y="3340100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50" y="3378200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4099" y="3556000"/>
            <a:ext cx="120650" cy="105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76394" y="3793232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POPCORN</a:t>
            </a:r>
            <a:endParaRPr lang="en-US" sz="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644" y="2222442"/>
            <a:ext cx="6939697" cy="39035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12429" y="1347956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nonPoliceAudience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1297950"/>
            <a:ext cx="1751013" cy="87826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34218" y="3839964"/>
            <a:ext cx="130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§Trademark</a:t>
            </a:r>
          </a:p>
          <a:p>
            <a:r>
              <a:rPr lang="en-US" sz="800" dirty="0" err="1" smtClean="0"/>
              <a:t>Orwel</a:t>
            </a:r>
            <a:r>
              <a:rPr lang="en-US" sz="800" dirty="0" smtClean="0"/>
              <a:t> </a:t>
            </a:r>
            <a:r>
              <a:rPr lang="en-US" sz="800" dirty="0" err="1" smtClean="0"/>
              <a:t>redencbacheer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467706" y="6350000"/>
            <a:ext cx="23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41.Gary </a:t>
            </a:r>
            <a:r>
              <a:rPr lang="en-US" strike="sngStrike" dirty="0" err="1" smtClean="0"/>
              <a:t>showlin</a:t>
            </a:r>
            <a:r>
              <a:rPr lang="en-US" strike="sngStrike" dirty="0" smtClean="0"/>
              <a:t> soccer</a:t>
            </a:r>
            <a:endParaRPr lang="en-US" strike="sngStrik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99268" y="6350000"/>
            <a:ext cx="4064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7072" y="5833084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0.1 </a:t>
            </a:r>
            <a:r>
              <a:rPr lang="en-US" sz="800" strike="sngStrike" dirty="0" err="1" smtClean="0"/>
              <a:t>Assuemd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c++</a:t>
            </a:r>
            <a:r>
              <a:rPr lang="en-US" sz="800" strike="sngStrike" dirty="0" smtClean="0"/>
              <a:t> FBI camera</a:t>
            </a:r>
          </a:p>
          <a:p>
            <a:r>
              <a:rPr lang="en-US" sz="800" strike="sngStrike" dirty="0"/>
              <a:t>	</a:t>
            </a:r>
            <a:r>
              <a:rPr lang="en-US" sz="800" strike="sngStrike" dirty="0" smtClean="0"/>
              <a:t>Borland Red Hair	Brian, Atari, Apple </a:t>
            </a:r>
            <a:r>
              <a:rPr lang="en-US" sz="800" strike="sngStrike" dirty="0" err="1" smtClean="0"/>
              <a:t>borland</a:t>
            </a:r>
            <a:endParaRPr lang="en-US" sz="800" strike="sngStrike" dirty="0" smtClean="0"/>
          </a:p>
          <a:p>
            <a:r>
              <a:rPr lang="en-US" sz="800" strike="sngStrike" dirty="0"/>
              <a:t>	</a:t>
            </a:r>
            <a:r>
              <a:rPr lang="en-US" sz="800" strike="sngStrike" dirty="0" smtClean="0"/>
              <a:t>Tango </a:t>
            </a:r>
            <a:r>
              <a:rPr lang="en-US" sz="800" strike="sngStrike" dirty="0" err="1" smtClean="0"/>
              <a:t>Redhaird</a:t>
            </a:r>
            <a:r>
              <a:rPr lang="en-US" sz="800" strike="sngStrike" dirty="0" smtClean="0"/>
              <a:t> 	Brain, Atari, Apple</a:t>
            </a:r>
            <a:endParaRPr lang="en-US" sz="800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4310941" y="6184946"/>
            <a:ext cx="466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I told Jason….(said):   </a:t>
            </a:r>
            <a:r>
              <a:rPr lang="en-US" dirty="0" smtClean="0"/>
              <a:t>NAME CHANGE(</a:t>
            </a:r>
            <a:r>
              <a:rPr lang="en-US" strike="sngStrike" dirty="0" err="1" smtClean="0"/>
              <a:t>subol</a:t>
            </a:r>
            <a:r>
              <a:rPr lang="en-US" strike="sngStrike" dirty="0" smtClean="0"/>
              <a:t> free pizza)</a:t>
            </a:r>
            <a:endParaRPr lang="en-US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3815593" y="6461945"/>
            <a:ext cx="380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Violatoins</a:t>
            </a:r>
            <a:r>
              <a:rPr lang="en-US" dirty="0" smtClean="0"/>
              <a:t>, </a:t>
            </a:r>
            <a:r>
              <a:rPr lang="en-US" dirty="0" err="1" smtClean="0"/>
              <a:t>nonPoliceSuvelence</a:t>
            </a:r>
            <a:r>
              <a:rPr lang="en-US" dirty="0" smtClean="0"/>
              <a:t> WATER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03915" y="5208255"/>
            <a:ext cx="282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Redhiar</a:t>
            </a:r>
            <a:r>
              <a:rPr lang="en-US" dirty="0" smtClean="0"/>
              <a:t> LANGLEY:MATHEW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864099" y="5367708"/>
            <a:ext cx="3240845" cy="116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264649" y="3340100"/>
            <a:ext cx="785173" cy="7238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30781" y="3653336"/>
            <a:ext cx="66261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39014" y="3676196"/>
            <a:ext cx="66261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27273" y="3627884"/>
            <a:ext cx="66261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92250" y="4930921"/>
            <a:ext cx="381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1983 </a:t>
            </a:r>
            <a:r>
              <a:rPr lang="en-US" strike="sngStrike" dirty="0" err="1" smtClean="0"/>
              <a:t>esaw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redhari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brian</a:t>
            </a:r>
            <a:r>
              <a:rPr lang="en-US" strike="sngStrike" dirty="0" smtClean="0"/>
              <a:t> father </a:t>
            </a:r>
            <a:r>
              <a:rPr lang="en-US" strike="sngStrike" dirty="0" err="1" smtClean="0"/>
              <a:t>redhair</a:t>
            </a:r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1634917" y="47810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64" y="2324100"/>
            <a:ext cx="1886803" cy="20338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71490" y="3246676"/>
            <a:ext cx="842382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1490" y="30434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3890" y="30561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3977890" y="3081576"/>
            <a:ext cx="1397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4540" y="30688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7740" y="30307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10672" y="30688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23890" y="3246676"/>
            <a:ext cx="120650" cy="105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48616" y="3483908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POPCORN</a:t>
            </a:r>
            <a:endParaRPr lang="en-US" sz="800" dirty="0"/>
          </a:p>
        </p:txBody>
      </p:sp>
      <p:sp>
        <p:nvSpPr>
          <p:cNvPr id="2" name="Oval 1"/>
          <p:cNvSpPr/>
          <p:nvPr/>
        </p:nvSpPr>
        <p:spPr>
          <a:xfrm>
            <a:off x="7306221" y="2784941"/>
            <a:ext cx="1736955" cy="13979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58621" y="2951867"/>
            <a:ext cx="1413105" cy="10405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64" y="2324100"/>
            <a:ext cx="1886803" cy="20338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71490" y="3246676"/>
            <a:ext cx="842382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71490" y="30434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3890" y="30561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3977890" y="3081576"/>
            <a:ext cx="1397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4540" y="30688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7740" y="30307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10672" y="3068876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23890" y="3246676"/>
            <a:ext cx="120650" cy="105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48616" y="3483908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POPCORN</a:t>
            </a:r>
            <a:endParaRPr lang="en-US" sz="800" dirty="0"/>
          </a:p>
        </p:txBody>
      </p:sp>
      <p:sp>
        <p:nvSpPr>
          <p:cNvPr id="2" name="Oval 1"/>
          <p:cNvSpPr/>
          <p:nvPr/>
        </p:nvSpPr>
        <p:spPr>
          <a:xfrm>
            <a:off x="7306221" y="2784941"/>
            <a:ext cx="1736955" cy="13979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58621" y="2951867"/>
            <a:ext cx="1413105" cy="10405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14" y="1334848"/>
            <a:ext cx="1886803" cy="20338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95040" y="2257424"/>
            <a:ext cx="842382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95040" y="205422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47440" y="206692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1901440" y="2092324"/>
            <a:ext cx="1397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68090" y="207962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71290" y="204152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34222" y="207962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7440" y="2257424"/>
            <a:ext cx="120650" cy="105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2166" y="2494656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POPCORN</a:t>
            </a:r>
            <a:endParaRPr lang="en-US" sz="800" dirty="0"/>
          </a:p>
        </p:txBody>
      </p:sp>
      <p:sp>
        <p:nvSpPr>
          <p:cNvPr id="2" name="Oval 1"/>
          <p:cNvSpPr/>
          <p:nvPr/>
        </p:nvSpPr>
        <p:spPr>
          <a:xfrm>
            <a:off x="5229771" y="1795689"/>
            <a:ext cx="1736955" cy="13979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82171" y="1962615"/>
            <a:ext cx="1413105" cy="10405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1342561"/>
            <a:ext cx="1657350" cy="527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672" y="1342560"/>
            <a:ext cx="1356969" cy="515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389" y="1283821"/>
            <a:ext cx="1324833" cy="52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2384038"/>
            <a:ext cx="7164169" cy="3676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780" y="1593283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41" y="5341086"/>
            <a:ext cx="2301441" cy="11334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6841" y="4895850"/>
            <a:ext cx="22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 9 Billion People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0448" y="119000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1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8017" y="2077591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84487" y="3209545"/>
            <a:ext cx="2194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</a:p>
          <a:p>
            <a:endParaRPr lang="en-US" dirty="0" smtClean="0"/>
          </a:p>
          <a:p>
            <a:r>
              <a:rPr lang="en-US" dirty="0" smtClean="0"/>
              <a:t>FBI:CPVA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FBI: VIOLANT CRIMES</a:t>
            </a:r>
          </a:p>
          <a:p>
            <a:endParaRPr lang="en-US" dirty="0" smtClean="0"/>
          </a:p>
          <a:p>
            <a:r>
              <a:rPr lang="en-US" dirty="0" smtClean="0"/>
              <a:t>FBI:WAR CRIMES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8017" y="3306654"/>
            <a:ext cx="13163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11:30-01:30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084487" y="201997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8017" y="4903962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1:30-3:30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084487" y="2389308"/>
            <a:ext cx="186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FBI:WHITE COLOR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63000" y="1885139"/>
            <a:ext cx="34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0.1 Outage: Guy shut </a:t>
            </a:r>
            <a:r>
              <a:rPr lang="en-US" strike="sngStrike" dirty="0" err="1" smtClean="0"/>
              <a:t>tv</a:t>
            </a:r>
            <a:r>
              <a:rPr lang="en-US" strike="sngStrike" dirty="0" smtClean="0"/>
              <a:t> on and off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8763000" y="159436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763000" y="2222075"/>
            <a:ext cx="3412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https://www.washingtonpost.com/business/2021/12/22/amazon-web-services-experiences-another-big-outage/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8763000" y="1885139"/>
            <a:ext cx="3412537" cy="6754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63000" y="2862972"/>
            <a:ext cx="1080745" cy="4442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762999" y="3453870"/>
            <a:ext cx="1080745" cy="4442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50168" y="2900422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</a:t>
            </a:r>
            <a:r>
              <a:rPr lang="en-US" dirty="0" err="1" smtClean="0"/>
              <a:t>Sr</a:t>
            </a:r>
            <a:r>
              <a:rPr lang="en-US" dirty="0" smtClean="0"/>
              <a:t>/Jr </a:t>
            </a:r>
            <a:r>
              <a:rPr lang="en-US" sz="800" strike="sngStrike" dirty="0" err="1" smtClean="0"/>
              <a:t>gorbachev</a:t>
            </a:r>
            <a:r>
              <a:rPr lang="en-US" sz="800" strike="sngStrike" dirty="0" smtClean="0"/>
              <a:t>(visa)</a:t>
            </a:r>
            <a:endParaRPr lang="en-US" sz="800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8762999" y="2862972"/>
            <a:ext cx="108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IBM:NYSE:INTERNET PAYMENT</a:t>
            </a:r>
          </a:p>
          <a:p>
            <a:r>
              <a:rPr lang="en-US" sz="800" strike="sngStrike" dirty="0" smtClean="0"/>
              <a:t>OUTAGE</a:t>
            </a:r>
            <a:endParaRPr lang="en-US" sz="800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8762999" y="2548201"/>
            <a:ext cx="312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HOMCIDIE:BILL(</a:t>
            </a:r>
            <a:r>
              <a:rPr lang="en-US" strike="sngStrike" dirty="0" err="1" smtClean="0"/>
              <a:t>wilaim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mckern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48947" y="3529424"/>
            <a:ext cx="70884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strike="sngStrike" dirty="0" smtClean="0">
                <a:solidFill>
                  <a:schemeClr val="bg1"/>
                </a:solidFill>
              </a:rPr>
              <a:t>Oracle/Visa</a:t>
            </a:r>
          </a:p>
          <a:p>
            <a:r>
              <a:rPr lang="en-US" sz="800" strike="sngStrike" dirty="0" smtClean="0">
                <a:solidFill>
                  <a:schemeClr val="bg1"/>
                </a:solidFill>
              </a:rPr>
              <a:t>Golden Gate</a:t>
            </a:r>
            <a:endParaRPr lang="en-US" sz="800" strike="sngStrike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56989" y="3973656"/>
            <a:ext cx="25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GOD.</a:t>
            </a:r>
            <a:r>
              <a:rPr lang="en-US" strike="sngStrike" dirty="0" err="1" smtClean="0"/>
              <a:t>Gorbhe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dell,g,pg&amp;e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02085" y="4484163"/>
            <a:ext cx="3256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phil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kim</a:t>
            </a:r>
            <a:r>
              <a:rPr lang="en-US" sz="800" strike="sngStrike" dirty="0" smtClean="0"/>
              <a:t>)</a:t>
            </a:r>
          </a:p>
          <a:p>
            <a:r>
              <a:rPr lang="en-US" b="1" dirty="0" smtClean="0"/>
              <a:t>WAR(B-10).PHILIS.WHITEHOUSE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278677" y="1333507"/>
            <a:ext cx="264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iCPVA.nonPoliceCfgLogical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661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77" y="2715956"/>
            <a:ext cx="5895955" cy="290379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901949" y="2285963"/>
            <a:ext cx="22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 9 Billion People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901949" y="2188345"/>
            <a:ext cx="612901" cy="43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81250" y="1981200"/>
            <a:ext cx="380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IBM Camera. AVABJIALTY(PBS.!INT)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1" idx="1"/>
          </p:cNvCxnSpPr>
          <p:nvPr/>
        </p:nvCxnSpPr>
        <p:spPr>
          <a:xfrm>
            <a:off x="2381250" y="2165866"/>
            <a:ext cx="152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3650" y="1600200"/>
            <a:ext cx="457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IBM </a:t>
            </a:r>
            <a:r>
              <a:rPr lang="en-US" dirty="0" err="1" smtClean="0"/>
              <a:t>Disnelandy</a:t>
            </a:r>
            <a:r>
              <a:rPr lang="en-US" dirty="0" smtClean="0"/>
              <a:t> Florida, IBM Las Vega Camera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72890" y="21052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 Gong   INT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381750" y="2105205"/>
            <a:ext cx="1447800" cy="365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1"/>
          </p:cNvCxnSpPr>
          <p:nvPr/>
        </p:nvCxnSpPr>
        <p:spPr>
          <a:xfrm>
            <a:off x="2533650" y="1784866"/>
            <a:ext cx="4946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7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74675" y="3010576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8:30-9:30</a:t>
            </a:r>
          </a:p>
          <a:p>
            <a:r>
              <a:rPr lang="en-US" sz="2400" b="1" dirty="0"/>
              <a:t>1</a:t>
            </a:r>
            <a:r>
              <a:rPr lang="en-US" sz="2400" b="1" dirty="0" smtClean="0"/>
              <a:t> Hour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110904" y="3010576"/>
            <a:ext cx="2167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FB:KIDNAPPING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FBI:MISSING PERSON</a:t>
            </a:r>
          </a:p>
        </p:txBody>
      </p:sp>
    </p:spTree>
    <p:extLst>
      <p:ext uri="{BB962C8B-B14F-4D97-AF65-F5344CB8AC3E}">
        <p14:creationId xmlns:p14="http://schemas.microsoft.com/office/powerpoint/2010/main" val="2326679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74" y="3078468"/>
            <a:ext cx="1886803" cy="20338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95040" y="4058194"/>
            <a:ext cx="842382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95040" y="385499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58419" y="38242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1912419" y="3849647"/>
            <a:ext cx="1397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79069" y="38369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2269" y="37988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201" y="38369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58419" y="4014747"/>
            <a:ext cx="120650" cy="105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3145" y="4251979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POPCORN</a:t>
            </a:r>
            <a:endParaRPr lang="en-US" sz="800" dirty="0"/>
          </a:p>
        </p:txBody>
      </p:sp>
      <p:sp>
        <p:nvSpPr>
          <p:cNvPr id="2" name="Oval 1"/>
          <p:cNvSpPr/>
          <p:nvPr/>
        </p:nvSpPr>
        <p:spPr>
          <a:xfrm>
            <a:off x="5240750" y="3553012"/>
            <a:ext cx="1736955" cy="13979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150" y="3719938"/>
            <a:ext cx="1413105" cy="10405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1342561"/>
            <a:ext cx="1657350" cy="527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672" y="1342560"/>
            <a:ext cx="1356969" cy="515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389" y="1283821"/>
            <a:ext cx="1324833" cy="52677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33956" y="1180504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8:30-9:30</a:t>
            </a:r>
          </a:p>
          <a:p>
            <a:r>
              <a:rPr lang="en-US" sz="2400" b="1" dirty="0"/>
              <a:t>1</a:t>
            </a:r>
            <a:r>
              <a:rPr lang="en-US" sz="2400" b="1" dirty="0" smtClean="0"/>
              <a:t> Hour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2470185" y="1180504"/>
            <a:ext cx="21677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FB:KIDNAPPING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FBI:MISSING PERSON</a:t>
            </a:r>
          </a:p>
        </p:txBody>
      </p:sp>
    </p:spTree>
    <p:extLst>
      <p:ext uri="{BB962C8B-B14F-4D97-AF65-F5344CB8AC3E}">
        <p14:creationId xmlns:p14="http://schemas.microsoft.com/office/powerpoint/2010/main" val="306855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8017" y="3296791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6084487" y="323917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84487" y="3608508"/>
            <a:ext cx="186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FBI:WHITE COLOR</a:t>
            </a:r>
          </a:p>
        </p:txBody>
      </p:sp>
    </p:spTree>
    <p:extLst>
      <p:ext uri="{BB962C8B-B14F-4D97-AF65-F5344CB8AC3E}">
        <p14:creationId xmlns:p14="http://schemas.microsoft.com/office/powerpoint/2010/main" val="3995637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5" y="1342561"/>
            <a:ext cx="1657350" cy="527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672" y="1342560"/>
            <a:ext cx="1356969" cy="515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89" y="1283821"/>
            <a:ext cx="1324833" cy="5267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96662" y="1405571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2963132" y="134795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63132" y="1717288"/>
            <a:ext cx="186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FBI:WHITE COLOR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74" y="3078468"/>
            <a:ext cx="1886803" cy="203382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495040" y="4058194"/>
            <a:ext cx="842382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95040" y="385499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58419" y="38242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1912419" y="3849647"/>
            <a:ext cx="1397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79069" y="38369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82269" y="37988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45201" y="38369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58419" y="4014747"/>
            <a:ext cx="120650" cy="105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83145" y="4251979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POPCORN</a:t>
            </a:r>
            <a:endParaRPr lang="en-US" sz="800" dirty="0"/>
          </a:p>
        </p:txBody>
      </p:sp>
      <p:sp>
        <p:nvSpPr>
          <p:cNvPr id="38" name="Oval 37"/>
          <p:cNvSpPr/>
          <p:nvPr/>
        </p:nvSpPr>
        <p:spPr>
          <a:xfrm>
            <a:off x="5240750" y="3553012"/>
            <a:ext cx="1736955" cy="13979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3150" y="3719938"/>
            <a:ext cx="1413105" cy="10405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9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8017" y="3296791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6084487" y="323917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84487" y="3608508"/>
            <a:ext cx="186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FBI:WHITE COLOR</a:t>
            </a:r>
          </a:p>
        </p:txBody>
      </p:sp>
    </p:spTree>
    <p:extLst>
      <p:ext uri="{BB962C8B-B14F-4D97-AF65-F5344CB8AC3E}">
        <p14:creationId xmlns:p14="http://schemas.microsoft.com/office/powerpoint/2010/main" val="243759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3122341" y="2252546"/>
            <a:ext cx="1628079" cy="15165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18732" y="1795347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KING</a:t>
            </a:r>
            <a:r>
              <a:rPr lang="en-US" dirty="0" smtClean="0"/>
              <a:t>.MAINSTREET(</a:t>
            </a:r>
            <a:r>
              <a:rPr lang="en-US" strike="sngStrike" dirty="0" smtClean="0"/>
              <a:t>DISNEYLAND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Neuschwanstein</a:t>
            </a:r>
            <a:r>
              <a:rPr lang="en-US" dirty="0" smtClean="0"/>
              <a:t>, Bavaria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839951" y="3769112"/>
            <a:ext cx="925551" cy="130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08663" y="3980986"/>
            <a:ext cx="1059367" cy="142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7891346" y="2118512"/>
            <a:ext cx="1628079" cy="15165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35298" y="3289610"/>
            <a:ext cx="1025912" cy="8586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trike="sngStrike" dirty="0" smtClean="0"/>
              <a:t>Wine Storage</a:t>
            </a:r>
            <a:endParaRPr lang="en-US" sz="900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4510670" y="3026666"/>
            <a:ext cx="2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“crumbs”</a:t>
            </a:r>
            <a:endParaRPr lang="en-US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4517016" y="2810669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VIRGINIA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02726" y="414825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(soviet painter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98396" y="4115691"/>
            <a:ext cx="1508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nonPoliceHomelessLiason.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2471899" y="468485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607142" y="4517586"/>
            <a:ext cx="158360" cy="167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938346" y="4421458"/>
            <a:ext cx="1332571" cy="17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7868" y="145055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1988/9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15545" y="1105974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FBI:WMD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58" y="5589437"/>
            <a:ext cx="9444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§Staking, §Theft</a:t>
            </a:r>
          </a:p>
          <a:p>
            <a:r>
              <a:rPr lang="en-US" sz="800" strike="sngStrike" dirty="0" err="1" smtClean="0"/>
              <a:t>Glu.Eric.Ludwig</a:t>
            </a:r>
            <a:endParaRPr lang="en-US" sz="800" strike="sngStrike" dirty="0"/>
          </a:p>
        </p:txBody>
      </p:sp>
      <p:sp>
        <p:nvSpPr>
          <p:cNvPr id="30" name="TextBox 29"/>
          <p:cNvSpPr txBox="1"/>
          <p:nvPr/>
        </p:nvSpPr>
        <p:spPr>
          <a:xfrm>
            <a:off x="7891346" y="179534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2008/9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74709" y="2044797"/>
            <a:ext cx="236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KING</a:t>
            </a:r>
            <a:r>
              <a:rPr lang="en-US" dirty="0" err="1" smtClean="0"/>
              <a:t>.nonPolcieNorway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6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5" y="1342561"/>
            <a:ext cx="1657350" cy="527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672" y="1342560"/>
            <a:ext cx="1356969" cy="515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89" y="1283821"/>
            <a:ext cx="1324833" cy="5267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96662" y="1405571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2963132" y="134795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63132" y="1717288"/>
            <a:ext cx="186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FBI:WHITE COLOR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74" y="3078468"/>
            <a:ext cx="1886803" cy="203382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495040" y="4058194"/>
            <a:ext cx="842382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95040" y="385499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58419" y="38242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1912419" y="3849647"/>
            <a:ext cx="1397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79069" y="38369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82269" y="37988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45201" y="38369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58419" y="4014747"/>
            <a:ext cx="120650" cy="105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83145" y="4251979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POPCORN</a:t>
            </a:r>
            <a:endParaRPr lang="en-US" sz="800" dirty="0"/>
          </a:p>
        </p:txBody>
      </p:sp>
      <p:sp>
        <p:nvSpPr>
          <p:cNvPr id="38" name="Oval 37"/>
          <p:cNvSpPr/>
          <p:nvPr/>
        </p:nvSpPr>
        <p:spPr>
          <a:xfrm>
            <a:off x="5240750" y="3553012"/>
            <a:ext cx="1736955" cy="13979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3150" y="3719938"/>
            <a:ext cx="1413105" cy="10405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84487" y="3209545"/>
            <a:ext cx="1080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</a:p>
          <a:p>
            <a:endParaRPr lang="en-US" dirty="0" smtClean="0"/>
          </a:p>
          <a:p>
            <a:r>
              <a:rPr lang="en-US" dirty="0" smtClean="0"/>
              <a:t>FBI:CPVA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418017" y="3306654"/>
            <a:ext cx="13163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11:30-01:30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38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5" y="1342561"/>
            <a:ext cx="1657350" cy="527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672" y="1342560"/>
            <a:ext cx="1356969" cy="515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89" y="1283821"/>
            <a:ext cx="1324833" cy="5267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96662" y="1405571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2963132" y="134795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63132" y="1717288"/>
            <a:ext cx="186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FBI:WHITE COLOR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74" y="3078468"/>
            <a:ext cx="1886803" cy="203382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495040" y="4058194"/>
            <a:ext cx="842382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95040" y="3854994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58419" y="38242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V="1">
            <a:off x="1912419" y="3849647"/>
            <a:ext cx="1397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79069" y="38369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82269" y="37988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45201" y="3836947"/>
            <a:ext cx="203200" cy="1651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58419" y="4014747"/>
            <a:ext cx="120650" cy="1054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83145" y="4251979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 smtClean="0"/>
              <a:t>POPCORN</a:t>
            </a:r>
            <a:endParaRPr lang="en-US" sz="800" dirty="0"/>
          </a:p>
        </p:txBody>
      </p:sp>
      <p:sp>
        <p:nvSpPr>
          <p:cNvPr id="38" name="Oval 37"/>
          <p:cNvSpPr/>
          <p:nvPr/>
        </p:nvSpPr>
        <p:spPr>
          <a:xfrm>
            <a:off x="5240750" y="3553012"/>
            <a:ext cx="1736955" cy="13979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3150" y="3719938"/>
            <a:ext cx="1413105" cy="10405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084487" y="3239176"/>
            <a:ext cx="21941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 VIOLANT CRIMES</a:t>
            </a:r>
          </a:p>
          <a:p>
            <a:endParaRPr lang="en-US" dirty="0" smtClean="0"/>
          </a:p>
          <a:p>
            <a:r>
              <a:rPr lang="en-US" dirty="0" smtClean="0"/>
              <a:t>FBI:WAR CRIMES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96807" y="3239176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1:30-3:30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66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491" y="2400554"/>
            <a:ext cx="2935061" cy="31637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33129" y="4572000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9:30-11:30 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76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76350" y="1238808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June 9th, 2023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7" y="1292419"/>
            <a:ext cx="578474" cy="60390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723921" y="1071380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ATOMICLOCK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8017" y="3296791"/>
            <a:ext cx="1199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9:30-11:30</a:t>
            </a:r>
          </a:p>
          <a:p>
            <a:r>
              <a:rPr lang="en-US" sz="2400" b="1" dirty="0" smtClean="0"/>
              <a:t>2 Hours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6084487" y="323917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84487" y="3608508"/>
            <a:ext cx="186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FBI:WHITE COLOR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44" y="5564224"/>
            <a:ext cx="1995955" cy="1122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95164" y="3925331"/>
            <a:ext cx="2616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nonPoliceAudienceLogical</a:t>
            </a:r>
            <a:endParaRPr lang="en-US" sz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844" y="4309158"/>
            <a:ext cx="2136640" cy="10716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2459" y="4309158"/>
            <a:ext cx="82838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EVIDENCE</a:t>
            </a:r>
          </a:p>
          <a:p>
            <a:r>
              <a:rPr lang="en-US" dirty="0" smtClean="0"/>
              <a:t>HOMICIDE:NANA:ATOMICLOCK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nonPolcieCfgLoigall</a:t>
            </a:r>
            <a:endParaRPr lang="en-US" dirty="0" smtClean="0"/>
          </a:p>
          <a:p>
            <a:r>
              <a:rPr lang="en-US" dirty="0" smtClean="0"/>
              <a:t>1:30PM FBI:WAR CRIMES </a:t>
            </a:r>
          </a:p>
          <a:p>
            <a:r>
              <a:rPr lang="en-US" dirty="0" smtClean="0"/>
              <a:t>How to identify war </a:t>
            </a:r>
            <a:r>
              <a:rPr lang="en-US" dirty="0" err="1" smtClean="0"/>
              <a:t>crimales</a:t>
            </a:r>
            <a:r>
              <a:rPr lang="en-US" dirty="0" smtClean="0"/>
              <a:t> interrupts and charts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nonPolciIdentyTheft</a:t>
            </a:r>
            <a:r>
              <a:rPr lang="en-US" dirty="0" smtClean="0"/>
              <a:t> </a:t>
            </a:r>
          </a:p>
          <a:p>
            <a:r>
              <a:rPr lang="en-US" strike="sngStrike" dirty="0" smtClean="0"/>
              <a:t>Alfred </a:t>
            </a:r>
            <a:r>
              <a:rPr lang="en-US" strike="sngStrike" dirty="0" err="1" smtClean="0"/>
              <a:t>Hitchcok</a:t>
            </a:r>
            <a:r>
              <a:rPr lang="en-US" strike="sngStrike" dirty="0" smtClean="0"/>
              <a:t>, </a:t>
            </a:r>
            <a:r>
              <a:rPr lang="en-US" dirty="0" smtClean="0"/>
              <a:t>HOMCDIE:UR_UR_OPI</a:t>
            </a:r>
          </a:p>
          <a:p>
            <a:r>
              <a:rPr lang="en-US" dirty="0" smtClean="0"/>
              <a:t>HOMCIDE:BILL signature VIRINGIT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tippi</a:t>
            </a:r>
            <a:endParaRPr lang="en-US" strike="sngStrike" dirty="0" smtClean="0"/>
          </a:p>
          <a:p>
            <a:r>
              <a:rPr lang="en-US" dirty="0" smtClean="0"/>
              <a:t>1D8723</a:t>
            </a:r>
            <a:r>
              <a:rPr lang="en-US" strike="sngStrike" dirty="0" smtClean="0"/>
              <a:t>. Schulz Prison </a:t>
            </a:r>
            <a:r>
              <a:rPr lang="en-US" strike="sngStrike" dirty="0" err="1" smtClean="0"/>
              <a:t>Teelvion</a:t>
            </a:r>
            <a:r>
              <a:rPr lang="en-US" strike="sngStrike" dirty="0" smtClean="0"/>
              <a:t>  </a:t>
            </a:r>
            <a:r>
              <a:rPr lang="en-US" strike="sngStrike" dirty="0" err="1" smtClean="0"/>
              <a:t>Daimelr</a:t>
            </a:r>
            <a:r>
              <a:rPr lang="en-US" strike="sngStrike" dirty="0" smtClean="0"/>
              <a:t> Ag – IBM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Dieter </a:t>
            </a:r>
            <a:r>
              <a:rPr lang="en-US" strike="sngStrike" dirty="0" err="1" smtClean="0"/>
              <a:t>Zechte</a:t>
            </a:r>
            <a:r>
              <a:rPr lang="en-US" strike="sngStrike" dirty="0" smtClean="0"/>
              <a:t> and </a:t>
            </a:r>
            <a:r>
              <a:rPr lang="en-US" strike="sngStrike" dirty="0" err="1" smtClean="0"/>
              <a:t>Viring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Rommtti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89470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5545" y="1105974"/>
            <a:ext cx="1894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608" y="2173229"/>
            <a:ext cx="3074191" cy="33137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8747" y="142297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9:24 AM – 9:25 AM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35" y="2752261"/>
            <a:ext cx="1857375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9198" y="4402002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VIRINGIA </a:t>
            </a:r>
          </a:p>
          <a:p>
            <a:r>
              <a:rPr lang="en-US" dirty="0" smtClean="0"/>
              <a:t>SWORN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16197" y="2752261"/>
            <a:ext cx="33719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16 Slides</a:t>
            </a:r>
          </a:p>
          <a:p>
            <a:r>
              <a:rPr lang="en-US" sz="4800" b="1" dirty="0" smtClean="0"/>
              <a:t>5 Actors</a:t>
            </a:r>
          </a:p>
          <a:p>
            <a:r>
              <a:rPr lang="en-US" sz="4800" b="1" dirty="0" smtClean="0"/>
              <a:t>120 Minutes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2243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10" y="2323645"/>
            <a:ext cx="1352550" cy="1019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61690" y="4402002"/>
            <a:ext cx="981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!FIN</a:t>
            </a:r>
          </a:p>
          <a:p>
            <a:r>
              <a:rPr lang="en-US" dirty="0" smtClean="0"/>
              <a:t>8:08 AM</a:t>
            </a:r>
          </a:p>
          <a:p>
            <a:r>
              <a:rPr lang="en-US" dirty="0" smtClean="0"/>
              <a:t>9:20 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450" y="2319458"/>
            <a:ext cx="1352550" cy="10191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965" y="2319458"/>
            <a:ext cx="1352550" cy="10191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309" y="1868429"/>
            <a:ext cx="1466850" cy="15811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09" y="4496455"/>
            <a:ext cx="1352550" cy="101917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447" y="4552521"/>
            <a:ext cx="831099" cy="8958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8747" y="142297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8:42 AM – 9:24 AM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87" y="2332613"/>
            <a:ext cx="1352550" cy="1019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30936" y="2496696"/>
            <a:ext cx="748739" cy="695153"/>
          </a:xfrm>
          <a:prstGeom prst="rect">
            <a:avLst/>
          </a:prstGeom>
          <a:solidFill>
            <a:srgbClr val="FF3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OLIVIA</a:t>
            </a:r>
            <a:endParaRPr lang="en-US" sz="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62" y="1868429"/>
            <a:ext cx="1857375" cy="245745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93286" y="2529656"/>
            <a:ext cx="791379" cy="625088"/>
          </a:xfrm>
          <a:prstGeom prst="rect">
            <a:avLst/>
          </a:prstGeom>
          <a:solidFill>
            <a:srgbClr val="FF3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CITY</a:t>
            </a:r>
            <a:endParaRPr lang="en-US" sz="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772" y="4640586"/>
            <a:ext cx="1163027" cy="44616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11772" y="3955909"/>
            <a:ext cx="179286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IBM:NYSE(DTCC) </a:t>
            </a:r>
          </a:p>
          <a:p>
            <a:r>
              <a:rPr lang="en-US" sz="800" dirty="0" smtClean="0"/>
              <a:t>Ralph Eustache</a:t>
            </a:r>
          </a:p>
          <a:p>
            <a:r>
              <a:rPr lang="en-US" sz="800" dirty="0" smtClean="0"/>
              <a:t>Prices Party</a:t>
            </a:r>
            <a:endParaRPr lang="en-US" sz="800" dirty="0"/>
          </a:p>
        </p:txBody>
      </p:sp>
      <p:cxnSp>
        <p:nvCxnSpPr>
          <p:cNvPr id="22" name="Straight Connector 21"/>
          <p:cNvCxnSpPr>
            <a:stCxn id="20" idx="1"/>
          </p:cNvCxnSpPr>
          <p:nvPr/>
        </p:nvCxnSpPr>
        <p:spPr>
          <a:xfrm>
            <a:off x="6311772" y="4263686"/>
            <a:ext cx="896431" cy="13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11772" y="4402002"/>
            <a:ext cx="673228" cy="13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59184" y="5139420"/>
            <a:ext cx="33105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7:00 AM</a:t>
            </a:r>
          </a:p>
          <a:p>
            <a:r>
              <a:rPr lang="en-US" sz="800" dirty="0" smtClean="0"/>
              <a:t>HOMICDIE:LUX(</a:t>
            </a:r>
            <a:r>
              <a:rPr lang="en-US" sz="800" strike="sngStrike" dirty="0" err="1" smtClean="0"/>
              <a:t>douglass</a:t>
            </a:r>
            <a:r>
              <a:rPr lang="en-US" sz="800" strike="sngStrike" dirty="0" smtClean="0"/>
              <a:t>, falling down, </a:t>
            </a:r>
            <a:r>
              <a:rPr lang="en-US" sz="800" strike="sngStrike" dirty="0" err="1" smtClean="0"/>
              <a:t>bankf</a:t>
            </a:r>
            <a:r>
              <a:rPr lang="en-US" sz="800" strike="sngStrike" dirty="0" smtClean="0"/>
              <a:t> of America, </a:t>
            </a:r>
            <a:r>
              <a:rPr lang="en-US" sz="800" strike="sngStrike" dirty="0" err="1" smtClean="0"/>
              <a:t>shootin</a:t>
            </a:r>
            <a:r>
              <a:rPr lang="en-US" sz="800" dirty="0" err="1" smtClean="0"/>
              <a:t>g,PUBULI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HOMCID:IS-A-BELL( </a:t>
            </a:r>
            <a:r>
              <a:rPr lang="en-US" sz="800" strike="sngStrike" dirty="0" smtClean="0"/>
              <a:t>amok (</a:t>
            </a:r>
            <a:r>
              <a:rPr lang="en-US" sz="800" strike="sngStrike" dirty="0" err="1" smtClean="0"/>
              <a:t>tnrl</a:t>
            </a:r>
            <a:r>
              <a:rPr lang="en-US" sz="800" strike="sngStrike" dirty="0" smtClean="0"/>
              <a:t>) public shooter)</a:t>
            </a:r>
            <a:endParaRPr lang="en-US" sz="800" strike="sngStrike" dirty="0"/>
          </a:p>
        </p:txBody>
      </p:sp>
      <p:sp>
        <p:nvSpPr>
          <p:cNvPr id="27" name="TextBox 26"/>
          <p:cNvSpPr txBox="1"/>
          <p:nvPr/>
        </p:nvSpPr>
        <p:spPr>
          <a:xfrm>
            <a:off x="6220981" y="2137955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Call you Rice</a:t>
            </a:r>
            <a:endParaRPr lang="en-US" sz="800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5430936" y="1868429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iCPVA.SQ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Olivia,svu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430936" y="2496696"/>
            <a:ext cx="665064" cy="95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6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192" y="1717288"/>
            <a:ext cx="6825408" cy="38392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62" y="1868429"/>
            <a:ext cx="1857375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4362" y="4426565"/>
            <a:ext cx="403187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HOMCIDE:MAYRO</a:t>
            </a:r>
          </a:p>
          <a:p>
            <a:r>
              <a:rPr lang="en-US" dirty="0" smtClean="0"/>
              <a:t>2007 </a:t>
            </a:r>
            <a:r>
              <a:rPr lang="en-US" strike="sngStrike" dirty="0" smtClean="0"/>
              <a:t>Person cutting the moving</a:t>
            </a:r>
          </a:p>
          <a:p>
            <a:r>
              <a:rPr lang="en-US" dirty="0" smtClean="0"/>
              <a:t>2010</a:t>
            </a:r>
          </a:p>
          <a:p>
            <a:r>
              <a:rPr lang="en-US" dirty="0" smtClean="0"/>
              <a:t>2013 FBI:KIDNANPGIN </a:t>
            </a:r>
          </a:p>
          <a:p>
            <a:r>
              <a:rPr lang="en-US" dirty="0"/>
              <a:t>v</a:t>
            </a:r>
            <a:r>
              <a:rPr lang="en-US" dirty="0" smtClean="0"/>
              <a:t>1, v2 </a:t>
            </a:r>
            <a:r>
              <a:rPr lang="en-US" strike="sngStrike" dirty="0" err="1" smtClean="0"/>
              <a:t>kutcscher,pope</a:t>
            </a:r>
            <a:endParaRPr lang="en-US" strike="sngStrike" dirty="0" smtClean="0"/>
          </a:p>
          <a:p>
            <a:r>
              <a:rPr lang="en-US" dirty="0"/>
              <a:t> </a:t>
            </a:r>
            <a:r>
              <a:rPr lang="en-US" dirty="0" smtClean="0"/>
              <a:t> AMTSGREICEH </a:t>
            </a:r>
            <a:r>
              <a:rPr lang="en-US" sz="800" strike="sngStrike" dirty="0" err="1" smtClean="0"/>
              <a:t>koperveltu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xy</a:t>
            </a:r>
            <a:r>
              <a:rPr lang="en-US" sz="800" strike="sngStrike" dirty="0" smtClean="0"/>
              <a:t> Felix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franceo</a:t>
            </a:r>
            <a:r>
              <a:rPr lang="en-US" sz="800" strike="sngStrike" dirty="0" smtClean="0"/>
              <a:t> punches clone </a:t>
            </a:r>
            <a:r>
              <a:rPr lang="en-US" sz="800" strike="sngStrike" dirty="0" err="1" smtClean="0"/>
              <a:t>kushcer</a:t>
            </a:r>
            <a:endParaRPr lang="en-US" sz="800" strike="sngStrike" dirty="0" smtClean="0"/>
          </a:p>
          <a:p>
            <a:r>
              <a:rPr lang="en-US" sz="800" dirty="0" smtClean="0"/>
              <a:t>V1, V2 DOCS sending </a:t>
            </a:r>
            <a:r>
              <a:rPr lang="en-US" sz="800" dirty="0" err="1" smtClean="0"/>
              <a:t>docues</a:t>
            </a:r>
            <a:r>
              <a:rPr lang="en-US" sz="800" dirty="0" smtClean="0"/>
              <a:t> </a:t>
            </a:r>
            <a:r>
              <a:rPr lang="en-US" sz="800" dirty="0" err="1" smtClean="0"/>
              <a:t>reasdin</a:t>
            </a:r>
            <a:r>
              <a:rPr lang="en-US" sz="800" dirty="0" smtClean="0"/>
              <a:t> </a:t>
            </a:r>
            <a:r>
              <a:rPr lang="en-US" sz="800" dirty="0" err="1" smtClean="0"/>
              <a:t>docume</a:t>
            </a:r>
            <a:r>
              <a:rPr lang="en-US" sz="800" dirty="0" smtClean="0"/>
              <a:t> from POLIZEI:LINKEIN, </a:t>
            </a:r>
            <a:r>
              <a:rPr lang="en-US" sz="800" dirty="0" err="1" smtClean="0"/>
              <a:t>POLIZE:KALRURHE.</a:t>
            </a:r>
            <a:r>
              <a:rPr lang="en-US" sz="800" strike="sngStrike" dirty="0" err="1" smtClean="0"/>
              <a:t>marx</a:t>
            </a:r>
            <a:endParaRPr lang="en-US" sz="800" strike="sngStrike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730500" y="5956300"/>
            <a:ext cx="2565400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4387" y="1428895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9:24 AM FIN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54387" y="1154017"/>
            <a:ext cx="1280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 </a:t>
            </a:r>
            <a:r>
              <a:rPr lang="en-US" b="1" strike="sngStrike" dirty="0" smtClean="0"/>
              <a:t>movies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371528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699" y="2411268"/>
            <a:ext cx="1352550" cy="10191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02" y="3778074"/>
            <a:ext cx="1352550" cy="1019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2744" y="1984970"/>
            <a:ext cx="2204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20 minutes</a:t>
            </a:r>
          </a:p>
          <a:p>
            <a:r>
              <a:rPr lang="en-US" dirty="0"/>
              <a:t>1</a:t>
            </a:r>
            <a:r>
              <a:rPr lang="en-US" dirty="0" smtClean="0"/>
              <a:t>:08 PM</a:t>
            </a:r>
          </a:p>
          <a:p>
            <a:r>
              <a:rPr lang="en-US" dirty="0" smtClean="0"/>
              <a:t>1:28 PM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7417490" y="1777949"/>
            <a:ext cx="94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Fsk</a:t>
            </a:r>
            <a:r>
              <a:rPr lang="en-US" dirty="0" smtClean="0"/>
              <a:t>: 18Y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07200" y="1367584"/>
            <a:ext cx="25400" cy="480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23" y="2311671"/>
            <a:ext cx="1352550" cy="10191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81" y="3764953"/>
            <a:ext cx="1352550" cy="10191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9700" y="5621633"/>
            <a:ext cx="3150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youtube</a:t>
            </a:r>
            <a:r>
              <a:rPr lang="en-US" dirty="0" smtClean="0"/>
              <a:t>[green]</a:t>
            </a:r>
          </a:p>
          <a:p>
            <a:r>
              <a:rPr lang="en-US" dirty="0"/>
              <a:t> </a:t>
            </a:r>
            <a:r>
              <a:rPr lang="en-US" dirty="0" smtClean="0"/>
              <a:t> interview </a:t>
            </a:r>
            <a:r>
              <a:rPr lang="en-US" dirty="0" err="1" smtClean="0"/>
              <a:t>gmail</a:t>
            </a:r>
            <a:endParaRPr lang="en-US" dirty="0" smtClean="0"/>
          </a:p>
          <a:p>
            <a:r>
              <a:rPr lang="en-US" dirty="0" smtClean="0"/>
              <a:t>Area JFK(</a:t>
            </a:r>
            <a:r>
              <a:rPr lang="en-US" dirty="0" err="1" smtClean="0"/>
              <a:t>HOMCEI:LUX:hatelole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917700" y="5791200"/>
            <a:ext cx="1452477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703659" y="6083298"/>
            <a:ext cx="1469932" cy="8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574800" y="6337300"/>
            <a:ext cx="305118" cy="10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747270" y="6388098"/>
            <a:ext cx="996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60178" y="2147281"/>
            <a:ext cx="16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 1PM CPVA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07768" y="2641664"/>
            <a:ext cx="43176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3949" y="1508601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Dorm Monitoring, </a:t>
            </a:r>
            <a:endParaRPr lang="en-US" strike="sngStrike" dirty="0"/>
          </a:p>
        </p:txBody>
      </p:sp>
      <p:sp>
        <p:nvSpPr>
          <p:cNvPr id="10" name="Rectangle 9"/>
          <p:cNvSpPr/>
          <p:nvPr/>
        </p:nvSpPr>
        <p:spPr>
          <a:xfrm>
            <a:off x="9694713" y="1128380"/>
            <a:ext cx="24972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/>
              <a:t>Monestary</a:t>
            </a:r>
            <a:endParaRPr lang="en-US" sz="4000" b="1" dirty="0" smtClean="0"/>
          </a:p>
          <a:p>
            <a:r>
              <a:rPr lang="en-US" sz="800" b="1" strike="sngStrike" dirty="0" smtClean="0"/>
              <a:t>(</a:t>
            </a:r>
            <a:r>
              <a:rPr lang="en-US" sz="800" b="1" strike="sngStrike" dirty="0" err="1" smtClean="0"/>
              <a:t>klosterweg</a:t>
            </a:r>
            <a:r>
              <a:rPr lang="en-US" sz="800" b="1" strike="sngStrike" dirty="0" smtClean="0"/>
              <a:t>)</a:t>
            </a:r>
            <a:endParaRPr lang="en-US" sz="800" b="1" strike="sngStrike" dirty="0"/>
          </a:p>
        </p:txBody>
      </p:sp>
      <p:sp>
        <p:nvSpPr>
          <p:cNvPr id="22" name="Oval 21"/>
          <p:cNvSpPr/>
          <p:nvPr/>
        </p:nvSpPr>
        <p:spPr>
          <a:xfrm>
            <a:off x="4681279" y="2985943"/>
            <a:ext cx="43176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5531" y="2704029"/>
            <a:ext cx="750216" cy="3791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fBI:WMD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42430" y="3798070"/>
            <a:ext cx="43176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15941" y="4142349"/>
            <a:ext cx="43176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66017" y="3061111"/>
            <a:ext cx="129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compilation</a:t>
            </a:r>
            <a:endParaRPr lang="en-US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5425531" y="3733098"/>
            <a:ext cx="1418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</a:p>
          <a:p>
            <a:r>
              <a:rPr lang="en-US" strike="sngStrike" dirty="0" err="1" smtClean="0"/>
              <a:t>compoliation</a:t>
            </a:r>
            <a:endParaRPr lang="en-US" strike="sngStrike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24500" y="3835073"/>
            <a:ext cx="419179" cy="13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97355" y="174368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 </a:t>
            </a:r>
            <a:r>
              <a:rPr lang="en-US" dirty="0" err="1" smtClean="0"/>
              <a:t>Jsg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49500" y="6544963"/>
            <a:ext cx="386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Forton</a:t>
            </a:r>
            <a:r>
              <a:rPr lang="en-US" dirty="0" smtClean="0"/>
              <a:t>, </a:t>
            </a:r>
            <a:r>
              <a:rPr lang="en-US" strike="sngStrike" dirty="0" err="1" smtClean="0"/>
              <a:t>Rengsdorfhouse</a:t>
            </a:r>
            <a:r>
              <a:rPr lang="en-US" strike="sngStrike" dirty="0" smtClean="0"/>
              <a:t>, </a:t>
            </a:r>
            <a:r>
              <a:rPr lang="en-US" dirty="0" err="1" smtClean="0"/>
              <a:t>Moutain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45" y="5076976"/>
            <a:ext cx="1357540" cy="1066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15043" y="5515917"/>
            <a:ext cx="718655" cy="3903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73591" y="5791200"/>
            <a:ext cx="341452" cy="38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66143" y="5664201"/>
            <a:ext cx="566743" cy="302895"/>
          </a:xfrm>
          <a:prstGeom prst="rect">
            <a:avLst/>
          </a:prstGeom>
          <a:solidFill>
            <a:srgbClr val="00B050"/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02" y="2357733"/>
            <a:ext cx="1352550" cy="10191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2357734"/>
            <a:ext cx="1352550" cy="1019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8747" y="1629194"/>
            <a:ext cx="2385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1:20 minutes</a:t>
            </a:r>
          </a:p>
          <a:p>
            <a:r>
              <a:rPr lang="en-US" dirty="0" smtClean="0"/>
              <a:t>8:08 AM</a:t>
            </a:r>
          </a:p>
          <a:p>
            <a:r>
              <a:rPr lang="en-US" dirty="0" smtClean="0"/>
              <a:t>9:20 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7417490" y="1777949"/>
            <a:ext cx="94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Fsk</a:t>
            </a:r>
            <a:r>
              <a:rPr lang="en-US" dirty="0" smtClean="0"/>
              <a:t>: 18Y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07200" y="1367584"/>
            <a:ext cx="25400" cy="480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798" y="2357733"/>
            <a:ext cx="1352550" cy="10191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0" y="2357733"/>
            <a:ext cx="1352550" cy="101917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142845" y="3788799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8:16 AM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75" y="3788799"/>
            <a:ext cx="1352550" cy="10191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01" y="4105447"/>
            <a:ext cx="785760" cy="369332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125809" y="4851083"/>
            <a:ext cx="238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 0:08 minutes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539" y="5107121"/>
            <a:ext cx="1466850" cy="158115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274393" y="58028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8:20 AM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14" y="5587339"/>
            <a:ext cx="1352550" cy="101917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52" y="5655705"/>
            <a:ext cx="831099" cy="8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5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8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8644"/>
            <a:ext cx="12192000" cy="245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59005" y="1103972"/>
            <a:ext cx="33454" cy="575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5545" y="1105974"/>
            <a:ext cx="4159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FBI: WHITE COLAR: </a:t>
            </a:r>
            <a:r>
              <a:rPr lang="en-US" sz="2800" b="1" strike="sngStrike" dirty="0" smtClean="0"/>
              <a:t>movies</a:t>
            </a:r>
            <a:endParaRPr lang="en-US" sz="2800" b="1" strike="sngStrike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07200" y="1367584"/>
            <a:ext cx="25400" cy="480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15545" y="1444528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FIN</a:t>
            </a:r>
            <a:r>
              <a:rPr lang="en-US" dirty="0" smtClean="0"/>
              <a:t> 9:20 AM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15545" y="1629194"/>
            <a:ext cx="90215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7128" y="1777949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 </a:t>
            </a:r>
            <a:r>
              <a:rPr lang="en-US" dirty="0" err="1" smtClean="0"/>
              <a:t>Petersson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42" y="2209800"/>
            <a:ext cx="601237" cy="4530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40" y="2213942"/>
            <a:ext cx="616720" cy="4647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25" y="2213942"/>
            <a:ext cx="616720" cy="4647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20" y="1960537"/>
            <a:ext cx="726185" cy="7827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55900" y="3451321"/>
            <a:ext cx="2847145" cy="419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1"/>
            <a:endCxn id="12" idx="3"/>
          </p:cNvCxnSpPr>
          <p:nvPr/>
        </p:nvCxnSpPr>
        <p:spPr>
          <a:xfrm>
            <a:off x="2755900" y="3660871"/>
            <a:ext cx="2847145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89656" y="2954842"/>
            <a:ext cx="768310" cy="4634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47649" y="2934504"/>
            <a:ext cx="638316" cy="21544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STANFORD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05819" y="3111017"/>
            <a:ext cx="1780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Elivis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Imsonaoter</a:t>
            </a:r>
            <a:endParaRPr lang="en-US" strike="sngStrike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687177" y="2784504"/>
            <a:ext cx="3433879" cy="29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76380" y="3973178"/>
            <a:ext cx="791854" cy="50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41</a:t>
            </a:r>
            <a:r>
              <a:rPr lang="en-US" sz="800" strike="sngStrike" dirty="0" smtClean="0"/>
              <a:t>.ghocehc(Dell(cock cage))</a:t>
            </a:r>
            <a:endParaRPr lang="en-US" sz="800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3517128" y="3719657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WWI.CHECKPOINT</a:t>
            </a:r>
            <a:r>
              <a:rPr lang="en-US" dirty="0" smtClean="0"/>
              <a:t> </a:t>
            </a:r>
            <a:r>
              <a:rPr lang="en-US" sz="800" dirty="0" smtClean="0"/>
              <a:t>CHALIE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140595" y="2852362"/>
            <a:ext cx="1688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SQ.DEA(</a:t>
            </a:r>
            <a:r>
              <a:rPr lang="en-US" strike="sngStrike" dirty="0" smtClean="0"/>
              <a:t>Crack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IPX</a:t>
            </a:r>
          </a:p>
          <a:p>
            <a:r>
              <a:rPr lang="en-US" dirty="0" smtClean="0"/>
              <a:t>HW5 2007</a:t>
            </a:r>
          </a:p>
          <a:p>
            <a:r>
              <a:rPr lang="en-US" dirty="0" smtClean="0"/>
              <a:t>A5 2004  </a:t>
            </a:r>
            <a:r>
              <a:rPr lang="en-US" strike="sngStrike" dirty="0" smtClean="0"/>
              <a:t>(crack)</a:t>
            </a:r>
            <a:endParaRPr lang="en-US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2260541" y="30417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557326" y="4671186"/>
            <a:ext cx="3433879" cy="29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6622" y="2446298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CHECKPOIN CHARLIE</a:t>
            </a:r>
            <a:endParaRPr lang="en-US" dirty="0"/>
          </a:p>
        </p:txBody>
      </p:sp>
      <p:cxnSp>
        <p:nvCxnSpPr>
          <p:cNvPr id="34" name="Straight Connector 33"/>
          <p:cNvCxnSpPr>
            <a:endCxn id="10" idx="1"/>
          </p:cNvCxnSpPr>
          <p:nvPr/>
        </p:nvCxnSpPr>
        <p:spPr>
          <a:xfrm flipH="1">
            <a:off x="3517128" y="1960537"/>
            <a:ext cx="1730521" cy="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7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1026</Words>
  <Application>Microsoft Office PowerPoint</Application>
  <PresentationFormat>Widescreen</PresentationFormat>
  <Paragraphs>399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55</cp:revision>
  <dcterms:created xsi:type="dcterms:W3CDTF">2023-06-09T13:09:54Z</dcterms:created>
  <dcterms:modified xsi:type="dcterms:W3CDTF">2023-06-09T20:47:08Z</dcterms:modified>
</cp:coreProperties>
</file>