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5FE-3300-4CDB-A701-0B579FDE9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11B8-B25B-4178-B7E3-7FF5BFA4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3597-288C-47CE-A70C-5A704434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9861-6611-4836-913D-9D5EBED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3454-D354-4E14-BE97-45CF9820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77A2-EC39-4D88-B469-D80BD4F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63C3-4834-4621-84FA-F4A39A770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883C-2D4C-4DF5-8124-CF8C1D45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39A5-A236-47C4-919E-77A6C4FD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05A1-20AB-4ECB-A88E-5420C01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C2636-E1AD-4E87-AAA1-702A95233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F5D1F-E40E-4801-A325-0A41CD8E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0A80-8BC3-4B56-B25F-A1E8C6C3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AC4F-03F9-48FF-8509-5C1557DA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12F8-12DD-4D18-9F70-0BE9844C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E487-07C8-4779-853B-38C9B8F4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E0A1-6B4B-4B96-B87D-C1A988D5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6E4D-91A4-400D-B2F5-D236855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CAD1-B2CF-48C8-8483-0F582919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5FB2-C28E-4AC4-BAA0-DA76E88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EA60-BEB0-4E21-924E-F7DC211F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1E8E-90AE-4FD9-8ECE-7AAE6D77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8757-11E7-48B8-8F1E-E780790A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4747-47A2-4C30-8DFA-17A06366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1D2E-2D1F-4FE2-A7A2-132A4B6B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3A42-B99D-4164-BCFD-6AC15625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59C8-865A-47E1-B2FE-313F8AC7B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EEBE-E5E2-4F2F-88D9-41AD50E2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E421D-EEDF-4F07-933C-4B061FA0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19178-9662-48B5-825A-F7AE915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72E7-51A9-4BEC-B10A-C95AEFB8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9571-7C4B-46FC-B688-96D3ED4A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EF22-D248-4A4C-80EB-F745AFD0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EFBFD-440B-4360-929C-0041C9A2C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5D703-CF2B-417A-817C-F042276C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DBE2D-4CEC-4EBB-8A7D-50731981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9A1FF-A190-4763-8A55-D8987056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C3BED-FCE7-4AE5-A3BB-993E85AE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47D68-C86A-4856-A765-58DD0E4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8FC2-60D1-42C6-BC6A-EC7D47EF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46E0-4FE8-43CC-A766-64C240EE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EDCB-E8DA-41EC-9B38-CC42F88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15554-625B-40E1-9B0F-CF854DA9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6AB5D-F937-4E61-8D6A-AB13CA96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04C67-E47A-411D-B4B9-E3E2012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7BFD-0915-4350-8D14-3FC556C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91B5-2061-4B97-8769-56A3981B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9B0-8DC6-4819-84B8-8CBCD6F5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CE57D-EA56-4AA7-A31E-BC505F12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2F04-51A3-4379-90E8-AC78ED51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74B15-1639-4070-8D8C-F194255A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0D82F-A11B-4BDA-8F3F-861918EB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5013-ABDE-48F2-997D-C6B10E92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93C39-69B3-4D52-AE00-5CC2D9BA4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4597-88A6-4923-8F96-1DEF3F7A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352CB-B7ED-4C5C-AF1C-9F7A8B8A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B252-B9E2-44BB-B1A4-11506006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47D-E865-4D93-9D43-D3129528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DF3F2-ED11-43FC-806A-C8FE4A4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58633-AE98-4485-ABA7-73977527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0398-5315-4389-93F9-A3EBA2EA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26B0-44F1-49D8-8186-58B2F9E27AF0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56AB-C3A7-48DE-A300-E53C48E1C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28FF-796B-417C-B4A4-94149468F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6B53-8A60-428D-B80D-16174858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1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10.jpg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14.jpg"/><Relationship Id="rId5" Type="http://schemas.openxmlformats.org/officeDocument/2006/relationships/image" Target="../media/image3.jp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jpg"/><Relationship Id="rId4" Type="http://schemas.openxmlformats.org/officeDocument/2006/relationships/image" Target="../media/image8.jpe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eg"/><Relationship Id="rId9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CEB8B83-D384-4F88-84B3-19D08926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13" y="6047029"/>
            <a:ext cx="508416" cy="50841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2BF12EC-D929-48AC-AC7F-DFBA702C63B6}"/>
              </a:ext>
            </a:extLst>
          </p:cNvPr>
          <p:cNvSpPr/>
          <p:nvPr/>
        </p:nvSpPr>
        <p:spPr>
          <a:xfrm>
            <a:off x="1712729" y="1956874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6E9D1-1125-4622-9701-738EF89EC791}"/>
              </a:ext>
            </a:extLst>
          </p:cNvPr>
          <p:cNvSpPr/>
          <p:nvPr/>
        </p:nvSpPr>
        <p:spPr>
          <a:xfrm>
            <a:off x="1739316" y="3322611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C55B-1634-476D-AEFC-CEC13263A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229" y="3261834"/>
            <a:ext cx="1571625" cy="2352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4293E-D7DA-4716-BDFD-B1112B8C6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2034652"/>
            <a:ext cx="472425" cy="4724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8FCEA-0BE2-408F-A338-CBB2B19733A1}"/>
              </a:ext>
            </a:extLst>
          </p:cNvPr>
          <p:cNvCxnSpPr>
            <a:cxnSpLocks/>
          </p:cNvCxnSpPr>
          <p:nvPr/>
        </p:nvCxnSpPr>
        <p:spPr>
          <a:xfrm flipV="1">
            <a:off x="1388287" y="1629160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38CB3E-F9EF-4F2C-820F-8E7076E67B25}"/>
              </a:ext>
            </a:extLst>
          </p:cNvPr>
          <p:cNvSpPr/>
          <p:nvPr/>
        </p:nvSpPr>
        <p:spPr>
          <a:xfrm>
            <a:off x="2747917" y="1637661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79FBB-A276-4818-B716-665B3EE03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1841678"/>
            <a:ext cx="722323" cy="480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FCA3C5-5E57-4290-BC0B-5C17A7E17CDF}"/>
              </a:ext>
            </a:extLst>
          </p:cNvPr>
          <p:cNvSpPr txBox="1"/>
          <p:nvPr/>
        </p:nvSpPr>
        <p:spPr>
          <a:xfrm>
            <a:off x="4400824" y="2034652"/>
            <a:ext cx="181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41.HOMSIDE:LUX</a:t>
            </a:r>
          </a:p>
          <a:p>
            <a:r>
              <a:rPr lang="en-US" strike="sngStrike" dirty="0" err="1"/>
              <a:t>Korset</a:t>
            </a:r>
            <a:r>
              <a:rPr lang="en-US" strike="sngStrike" dirty="0"/>
              <a:t> Massage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19D599-25F4-4174-9CD1-C2C1F6081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5" y="3394717"/>
            <a:ext cx="472425" cy="4724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E4E4AA-A877-437E-9FF5-55CB49A86EAC}"/>
              </a:ext>
            </a:extLst>
          </p:cNvPr>
          <p:cNvCxnSpPr>
            <a:cxnSpLocks/>
          </p:cNvCxnSpPr>
          <p:nvPr/>
        </p:nvCxnSpPr>
        <p:spPr>
          <a:xfrm flipV="1">
            <a:off x="1367448" y="2989225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7A0716-A290-45C8-8C3F-1884EA6FCBDC}"/>
              </a:ext>
            </a:extLst>
          </p:cNvPr>
          <p:cNvSpPr/>
          <p:nvPr/>
        </p:nvSpPr>
        <p:spPr>
          <a:xfrm>
            <a:off x="2727078" y="2997726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9FADC9-CA39-4BAE-83D3-06FF67DBE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5" y="3201743"/>
            <a:ext cx="722323" cy="4806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E2A3A9-7BB3-43D1-82CD-961A8D0EE606}"/>
              </a:ext>
            </a:extLst>
          </p:cNvPr>
          <p:cNvSpPr txBox="1"/>
          <p:nvPr/>
        </p:nvSpPr>
        <p:spPr>
          <a:xfrm>
            <a:off x="4379985" y="3394717"/>
            <a:ext cx="181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41.HOMSIDE:LUX</a:t>
            </a:r>
          </a:p>
          <a:p>
            <a:r>
              <a:rPr lang="en-US" strike="sngStrike" dirty="0" err="1"/>
              <a:t>Korset</a:t>
            </a:r>
            <a:r>
              <a:rPr lang="en-US" strike="sngStrike" dirty="0"/>
              <a:t> Massage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C86AE-3EE6-48C2-B822-363140C882A9}"/>
              </a:ext>
            </a:extLst>
          </p:cNvPr>
          <p:cNvSpPr txBox="1"/>
          <p:nvPr/>
        </p:nvSpPr>
        <p:spPr>
          <a:xfrm>
            <a:off x="3657600" y="11590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25F343E-A7E7-4AA5-AC85-08EC183170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84" y="1600311"/>
            <a:ext cx="1650051" cy="110003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660620-666D-4C83-8660-42A36E752FD7}"/>
              </a:ext>
            </a:extLst>
          </p:cNvPr>
          <p:cNvCxnSpPr/>
          <p:nvPr/>
        </p:nvCxnSpPr>
        <p:spPr>
          <a:xfrm flipH="1">
            <a:off x="7131350" y="1254958"/>
            <a:ext cx="1287888" cy="2031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D671966-9E73-4357-A171-9FE25BB34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40" y="2006661"/>
            <a:ext cx="2152762" cy="11500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32688-F346-4CC5-A893-04E265990389}"/>
              </a:ext>
            </a:extLst>
          </p:cNvPr>
          <p:cNvCxnSpPr/>
          <p:nvPr/>
        </p:nvCxnSpPr>
        <p:spPr>
          <a:xfrm flipH="1">
            <a:off x="9235777" y="1207518"/>
            <a:ext cx="1287888" cy="20318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706F4FD-1FA0-4749-91FB-03671D56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80" y="1057201"/>
            <a:ext cx="722323" cy="4806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655DC7D-6659-47DE-AD7B-9F3902DD9DF3}"/>
              </a:ext>
            </a:extLst>
          </p:cNvPr>
          <p:cNvSpPr txBox="1"/>
          <p:nvPr/>
        </p:nvSpPr>
        <p:spPr>
          <a:xfrm>
            <a:off x="9517487" y="1115087"/>
            <a:ext cx="3902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KING.NAME CHANGE(free pizza)</a:t>
            </a:r>
          </a:p>
          <a:p>
            <a:r>
              <a:rPr lang="en-US" strike="sngStrike" dirty="0"/>
              <a:t>Chad, </a:t>
            </a:r>
            <a:r>
              <a:rPr lang="en-US" strike="sngStrike" dirty="0" err="1"/>
              <a:t>amundsen,land</a:t>
            </a:r>
            <a:endParaRPr lang="en-US" strike="sngStrike" dirty="0"/>
          </a:p>
          <a:p>
            <a:r>
              <a:rPr lang="en-US" strike="sngStrike" dirty="0"/>
              <a:t>Bun on to chip  </a:t>
            </a:r>
            <a:r>
              <a:rPr lang="en-US" dirty="0"/>
              <a:t>IPX</a:t>
            </a:r>
            <a:r>
              <a:rPr lang="en-US" strike="sngStrike" dirty="0"/>
              <a:t> ken burn in memory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7B905-EAF7-48A0-AE58-D02024CCB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963" y="4178343"/>
            <a:ext cx="3226464" cy="162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3483-296D-432D-B59C-88C9E0790E21}"/>
              </a:ext>
            </a:extLst>
          </p:cNvPr>
          <p:cNvSpPr txBox="1"/>
          <p:nvPr/>
        </p:nvSpPr>
        <p:spPr>
          <a:xfrm>
            <a:off x="73114" y="6447723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Computer 3: 3:27PM </a:t>
            </a:r>
            <a:r>
              <a:rPr lang="en-US" sz="800" strike="sngStrike" dirty="0"/>
              <a:t>guy smells like drugs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7B2B6-4224-4C58-9FAF-383F4B03D9CD}"/>
              </a:ext>
            </a:extLst>
          </p:cNvPr>
          <p:cNvSpPr txBox="1"/>
          <p:nvPr/>
        </p:nvSpPr>
        <p:spPr>
          <a:xfrm>
            <a:off x="2120149" y="4432300"/>
            <a:ext cx="321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City (IBM Oakland)</a:t>
            </a:r>
          </a:p>
          <a:p>
            <a:r>
              <a:rPr lang="en-US" dirty="0"/>
              <a:t>God(</a:t>
            </a:r>
            <a:r>
              <a:rPr lang="en-US" dirty="0" err="1"/>
              <a:t>nonPolciTunisian</a:t>
            </a:r>
            <a:r>
              <a:rPr lang="en-US" dirty="0"/>
              <a:t>).</a:t>
            </a:r>
          </a:p>
        </p:txBody>
      </p:sp>
      <p:pic>
        <p:nvPicPr>
          <p:cNvPr id="1026" name="Picture 2" descr="Dookie">
            <a:extLst>
              <a:ext uri="{FF2B5EF4-FFF2-40B4-BE49-F238E27FC236}">
                <a16:creationId xmlns:a16="http://schemas.microsoft.com/office/drawing/2014/main" id="{84D0CDDC-1E5D-490F-90BD-52F3193DA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6" y="5773574"/>
            <a:ext cx="724772" cy="7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4F92F4-F467-44C9-B555-14740C4D001C}"/>
              </a:ext>
            </a:extLst>
          </p:cNvPr>
          <p:cNvCxnSpPr>
            <a:cxnSpLocks/>
          </p:cNvCxnSpPr>
          <p:nvPr/>
        </p:nvCxnSpPr>
        <p:spPr>
          <a:xfrm>
            <a:off x="3657600" y="5725189"/>
            <a:ext cx="1092200" cy="7145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5FBF1-B3CB-4D79-B7FC-DE0DC0C0930D}"/>
              </a:ext>
            </a:extLst>
          </p:cNvPr>
          <p:cNvSpPr/>
          <p:nvPr/>
        </p:nvSpPr>
        <p:spPr>
          <a:xfrm>
            <a:off x="2099310" y="5123934"/>
            <a:ext cx="380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FBI:WMD for City (IBM Partner Dublin)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400C5-5F7D-4671-812C-9993BDB8A0F9}"/>
              </a:ext>
            </a:extLst>
          </p:cNvPr>
          <p:cNvSpPr/>
          <p:nvPr/>
        </p:nvSpPr>
        <p:spPr>
          <a:xfrm>
            <a:off x="2637828" y="5840452"/>
            <a:ext cx="978569" cy="570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E39D6-EECC-4416-AB89-DBB875F1DE8D}"/>
              </a:ext>
            </a:extLst>
          </p:cNvPr>
          <p:cNvSpPr/>
          <p:nvPr/>
        </p:nvSpPr>
        <p:spPr>
          <a:xfrm>
            <a:off x="2103821" y="5315335"/>
            <a:ext cx="39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God(</a:t>
            </a:r>
            <a:r>
              <a:rPr lang="en-US" dirty="0" err="1"/>
              <a:t>nonPolciTunisian</a:t>
            </a:r>
            <a:r>
              <a:rPr lang="en-US" strike="sngStrike" dirty="0"/>
              <a:t>).</a:t>
            </a:r>
            <a:r>
              <a:rPr lang="en-US" strike="sngStrike" dirty="0" err="1"/>
              <a:t>ghoheo</a:t>
            </a:r>
            <a:r>
              <a:rPr lang="en-US" strike="sngStrike" dirty="0"/>
              <a:t>(Jackson</a:t>
            </a:r>
            <a:r>
              <a:rPr lang="en-US" dirty="0"/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CB0A14-FD72-4180-A42C-4615DC702F02}"/>
              </a:ext>
            </a:extLst>
          </p:cNvPr>
          <p:cNvSpPr/>
          <p:nvPr/>
        </p:nvSpPr>
        <p:spPr>
          <a:xfrm>
            <a:off x="1545276" y="5343026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A6CC2A6-DD40-4801-94A1-34C6CBF75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45" y="5415132"/>
            <a:ext cx="472425" cy="472425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53CF3D-3D84-4B17-BC8C-A4068626DFBB}"/>
              </a:ext>
            </a:extLst>
          </p:cNvPr>
          <p:cNvCxnSpPr>
            <a:cxnSpLocks/>
          </p:cNvCxnSpPr>
          <p:nvPr/>
        </p:nvCxnSpPr>
        <p:spPr>
          <a:xfrm flipV="1">
            <a:off x="1173408" y="5009640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6FDC1BE-62E7-4E5F-8109-0DA44580C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45" y="5222158"/>
            <a:ext cx="722323" cy="4806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A245A1A-6DD0-4B85-A122-4F26D709F2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55" y="5811973"/>
            <a:ext cx="531153" cy="36455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C678DD-10FA-430D-9E77-9557023855DF}"/>
              </a:ext>
            </a:extLst>
          </p:cNvPr>
          <p:cNvCxnSpPr/>
          <p:nvPr/>
        </p:nvCxnSpPr>
        <p:spPr>
          <a:xfrm flipH="1" flipV="1">
            <a:off x="5087027" y="5840452"/>
            <a:ext cx="1088870" cy="599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F88BAF9-BD77-43AF-907B-CB5E03AF52AF}"/>
              </a:ext>
            </a:extLst>
          </p:cNvPr>
          <p:cNvSpPr/>
          <p:nvPr/>
        </p:nvSpPr>
        <p:spPr>
          <a:xfrm>
            <a:off x="9182100" y="1345826"/>
            <a:ext cx="2451100" cy="13351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FBI:KIDNAPING</a:t>
            </a:r>
          </a:p>
          <a:p>
            <a:pPr algn="ctr"/>
            <a:r>
              <a:rPr lang="en-US" dirty="0"/>
              <a:t>AVAILABILITY.CPVA</a:t>
            </a:r>
          </a:p>
        </p:txBody>
      </p:sp>
    </p:spTree>
    <p:extLst>
      <p:ext uri="{BB962C8B-B14F-4D97-AF65-F5344CB8AC3E}">
        <p14:creationId xmlns:p14="http://schemas.microsoft.com/office/powerpoint/2010/main" val="42682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3A2DAC2F-8B1A-4081-96BE-66D3C749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2" y="4330378"/>
            <a:ext cx="593490" cy="4349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B1E893C-4F17-419E-A3DC-4356A013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16" y="2738422"/>
            <a:ext cx="388540" cy="388540"/>
          </a:xfrm>
          <a:prstGeom prst="rect">
            <a:avLst/>
          </a:prstGeom>
        </p:spPr>
      </p:pic>
      <p:pic>
        <p:nvPicPr>
          <p:cNvPr id="39" name="Picture 2" descr="Dookie">
            <a:extLst>
              <a:ext uri="{FF2B5EF4-FFF2-40B4-BE49-F238E27FC236}">
                <a16:creationId xmlns:a16="http://schemas.microsoft.com/office/drawing/2014/main" id="{8D001392-96D4-448D-863E-BEF8250A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45" y="2749328"/>
            <a:ext cx="326353" cy="3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24339C7-89B6-4E73-90DE-FD0A644AD6E0}"/>
              </a:ext>
            </a:extLst>
          </p:cNvPr>
          <p:cNvSpPr/>
          <p:nvPr/>
        </p:nvSpPr>
        <p:spPr>
          <a:xfrm>
            <a:off x="2823393" y="1742873"/>
            <a:ext cx="380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FBI:WMD </a:t>
            </a:r>
            <a:r>
              <a:rPr lang="en-US" dirty="0"/>
              <a:t>for City (IBM Partner Dublin)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47F9D-BA6C-44CA-A1D7-41F1DB53BA0A}"/>
              </a:ext>
            </a:extLst>
          </p:cNvPr>
          <p:cNvSpPr/>
          <p:nvPr/>
        </p:nvSpPr>
        <p:spPr>
          <a:xfrm>
            <a:off x="3279171" y="2281118"/>
            <a:ext cx="978569" cy="5705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839CA-F5A0-4E50-B90D-7DEDFF8AA577}"/>
              </a:ext>
            </a:extLst>
          </p:cNvPr>
          <p:cNvSpPr/>
          <p:nvPr/>
        </p:nvSpPr>
        <p:spPr>
          <a:xfrm>
            <a:off x="1465379" y="1679211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84E224-E357-4C20-BDA4-393E347D4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48" y="1751317"/>
            <a:ext cx="472425" cy="4724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0137189-1B12-49AA-B1D8-A5EA7CE3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24" y="1723319"/>
            <a:ext cx="722323" cy="48067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381517-7622-4F73-A3DB-660BFB1B8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58" y="1196482"/>
            <a:ext cx="531153" cy="36455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B794E9-4CFC-41A7-BA1F-16A4B27FA2F1}"/>
              </a:ext>
            </a:extLst>
          </p:cNvPr>
          <p:cNvCxnSpPr/>
          <p:nvPr/>
        </p:nvCxnSpPr>
        <p:spPr>
          <a:xfrm flipH="1" flipV="1">
            <a:off x="8593215" y="1124039"/>
            <a:ext cx="1088870" cy="599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45FBD37-AB0E-4D0F-A35E-2ED903270085}"/>
              </a:ext>
            </a:extLst>
          </p:cNvPr>
          <p:cNvSpPr/>
          <p:nvPr/>
        </p:nvSpPr>
        <p:spPr>
          <a:xfrm>
            <a:off x="6997700" y="1558343"/>
            <a:ext cx="4279900" cy="714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7AEF92-C6A6-4501-ACDC-F81B6A5FFBDA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6997700" y="1915615"/>
            <a:ext cx="4279900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2B2892FF-C1DC-4ABB-AF51-C6BE25E9F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36" y="2440846"/>
            <a:ext cx="612775" cy="306388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FA6CA9-1F2E-40A9-91EF-BD702A664E5A}"/>
              </a:ext>
            </a:extLst>
          </p:cNvPr>
          <p:cNvCxnSpPr/>
          <p:nvPr/>
        </p:nvCxnSpPr>
        <p:spPr>
          <a:xfrm flipH="1" flipV="1">
            <a:off x="8545199" y="2430260"/>
            <a:ext cx="1088870" cy="599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6E9783-9240-46B3-84A9-F312F9C1479D}"/>
              </a:ext>
            </a:extLst>
          </p:cNvPr>
          <p:cNvCxnSpPr/>
          <p:nvPr/>
        </p:nvCxnSpPr>
        <p:spPr>
          <a:xfrm flipV="1">
            <a:off x="1714109" y="1323187"/>
            <a:ext cx="6705991" cy="40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3C1B31B-64FD-4760-ACEF-1B869A8154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16" y="2594040"/>
            <a:ext cx="358360" cy="35836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584A89-3F4A-4B3D-A070-3D6A93E47E6F}"/>
              </a:ext>
            </a:extLst>
          </p:cNvPr>
          <p:cNvCxnSpPr/>
          <p:nvPr/>
        </p:nvCxnSpPr>
        <p:spPr>
          <a:xfrm flipH="1" flipV="1">
            <a:off x="6997848" y="2527682"/>
            <a:ext cx="1088870" cy="5992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5D96C7-7426-4D62-AF89-BB7B91BC557A}"/>
              </a:ext>
            </a:extLst>
          </p:cNvPr>
          <p:cNvSpPr/>
          <p:nvPr/>
        </p:nvSpPr>
        <p:spPr>
          <a:xfrm>
            <a:off x="247724" y="959885"/>
            <a:ext cx="23374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FBI:WMD </a:t>
            </a:r>
            <a:endParaRPr lang="en-US" sz="4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6E88AA-05C5-44D8-8C18-BC2AA0F4D12E}"/>
              </a:ext>
            </a:extLst>
          </p:cNvPr>
          <p:cNvSpPr txBox="1"/>
          <p:nvPr/>
        </p:nvSpPr>
        <p:spPr>
          <a:xfrm>
            <a:off x="1533090" y="2931307"/>
            <a:ext cx="7785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sz="4400" dirty="0"/>
              <a:t>IMPORT</a:t>
            </a:r>
            <a:r>
              <a:rPr lang="en-US" sz="7200" dirty="0"/>
              <a:t>  </a:t>
            </a:r>
            <a:r>
              <a:rPr lang="en-US" dirty="0"/>
              <a:t>   41.CPVA.touch.accnetuer.apple.damiler.ibm.roth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79FDC6-07C6-471F-9747-1E001541C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43" y="3414315"/>
            <a:ext cx="533400" cy="5334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2DC248-E832-4570-B44A-E4C468373FBC}"/>
              </a:ext>
            </a:extLst>
          </p:cNvPr>
          <p:cNvCxnSpPr/>
          <p:nvPr/>
        </p:nvCxnSpPr>
        <p:spPr>
          <a:xfrm>
            <a:off x="3522705" y="3404117"/>
            <a:ext cx="1447551" cy="901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94E6AB-84F7-4DBA-9C3B-4C8EE9846188}"/>
              </a:ext>
            </a:extLst>
          </p:cNvPr>
          <p:cNvSpPr txBox="1"/>
          <p:nvPr/>
        </p:nvSpPr>
        <p:spPr>
          <a:xfrm>
            <a:off x="8765958" y="2891630"/>
            <a:ext cx="322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HOMCIDIE:WIFE(factory worker)</a:t>
            </a:r>
          </a:p>
          <a:p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4B64487-2931-4E1E-A37A-B71F1956C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45" y="2891630"/>
            <a:ext cx="570727" cy="39550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63A3CD9-2B67-4381-9D38-8DE0CBD2E86A}"/>
              </a:ext>
            </a:extLst>
          </p:cNvPr>
          <p:cNvCxnSpPr>
            <a:cxnSpLocks/>
          </p:cNvCxnSpPr>
          <p:nvPr/>
        </p:nvCxnSpPr>
        <p:spPr>
          <a:xfrm flipH="1">
            <a:off x="10414663" y="3089382"/>
            <a:ext cx="14598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2726B2-0243-491A-B388-C3E45BCF3C1F}"/>
              </a:ext>
            </a:extLst>
          </p:cNvPr>
          <p:cNvSpPr txBox="1"/>
          <p:nvPr/>
        </p:nvSpPr>
        <p:spPr>
          <a:xfrm rot="21433526">
            <a:off x="7051122" y="116274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First paycheck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7705B0-16A7-468E-B668-D4E6D3D3748A}"/>
              </a:ext>
            </a:extLst>
          </p:cNvPr>
          <p:cNvSpPr/>
          <p:nvPr/>
        </p:nvSpPr>
        <p:spPr>
          <a:xfrm>
            <a:off x="6736617" y="3106521"/>
            <a:ext cx="18565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God(</a:t>
            </a:r>
            <a:r>
              <a:rPr lang="en-US" sz="800" dirty="0" err="1"/>
              <a:t>nonPolciTunisian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ghoheo</a:t>
            </a:r>
            <a:r>
              <a:rPr lang="en-US" sz="800" strike="sngStrike" dirty="0"/>
              <a:t>(Jackson</a:t>
            </a:r>
            <a:r>
              <a:rPr lang="en-US" sz="800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51617F-AA54-4049-87CC-8060E5D8F4B6}"/>
              </a:ext>
            </a:extLst>
          </p:cNvPr>
          <p:cNvSpPr txBox="1"/>
          <p:nvPr/>
        </p:nvSpPr>
        <p:spPr>
          <a:xfrm>
            <a:off x="4332343" y="1999375"/>
            <a:ext cx="191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z="800" strike="sngStrike" dirty="0"/>
              <a:t>*</a:t>
            </a:r>
            <a:r>
              <a:rPr lang="en-US" sz="800" strike="sngStrike" dirty="0" err="1"/>
              <a:t>tophat</a:t>
            </a:r>
            <a:r>
              <a:rPr lang="en-US" sz="800" strike="sngStrike" dirty="0"/>
              <a:t> </a:t>
            </a:r>
            <a:r>
              <a:rPr lang="en-US" dirty="0"/>
              <a:t>1994/2014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D1D8B5-F3F9-4D5C-A21F-3FCB55AE2F93}"/>
              </a:ext>
            </a:extLst>
          </p:cNvPr>
          <p:cNvCxnSpPr>
            <a:cxnSpLocks/>
          </p:cNvCxnSpPr>
          <p:nvPr/>
        </p:nvCxnSpPr>
        <p:spPr>
          <a:xfrm flipV="1">
            <a:off x="1093511" y="1345825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61CE5EC-FB33-4BDC-86C6-3C3B91F7AD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43" y="4048312"/>
            <a:ext cx="624047" cy="34946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81BEBDD-DAC1-407B-A993-AA6F377D5F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03" y="4211228"/>
            <a:ext cx="424663" cy="42466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529786-595E-4CBB-864E-0425E07E074D}"/>
              </a:ext>
            </a:extLst>
          </p:cNvPr>
          <p:cNvCxnSpPr/>
          <p:nvPr/>
        </p:nvCxnSpPr>
        <p:spPr>
          <a:xfrm>
            <a:off x="3608567" y="3908476"/>
            <a:ext cx="1447551" cy="901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9BBB21-B87B-443A-8DC6-36971061A4C5}"/>
              </a:ext>
            </a:extLst>
          </p:cNvPr>
          <p:cNvSpPr txBox="1"/>
          <p:nvPr/>
        </p:nvSpPr>
        <p:spPr>
          <a:xfrm>
            <a:off x="4956488" y="3908476"/>
            <a:ext cx="2572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Nina </a:t>
            </a:r>
            <a:r>
              <a:rPr lang="en-US" dirty="0" err="1"/>
              <a:t>Musian</a:t>
            </a:r>
            <a:r>
              <a:rPr lang="en-US" dirty="0"/>
              <a:t> , Wien</a:t>
            </a:r>
          </a:p>
          <a:p>
            <a:r>
              <a:rPr lang="en-US" dirty="0"/>
              <a:t>IMPORT </a:t>
            </a:r>
            <a:r>
              <a:rPr lang="en-US" strike="sngStrike" dirty="0"/>
              <a:t>home front door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5232B93-8E8A-49E4-9F55-DE2AF0DF24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83" y="4225524"/>
            <a:ext cx="624047" cy="349466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3ADC47B-B335-4410-9608-7B1CA1AE3A8E}"/>
              </a:ext>
            </a:extLst>
          </p:cNvPr>
          <p:cNvCxnSpPr>
            <a:cxnSpLocks/>
          </p:cNvCxnSpPr>
          <p:nvPr/>
        </p:nvCxnSpPr>
        <p:spPr>
          <a:xfrm>
            <a:off x="7619486" y="4214587"/>
            <a:ext cx="973729" cy="595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A3208E-5D4F-47B6-839D-F305F942E06D}"/>
              </a:ext>
            </a:extLst>
          </p:cNvPr>
          <p:cNvCxnSpPr/>
          <p:nvPr/>
        </p:nvCxnSpPr>
        <p:spPr>
          <a:xfrm flipH="1" flipV="1">
            <a:off x="5019271" y="4010879"/>
            <a:ext cx="2597812" cy="8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BD2F176-7CCB-47A0-895D-810E643CCBEA}"/>
              </a:ext>
            </a:extLst>
          </p:cNvPr>
          <p:cNvSpPr/>
          <p:nvPr/>
        </p:nvSpPr>
        <p:spPr>
          <a:xfrm>
            <a:off x="911672" y="3134112"/>
            <a:ext cx="250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FBI:WMD for TV(TOWN)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BE4AF2-CD3A-4F4E-83E8-CD68D8D5E6F8}"/>
              </a:ext>
            </a:extLst>
          </p:cNvPr>
          <p:cNvSpPr/>
          <p:nvPr/>
        </p:nvSpPr>
        <p:spPr>
          <a:xfrm>
            <a:off x="911672" y="5138523"/>
            <a:ext cx="31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SQ.FBI:WMD for Presentations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242EC2B-30A1-4364-B8B6-EEC38A224EC5}"/>
              </a:ext>
            </a:extLst>
          </p:cNvPr>
          <p:cNvSpPr/>
          <p:nvPr/>
        </p:nvSpPr>
        <p:spPr>
          <a:xfrm>
            <a:off x="4448412" y="4978400"/>
            <a:ext cx="3142564" cy="152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1C13B6C-22F1-4586-B4DF-8A335A413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176798"/>
            <a:ext cx="390292" cy="28601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1EAAE73-97C4-4A5C-A54A-6AD101CA7D34}"/>
              </a:ext>
            </a:extLst>
          </p:cNvPr>
          <p:cNvCxnSpPr/>
          <p:nvPr/>
        </p:nvCxnSpPr>
        <p:spPr>
          <a:xfrm flipH="1" flipV="1">
            <a:off x="5425918" y="4978400"/>
            <a:ext cx="593776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6A4F8CC-368C-4530-9E2D-7ED267F1F0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49" y="5032957"/>
            <a:ext cx="533400" cy="5334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3858CD-AD69-4FA2-A37A-037FD93E5DDD}"/>
              </a:ext>
            </a:extLst>
          </p:cNvPr>
          <p:cNvCxnSpPr/>
          <p:nvPr/>
        </p:nvCxnSpPr>
        <p:spPr>
          <a:xfrm flipH="1" flipV="1">
            <a:off x="5168900" y="5138523"/>
            <a:ext cx="685800" cy="576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72B6970D-CAB8-4C37-8710-FFE1C5FAF49F}"/>
              </a:ext>
            </a:extLst>
          </p:cNvPr>
          <p:cNvSpPr/>
          <p:nvPr/>
        </p:nvSpPr>
        <p:spPr>
          <a:xfrm>
            <a:off x="6909049" y="5715000"/>
            <a:ext cx="509696" cy="57647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FCF372-ECB8-4408-B024-C7254D51D432}"/>
              </a:ext>
            </a:extLst>
          </p:cNvPr>
          <p:cNvSpPr/>
          <p:nvPr/>
        </p:nvSpPr>
        <p:spPr>
          <a:xfrm>
            <a:off x="7046362" y="6194755"/>
            <a:ext cx="186254" cy="2649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56D7A10-9A88-4A73-95C3-8471B1409C46}"/>
              </a:ext>
            </a:extLst>
          </p:cNvPr>
          <p:cNvCxnSpPr/>
          <p:nvPr/>
        </p:nvCxnSpPr>
        <p:spPr>
          <a:xfrm flipV="1">
            <a:off x="6627448" y="4978400"/>
            <a:ext cx="914835" cy="73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CA2A7D9-7F32-4DBA-839F-09EEB3C7BF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15" y="6118410"/>
            <a:ext cx="290745" cy="29074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985C5-D397-4025-9835-9FA8235BE1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4" y="5967954"/>
            <a:ext cx="419196" cy="3284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3F92547-4637-46DF-871C-241EE7CD38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77" y="6052615"/>
            <a:ext cx="284280" cy="28428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EFE360-9C24-4B6B-87DB-200939B523EE}"/>
              </a:ext>
            </a:extLst>
          </p:cNvPr>
          <p:cNvCxnSpPr/>
          <p:nvPr/>
        </p:nvCxnSpPr>
        <p:spPr>
          <a:xfrm flipH="1">
            <a:off x="6477000" y="5810250"/>
            <a:ext cx="1268098" cy="6494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00096CA-8075-47AD-87BF-0CBC419AE002}"/>
              </a:ext>
            </a:extLst>
          </p:cNvPr>
          <p:cNvSpPr txBox="1"/>
          <p:nvPr/>
        </p:nvSpPr>
        <p:spPr>
          <a:xfrm>
            <a:off x="8990723" y="5314535"/>
            <a:ext cx="301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Added “Guy </a:t>
            </a:r>
            <a:r>
              <a:rPr lang="en-US" strike="sngStrike" dirty="0" err="1"/>
              <a:t>acrrso</a:t>
            </a:r>
            <a:r>
              <a:rPr lang="en-US" strike="sngStrike" dirty="0"/>
              <a:t> the street”</a:t>
            </a:r>
          </a:p>
          <a:p>
            <a:r>
              <a:rPr lang="en-US" dirty="0"/>
              <a:t>HOMICDIE:BILL</a:t>
            </a:r>
            <a:r>
              <a:rPr lang="en-US" strike="sngStrike" dirty="0"/>
              <a:t>(bill gates)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C72A700-E84A-4556-AFBD-7B4A7990F0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89" y="5828311"/>
            <a:ext cx="645258" cy="44690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11E36631-E46D-443B-ABF1-7613B7EC851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78453" y="5817801"/>
            <a:ext cx="330073" cy="447073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DB4555-E233-46F8-B414-FC3C81573EFA}"/>
              </a:ext>
            </a:extLst>
          </p:cNvPr>
          <p:cNvCxnSpPr/>
          <p:nvPr/>
        </p:nvCxnSpPr>
        <p:spPr>
          <a:xfrm>
            <a:off x="3279171" y="5810250"/>
            <a:ext cx="1334195" cy="4535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462747F-BC9D-4AD6-928E-73D8099373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70" y="6508534"/>
            <a:ext cx="624047" cy="349466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DF267A1-CB05-4689-B0F6-F0F125E78D18}"/>
              </a:ext>
            </a:extLst>
          </p:cNvPr>
          <p:cNvCxnSpPr>
            <a:cxnSpLocks/>
          </p:cNvCxnSpPr>
          <p:nvPr/>
        </p:nvCxnSpPr>
        <p:spPr>
          <a:xfrm>
            <a:off x="6056626" y="6273252"/>
            <a:ext cx="973729" cy="59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2A6B4CD2-6D0D-46DC-BCD3-9941925C9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15" y="6398207"/>
            <a:ext cx="606361" cy="423189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4954E10-1653-4E8D-BF78-92E832E2EB38}"/>
              </a:ext>
            </a:extLst>
          </p:cNvPr>
          <p:cNvCxnSpPr>
            <a:cxnSpLocks/>
          </p:cNvCxnSpPr>
          <p:nvPr/>
        </p:nvCxnSpPr>
        <p:spPr>
          <a:xfrm>
            <a:off x="6773697" y="6273252"/>
            <a:ext cx="973729" cy="59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620400-223A-4E2D-9F7D-E8941B732C34}"/>
              </a:ext>
            </a:extLst>
          </p:cNvPr>
          <p:cNvCxnSpPr/>
          <p:nvPr/>
        </p:nvCxnSpPr>
        <p:spPr>
          <a:xfrm>
            <a:off x="812800" y="3029540"/>
            <a:ext cx="11194711" cy="508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13038C8-B8AB-48AA-9688-F8EE8E11375F}"/>
              </a:ext>
            </a:extLst>
          </p:cNvPr>
          <p:cNvSpPr/>
          <p:nvPr/>
        </p:nvSpPr>
        <p:spPr>
          <a:xfrm>
            <a:off x="7642085" y="3742684"/>
            <a:ext cx="4279900" cy="714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E621EF-6372-472E-B77B-1BA63027F3E0}"/>
              </a:ext>
            </a:extLst>
          </p:cNvPr>
          <p:cNvCxnSpPr>
            <a:cxnSpLocks/>
            <a:stCxn id="127" idx="1"/>
            <a:endCxn id="127" idx="3"/>
          </p:cNvCxnSpPr>
          <p:nvPr/>
        </p:nvCxnSpPr>
        <p:spPr>
          <a:xfrm>
            <a:off x="7642085" y="4099956"/>
            <a:ext cx="4279900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2505BB9-BC1F-44D2-9912-54E3AF8DDE38}"/>
              </a:ext>
            </a:extLst>
          </p:cNvPr>
          <p:cNvSpPr txBox="1"/>
          <p:nvPr/>
        </p:nvSpPr>
        <p:spPr>
          <a:xfrm>
            <a:off x="7664916" y="3725329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ATOMCLOCI(MAINSTEET(SILICON VALLEY))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FF5B4E-72BF-4DF4-8D0B-B00D7F46F01F}"/>
              </a:ext>
            </a:extLst>
          </p:cNvPr>
          <p:cNvSpPr/>
          <p:nvPr/>
        </p:nvSpPr>
        <p:spPr>
          <a:xfrm>
            <a:off x="6984615" y="1491709"/>
            <a:ext cx="36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MAINSTEET(IMPOR VISA </a:t>
            </a:r>
            <a:r>
              <a:rPr lang="en-US" dirty="0" err="1">
                <a:solidFill>
                  <a:schemeClr val="bg1"/>
                </a:solidFill>
              </a:rPr>
              <a:t>Linkheim</a:t>
            </a:r>
            <a:r>
              <a:rPr lang="en-US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593756C-783B-4F51-ADD6-BBD7660E5A64}"/>
              </a:ext>
            </a:extLst>
          </p:cNvPr>
          <p:cNvSpPr txBox="1"/>
          <p:nvPr/>
        </p:nvSpPr>
        <p:spPr>
          <a:xfrm>
            <a:off x="7982060" y="4904626"/>
            <a:ext cx="3387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IMPORT</a:t>
            </a:r>
            <a:r>
              <a:rPr lang="en-US" dirty="0"/>
              <a:t>  SQ.CPVA.ATOMCLOCK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07EA4CD-0B83-443D-A716-BF17731E56D6}"/>
              </a:ext>
            </a:extLst>
          </p:cNvPr>
          <p:cNvSpPr/>
          <p:nvPr/>
        </p:nvSpPr>
        <p:spPr>
          <a:xfrm>
            <a:off x="9182100" y="1345826"/>
            <a:ext cx="2451100" cy="13351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FBI:KIDNAPING</a:t>
            </a:r>
          </a:p>
          <a:p>
            <a:pPr algn="ctr"/>
            <a:r>
              <a:rPr lang="en-US" dirty="0"/>
              <a:t>AVAILABILITY.CPVA</a:t>
            </a:r>
          </a:p>
        </p:txBody>
      </p:sp>
    </p:spTree>
    <p:extLst>
      <p:ext uri="{BB962C8B-B14F-4D97-AF65-F5344CB8AC3E}">
        <p14:creationId xmlns:p14="http://schemas.microsoft.com/office/powerpoint/2010/main" val="19875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BF12EC-D929-48AC-AC7F-DFBA702C63B6}"/>
              </a:ext>
            </a:extLst>
          </p:cNvPr>
          <p:cNvSpPr/>
          <p:nvPr/>
        </p:nvSpPr>
        <p:spPr>
          <a:xfrm>
            <a:off x="1712729" y="1956874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36E9D1-1125-4622-9701-738EF89EC791}"/>
              </a:ext>
            </a:extLst>
          </p:cNvPr>
          <p:cNvSpPr/>
          <p:nvPr/>
        </p:nvSpPr>
        <p:spPr>
          <a:xfrm>
            <a:off x="1739316" y="3322611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4293E-D7DA-4716-BDFD-B1112B8C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2034652"/>
            <a:ext cx="472425" cy="4724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8FCEA-0BE2-408F-A338-CBB2B19733A1}"/>
              </a:ext>
            </a:extLst>
          </p:cNvPr>
          <p:cNvCxnSpPr>
            <a:cxnSpLocks/>
          </p:cNvCxnSpPr>
          <p:nvPr/>
        </p:nvCxnSpPr>
        <p:spPr>
          <a:xfrm flipV="1">
            <a:off x="1388287" y="1629160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38CB3E-F9EF-4F2C-820F-8E7076E67B25}"/>
              </a:ext>
            </a:extLst>
          </p:cNvPr>
          <p:cNvSpPr/>
          <p:nvPr/>
        </p:nvSpPr>
        <p:spPr>
          <a:xfrm>
            <a:off x="2747917" y="1637661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79FBB-A276-4818-B716-665B3EE0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1841678"/>
            <a:ext cx="722323" cy="480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FCA3C5-5E57-4290-BC0B-5C17A7E17CDF}"/>
              </a:ext>
            </a:extLst>
          </p:cNvPr>
          <p:cNvSpPr txBox="1"/>
          <p:nvPr/>
        </p:nvSpPr>
        <p:spPr>
          <a:xfrm>
            <a:off x="4400824" y="2034652"/>
            <a:ext cx="2321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41.WWI.HOMSIDE:LUX</a:t>
            </a:r>
          </a:p>
          <a:p>
            <a:r>
              <a:rPr lang="en-US" strike="sngStrike" dirty="0" err="1"/>
              <a:t>Korset</a:t>
            </a:r>
            <a:r>
              <a:rPr lang="en-US" strike="sngStrike" dirty="0"/>
              <a:t> Massage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19D599-25F4-4174-9CD1-C2C1F608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5" y="3394717"/>
            <a:ext cx="472425" cy="4724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E4E4AA-A877-437E-9FF5-55CB49A86EAC}"/>
              </a:ext>
            </a:extLst>
          </p:cNvPr>
          <p:cNvCxnSpPr>
            <a:cxnSpLocks/>
          </p:cNvCxnSpPr>
          <p:nvPr/>
        </p:nvCxnSpPr>
        <p:spPr>
          <a:xfrm flipV="1">
            <a:off x="1367448" y="2989225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D7A0716-A290-45C8-8C3F-1884EA6FCBDC}"/>
              </a:ext>
            </a:extLst>
          </p:cNvPr>
          <p:cNvSpPr/>
          <p:nvPr/>
        </p:nvSpPr>
        <p:spPr>
          <a:xfrm>
            <a:off x="2727078" y="2997726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9FADC9-CA39-4BAE-83D3-06FF67DB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5" y="3201743"/>
            <a:ext cx="722323" cy="480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85CF16-5000-459D-B53A-B12D8663CB5C}"/>
              </a:ext>
            </a:extLst>
          </p:cNvPr>
          <p:cNvSpPr/>
          <p:nvPr/>
        </p:nvSpPr>
        <p:spPr>
          <a:xfrm>
            <a:off x="9182100" y="1345826"/>
            <a:ext cx="2451100" cy="13351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FBI:KIDNAPING</a:t>
            </a:r>
          </a:p>
          <a:p>
            <a:pPr algn="ctr"/>
            <a:r>
              <a:rPr lang="en-US" dirty="0"/>
              <a:t>AVAILABILITY.CPVA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118E8-6FB1-49AB-9471-6899E1BDAB0B}"/>
              </a:ext>
            </a:extLst>
          </p:cNvPr>
          <p:cNvSpPr txBox="1"/>
          <p:nvPr/>
        </p:nvSpPr>
        <p:spPr>
          <a:xfrm>
            <a:off x="9004300" y="2997726"/>
            <a:ext cx="3129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Genates</a:t>
            </a:r>
            <a:r>
              <a:rPr lang="en-US" dirty="0"/>
              <a:t> </a:t>
            </a:r>
            <a:r>
              <a:rPr lang="en-US" dirty="0" err="1"/>
              <a:t>Persitance</a:t>
            </a:r>
            <a:r>
              <a:rPr lang="en-US" dirty="0"/>
              <a:t> </a:t>
            </a:r>
            <a:r>
              <a:rPr lang="en-US" dirty="0" err="1"/>
              <a:t>Transtions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avaiblity</a:t>
            </a:r>
            <a:r>
              <a:rPr lang="en-US" dirty="0"/>
              <a:t> for </a:t>
            </a:r>
            <a:r>
              <a:rPr lang="en-US" dirty="0" err="1"/>
              <a:t>addiotnal</a:t>
            </a:r>
            <a:r>
              <a:rPr lang="en-US" dirty="0"/>
              <a:t> </a:t>
            </a:r>
          </a:p>
          <a:p>
            <a:r>
              <a:rPr lang="en-US" dirty="0" err="1"/>
              <a:t>Brookly</a:t>
            </a:r>
            <a:r>
              <a:rPr lang="en-US" dirty="0"/>
              <a:t> </a:t>
            </a:r>
            <a:r>
              <a:rPr lang="en-US" dirty="0" err="1"/>
              <a:t>contant</a:t>
            </a:r>
            <a:r>
              <a:rPr lang="en-US" dirty="0"/>
              <a:t> items “runner”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8D7E9A-071D-433E-9F4F-CD9680CFBCF6}"/>
              </a:ext>
            </a:extLst>
          </p:cNvPr>
          <p:cNvCxnSpPr/>
          <p:nvPr/>
        </p:nvCxnSpPr>
        <p:spPr>
          <a:xfrm flipV="1">
            <a:off x="8839200" y="2806700"/>
            <a:ext cx="3352800" cy="1370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2C02F21-2626-484E-ACB3-896E72EF0B52}"/>
              </a:ext>
            </a:extLst>
          </p:cNvPr>
          <p:cNvSpPr/>
          <p:nvPr/>
        </p:nvSpPr>
        <p:spPr>
          <a:xfrm>
            <a:off x="1851747" y="4869035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4C245B-E571-4540-BA97-392EC402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6" y="4941141"/>
            <a:ext cx="472425" cy="47242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7D3EC9-ABA6-470E-861A-7B0653A96DE3}"/>
              </a:ext>
            </a:extLst>
          </p:cNvPr>
          <p:cNvCxnSpPr>
            <a:cxnSpLocks/>
          </p:cNvCxnSpPr>
          <p:nvPr/>
        </p:nvCxnSpPr>
        <p:spPr>
          <a:xfrm flipV="1">
            <a:off x="1479879" y="4535649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4C58973-D9CE-4397-BAED-84C0496780E6}"/>
              </a:ext>
            </a:extLst>
          </p:cNvPr>
          <p:cNvSpPr/>
          <p:nvPr/>
        </p:nvSpPr>
        <p:spPr>
          <a:xfrm>
            <a:off x="2839509" y="4544150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51A6DD5-CA03-4505-AAD0-F3ED5707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6" y="4748167"/>
            <a:ext cx="722323" cy="4806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68FB467-403E-430D-A6F4-74610F8B9D85}"/>
              </a:ext>
            </a:extLst>
          </p:cNvPr>
          <p:cNvSpPr/>
          <p:nvPr/>
        </p:nvSpPr>
        <p:spPr>
          <a:xfrm>
            <a:off x="5105400" y="4368800"/>
            <a:ext cx="135963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A1E56-23B8-49B1-92B1-380EC8AE06E1}"/>
              </a:ext>
            </a:extLst>
          </p:cNvPr>
          <p:cNvSpPr/>
          <p:nvPr/>
        </p:nvSpPr>
        <p:spPr>
          <a:xfrm>
            <a:off x="7158279" y="4319224"/>
            <a:ext cx="135963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6063517-D689-4C6D-96B7-CCF6DBCFD87E}"/>
              </a:ext>
            </a:extLst>
          </p:cNvPr>
          <p:cNvSpPr/>
          <p:nvPr/>
        </p:nvSpPr>
        <p:spPr>
          <a:xfrm>
            <a:off x="7894348" y="4143049"/>
            <a:ext cx="444500" cy="501658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4F89B96D-015F-4955-92CF-135228A3CB20}"/>
              </a:ext>
            </a:extLst>
          </p:cNvPr>
          <p:cNvSpPr/>
          <p:nvPr/>
        </p:nvSpPr>
        <p:spPr>
          <a:xfrm flipV="1">
            <a:off x="7539087" y="4104129"/>
            <a:ext cx="526671" cy="50165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840EAD6-672C-4D7C-BF47-39184BB6FE53}"/>
              </a:ext>
            </a:extLst>
          </p:cNvPr>
          <p:cNvSpPr/>
          <p:nvPr/>
        </p:nvSpPr>
        <p:spPr>
          <a:xfrm>
            <a:off x="5260090" y="4117971"/>
            <a:ext cx="444500" cy="501658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DEB6B33-5042-4EC6-BD73-5ACB90405BB4}"/>
              </a:ext>
            </a:extLst>
          </p:cNvPr>
          <p:cNvSpPr/>
          <p:nvPr/>
        </p:nvSpPr>
        <p:spPr>
          <a:xfrm flipV="1">
            <a:off x="4904829" y="4079051"/>
            <a:ext cx="526671" cy="50165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23DB393B-ACEA-4F96-9714-199EF1984014}"/>
              </a:ext>
            </a:extLst>
          </p:cNvPr>
          <p:cNvSpPr/>
          <p:nvPr/>
        </p:nvSpPr>
        <p:spPr>
          <a:xfrm>
            <a:off x="5803900" y="3921056"/>
            <a:ext cx="460559" cy="6596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CAC007-9049-44AF-9BCA-3E65FD4AEA1F}"/>
              </a:ext>
            </a:extLst>
          </p:cNvPr>
          <p:cNvSpPr txBox="1"/>
          <p:nvPr/>
        </p:nvSpPr>
        <p:spPr>
          <a:xfrm>
            <a:off x="5260090" y="3828222"/>
            <a:ext cx="14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Italien-Braziel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D4CDE-C0AA-4B83-8319-6A7CFD2570A0}"/>
              </a:ext>
            </a:extLst>
          </p:cNvPr>
          <p:cNvSpPr txBox="1"/>
          <p:nvPr/>
        </p:nvSpPr>
        <p:spPr>
          <a:xfrm>
            <a:off x="7348248" y="3844607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Irish </a:t>
            </a:r>
            <a:r>
              <a:rPr lang="en-US" dirty="0" err="1"/>
              <a:t>Braillein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048B3F-DAFC-4DF8-9B99-61D701034F23}"/>
              </a:ext>
            </a:extLst>
          </p:cNvPr>
          <p:cNvSpPr txBox="1"/>
          <p:nvPr/>
        </p:nvSpPr>
        <p:spPr>
          <a:xfrm>
            <a:off x="5105400" y="3682416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Pleasanton, </a:t>
            </a:r>
            <a:r>
              <a:rPr lang="en-US" dirty="0" err="1"/>
              <a:t>Califonria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DF408E-F1E0-4CFF-BB7E-CF4E5A268618}"/>
              </a:ext>
            </a:extLst>
          </p:cNvPr>
          <p:cNvSpPr txBox="1"/>
          <p:nvPr/>
        </p:nvSpPr>
        <p:spPr>
          <a:xfrm>
            <a:off x="6713118" y="3455313"/>
            <a:ext cx="21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Ramon, </a:t>
            </a:r>
            <a:r>
              <a:rPr lang="en-US" dirty="0" err="1"/>
              <a:t>Califoria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56DFFE-FC1E-4DF4-A572-8BE3A404E6D8}"/>
              </a:ext>
            </a:extLst>
          </p:cNvPr>
          <p:cNvSpPr/>
          <p:nvPr/>
        </p:nvSpPr>
        <p:spPr>
          <a:xfrm>
            <a:off x="1851747" y="6047383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0DECF94-784B-404D-9397-7E3135F1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6" y="6119489"/>
            <a:ext cx="472425" cy="472425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ED1E85-7241-43CD-94E2-974F9381C2A2}"/>
              </a:ext>
            </a:extLst>
          </p:cNvPr>
          <p:cNvCxnSpPr>
            <a:cxnSpLocks/>
          </p:cNvCxnSpPr>
          <p:nvPr/>
        </p:nvCxnSpPr>
        <p:spPr>
          <a:xfrm flipV="1">
            <a:off x="1479879" y="5713997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DFFA69B-BDBF-43DA-AA21-13AB937D6E7B}"/>
              </a:ext>
            </a:extLst>
          </p:cNvPr>
          <p:cNvSpPr/>
          <p:nvPr/>
        </p:nvSpPr>
        <p:spPr>
          <a:xfrm>
            <a:off x="2839509" y="5722498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3BF24E1-9C8D-4846-AD9B-6105C0BD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6" y="5926515"/>
            <a:ext cx="722323" cy="480673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562270B-B43A-4976-946B-F1E006CCABF6}"/>
              </a:ext>
            </a:extLst>
          </p:cNvPr>
          <p:cNvSpPr/>
          <p:nvPr/>
        </p:nvSpPr>
        <p:spPr>
          <a:xfrm>
            <a:off x="5003800" y="5565855"/>
            <a:ext cx="1461230" cy="1178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A096C63-914B-4ABB-BA4B-ED253600244D}"/>
              </a:ext>
            </a:extLst>
          </p:cNvPr>
          <p:cNvSpPr/>
          <p:nvPr/>
        </p:nvSpPr>
        <p:spPr>
          <a:xfrm>
            <a:off x="6582587" y="3359792"/>
            <a:ext cx="1570974" cy="77604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BF12EC-D929-48AC-AC7F-DFBA702C63B6}"/>
              </a:ext>
            </a:extLst>
          </p:cNvPr>
          <p:cNvSpPr/>
          <p:nvPr/>
        </p:nvSpPr>
        <p:spPr>
          <a:xfrm>
            <a:off x="1712729" y="1956874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A4293E-D7DA-4716-BDFD-B1112B8C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2034652"/>
            <a:ext cx="472425" cy="4724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8FCEA-0BE2-408F-A338-CBB2B19733A1}"/>
              </a:ext>
            </a:extLst>
          </p:cNvPr>
          <p:cNvCxnSpPr>
            <a:cxnSpLocks/>
          </p:cNvCxnSpPr>
          <p:nvPr/>
        </p:nvCxnSpPr>
        <p:spPr>
          <a:xfrm flipV="1">
            <a:off x="1388287" y="1629160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38CB3E-F9EF-4F2C-820F-8E7076E67B25}"/>
              </a:ext>
            </a:extLst>
          </p:cNvPr>
          <p:cNvSpPr/>
          <p:nvPr/>
        </p:nvSpPr>
        <p:spPr>
          <a:xfrm>
            <a:off x="2747917" y="1637661"/>
            <a:ext cx="1359630" cy="101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41.CPVA.LAKE TAHOE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79FBB-A276-4818-B716-665B3EE03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24" y="1841678"/>
            <a:ext cx="722323" cy="480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FCA3C5-5E57-4290-BC0B-5C17A7E17CDF}"/>
              </a:ext>
            </a:extLst>
          </p:cNvPr>
          <p:cNvSpPr txBox="1"/>
          <p:nvPr/>
        </p:nvSpPr>
        <p:spPr>
          <a:xfrm>
            <a:off x="4400824" y="2034652"/>
            <a:ext cx="296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41.KING.WWI.HOMESIDE:LUX</a:t>
            </a:r>
          </a:p>
          <a:p>
            <a:r>
              <a:rPr lang="en-US" strike="sngStrike" dirty="0"/>
              <a:t>8</a:t>
            </a:r>
            <a:r>
              <a:rPr lang="en-US" strike="sngStrike" baseline="30000" dirty="0"/>
              <a:t>th</a:t>
            </a:r>
            <a:r>
              <a:rPr lang="en-US" strike="sngStrike" dirty="0"/>
              <a:t> Grade </a:t>
            </a:r>
            <a:r>
              <a:rPr lang="en-US" strike="sngStrike" dirty="0" err="1"/>
              <a:t>Korset</a:t>
            </a:r>
            <a:r>
              <a:rPr lang="en-US" strike="sngStrike" dirty="0"/>
              <a:t> Massage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5CF16-5000-459D-B53A-B12D8663CB5C}"/>
              </a:ext>
            </a:extLst>
          </p:cNvPr>
          <p:cNvSpPr/>
          <p:nvPr/>
        </p:nvSpPr>
        <p:spPr>
          <a:xfrm>
            <a:off x="9182100" y="1345826"/>
            <a:ext cx="2451100" cy="13351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FBI:KIDNAPING</a:t>
            </a:r>
          </a:p>
          <a:p>
            <a:pPr algn="ctr"/>
            <a:r>
              <a:rPr lang="en-US" dirty="0"/>
              <a:t>AVAILABILITY.CPVA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D3DE-0AA7-4504-8C41-E264D858A64E}"/>
              </a:ext>
            </a:extLst>
          </p:cNvPr>
          <p:cNvSpPr txBox="1"/>
          <p:nvPr/>
        </p:nvSpPr>
        <p:spPr>
          <a:xfrm>
            <a:off x="1635710" y="3911874"/>
            <a:ext cx="213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FBI:WHITE COLAOR</a:t>
            </a:r>
          </a:p>
          <a:p>
            <a:r>
              <a:rPr lang="en-US" dirty="0"/>
              <a:t>	Rockefeller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C2AED-C96E-47B6-B0FB-2FF7EFD911DC}"/>
              </a:ext>
            </a:extLst>
          </p:cNvPr>
          <p:cNvSpPr txBox="1"/>
          <p:nvPr/>
        </p:nvSpPr>
        <p:spPr>
          <a:xfrm>
            <a:off x="2753290" y="4656724"/>
            <a:ext cx="483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FBI:KIDNAPPING</a:t>
            </a:r>
            <a:r>
              <a:rPr lang="en-US" dirty="0" err="1"/>
              <a:t>.</a:t>
            </a:r>
            <a:r>
              <a:rPr lang="en-US" strike="sngStrike" dirty="0" err="1"/>
              <a:t>ghchoe</a:t>
            </a:r>
            <a:r>
              <a:rPr lang="en-US" strike="sngStrike" dirty="0"/>
              <a:t>(</a:t>
            </a:r>
            <a:r>
              <a:rPr lang="en-US" dirty="0" err="1"/>
              <a:t>nonPoceWife</a:t>
            </a:r>
            <a:r>
              <a:rPr lang="en-US" strike="sngStrike" dirty="0"/>
              <a:t>(</a:t>
            </a:r>
            <a:r>
              <a:rPr lang="en-US" strike="sngStrike" dirty="0" err="1"/>
              <a:t>micehala</a:t>
            </a:r>
            <a:r>
              <a:rPr lang="en-US" strike="sngStrike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6DD6E-9EDE-40EB-8C91-36E57D1C0096}"/>
              </a:ext>
            </a:extLst>
          </p:cNvPr>
          <p:cNvSpPr txBox="1"/>
          <p:nvPr/>
        </p:nvSpPr>
        <p:spPr>
          <a:xfrm>
            <a:off x="7467600" y="4216400"/>
            <a:ext cx="4088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TANGO</a:t>
            </a:r>
          </a:p>
          <a:p>
            <a:r>
              <a:rPr lang="en-US" b="1" dirty="0"/>
              <a:t>ROCKEFELLER PLAZA</a:t>
            </a:r>
          </a:p>
          <a:p>
            <a:r>
              <a:rPr lang="en-US" dirty="0"/>
              <a:t>IPX </a:t>
            </a:r>
          </a:p>
          <a:p>
            <a:r>
              <a:rPr lang="en-US" dirty="0"/>
              <a:t>  - One Infinite Loop, Cupertino, California</a:t>
            </a:r>
          </a:p>
          <a:p>
            <a:r>
              <a:rPr lang="en-US" dirty="0"/>
              <a:t>  - IBM Armonk, New York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9E284-9B34-4EB6-9BFC-37BCADDC135A}"/>
              </a:ext>
            </a:extLst>
          </p:cNvPr>
          <p:cNvSpPr/>
          <p:nvPr/>
        </p:nvSpPr>
        <p:spPr>
          <a:xfrm>
            <a:off x="7340600" y="3658453"/>
            <a:ext cx="1219200" cy="8881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2127ED-CD2A-4E42-9D99-344041C67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64" y="4216400"/>
            <a:ext cx="864554" cy="27978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B84E77-FFFE-405D-9A2F-34565136FB4B}"/>
              </a:ext>
            </a:extLst>
          </p:cNvPr>
          <p:cNvCxnSpPr>
            <a:cxnSpLocks/>
          </p:cNvCxnSpPr>
          <p:nvPr/>
        </p:nvCxnSpPr>
        <p:spPr>
          <a:xfrm>
            <a:off x="7598164" y="4256484"/>
            <a:ext cx="1088636" cy="290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583A868-D541-42FF-85A9-15E8CA282157}"/>
              </a:ext>
            </a:extLst>
          </p:cNvPr>
          <p:cNvSpPr/>
          <p:nvPr/>
        </p:nvSpPr>
        <p:spPr>
          <a:xfrm>
            <a:off x="10261600" y="3649662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AB0DBD6-82D9-43F9-978E-529197C41B9E}"/>
              </a:ext>
            </a:extLst>
          </p:cNvPr>
          <p:cNvSpPr/>
          <p:nvPr/>
        </p:nvSpPr>
        <p:spPr>
          <a:xfrm>
            <a:off x="10204188" y="2947361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6066-C014-405E-8B04-FDA929C7758C}"/>
              </a:ext>
            </a:extLst>
          </p:cNvPr>
          <p:cNvSpPr txBox="1"/>
          <p:nvPr/>
        </p:nvSpPr>
        <p:spPr>
          <a:xfrm>
            <a:off x="10909038" y="4038600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KOCHEMANN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0AD915-0EAF-41D6-AE77-77370D8D4586}"/>
              </a:ext>
            </a:extLst>
          </p:cNvPr>
          <p:cNvSpPr/>
          <p:nvPr/>
        </p:nvSpPr>
        <p:spPr>
          <a:xfrm>
            <a:off x="8795173" y="3464996"/>
            <a:ext cx="1466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ROCKEFELLER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503F0C-398D-46B3-80BA-9EDF0F8A2D92}"/>
              </a:ext>
            </a:extLst>
          </p:cNvPr>
          <p:cNvCxnSpPr/>
          <p:nvPr/>
        </p:nvCxnSpPr>
        <p:spPr>
          <a:xfrm flipV="1">
            <a:off x="7467600" y="4667250"/>
            <a:ext cx="2060786" cy="1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01D259B-38FD-4441-A302-F4AC6E468755}"/>
              </a:ext>
            </a:extLst>
          </p:cNvPr>
          <p:cNvSpPr/>
          <p:nvPr/>
        </p:nvSpPr>
        <p:spPr>
          <a:xfrm>
            <a:off x="9664438" y="3558685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9CB07C-0B86-45AF-BA74-E9360363BD43}"/>
              </a:ext>
            </a:extLst>
          </p:cNvPr>
          <p:cNvSpPr/>
          <p:nvPr/>
        </p:nvSpPr>
        <p:spPr>
          <a:xfrm>
            <a:off x="10407650" y="3175126"/>
            <a:ext cx="71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ROTH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6506B-F89D-4310-B372-3E408AD2C013}"/>
              </a:ext>
            </a:extLst>
          </p:cNvPr>
          <p:cNvSpPr txBox="1"/>
          <p:nvPr/>
        </p:nvSpPr>
        <p:spPr>
          <a:xfrm>
            <a:off x="7370777" y="3619087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SQ.TANGO</a:t>
            </a:r>
          </a:p>
          <a:p>
            <a:r>
              <a:rPr lang="en-US" dirty="0">
                <a:solidFill>
                  <a:schemeClr val="bg1"/>
                </a:solidFill>
              </a:rPr>
              <a:t>CPVA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0618A5-51AF-4ABC-B0B4-6453EDC9F3FF}"/>
              </a:ext>
            </a:extLst>
          </p:cNvPr>
          <p:cNvCxnSpPr/>
          <p:nvPr/>
        </p:nvCxnSpPr>
        <p:spPr>
          <a:xfrm flipV="1">
            <a:off x="7043070" y="4298246"/>
            <a:ext cx="1882730" cy="9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ADA16-03F0-4278-92EA-67BF5516D640}"/>
              </a:ext>
            </a:extLst>
          </p:cNvPr>
          <p:cNvCxnSpPr>
            <a:cxnSpLocks/>
          </p:cNvCxnSpPr>
          <p:nvPr/>
        </p:nvCxnSpPr>
        <p:spPr>
          <a:xfrm flipV="1">
            <a:off x="1536700" y="2869521"/>
            <a:ext cx="10388600" cy="8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882F4E3-DFCA-48D4-A82A-8CA597091095}"/>
              </a:ext>
            </a:extLst>
          </p:cNvPr>
          <p:cNvCxnSpPr>
            <a:cxnSpLocks/>
          </p:cNvCxnSpPr>
          <p:nvPr/>
        </p:nvCxnSpPr>
        <p:spPr>
          <a:xfrm flipV="1">
            <a:off x="1388287" y="5951478"/>
            <a:ext cx="10388600" cy="8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ED23B9BC-5350-45D4-8ED8-C3B5D56DD590}"/>
              </a:ext>
            </a:extLst>
          </p:cNvPr>
          <p:cNvSpPr/>
          <p:nvPr/>
        </p:nvSpPr>
        <p:spPr>
          <a:xfrm>
            <a:off x="1388287" y="4724400"/>
            <a:ext cx="934334" cy="88595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nternal</a:t>
            </a:r>
            <a:r>
              <a:rPr lang="en-US" sz="1000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F79986-5632-4B18-8841-D2D12E813CE0}"/>
              </a:ext>
            </a:extLst>
          </p:cNvPr>
          <p:cNvCxnSpPr/>
          <p:nvPr/>
        </p:nvCxnSpPr>
        <p:spPr>
          <a:xfrm>
            <a:off x="1388287" y="5435600"/>
            <a:ext cx="73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1B328E-192A-42E8-8E0D-8BBE8274419A}"/>
              </a:ext>
            </a:extLst>
          </p:cNvPr>
          <p:cNvCxnSpPr/>
          <p:nvPr/>
        </p:nvCxnSpPr>
        <p:spPr>
          <a:xfrm>
            <a:off x="3238500" y="4407932"/>
            <a:ext cx="1524000" cy="13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79DAE8-D8AA-4D56-80E6-0CB16F85CB3A}"/>
              </a:ext>
            </a:extLst>
          </p:cNvPr>
          <p:cNvCxnSpPr/>
          <p:nvPr/>
        </p:nvCxnSpPr>
        <p:spPr>
          <a:xfrm>
            <a:off x="7362532" y="5257800"/>
            <a:ext cx="4414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207073-DD73-449B-8610-8C5A276D88EE}"/>
              </a:ext>
            </a:extLst>
          </p:cNvPr>
          <p:cNvCxnSpPr/>
          <p:nvPr/>
        </p:nvCxnSpPr>
        <p:spPr>
          <a:xfrm>
            <a:off x="7514670" y="5486400"/>
            <a:ext cx="4414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4509503-C711-4B36-812B-01225FE31BB9}"/>
              </a:ext>
            </a:extLst>
          </p:cNvPr>
          <p:cNvSpPr txBox="1"/>
          <p:nvPr/>
        </p:nvSpPr>
        <p:spPr>
          <a:xfrm>
            <a:off x="6794500" y="35444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9DEA06-B499-4EE5-8E9C-E22F4666941B}"/>
              </a:ext>
            </a:extLst>
          </p:cNvPr>
          <p:cNvSpPr/>
          <p:nvPr/>
        </p:nvSpPr>
        <p:spPr>
          <a:xfrm>
            <a:off x="3987715" y="3065365"/>
            <a:ext cx="1882729" cy="670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DECISSIONS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5F560F-CA81-4CB1-8190-8A4AB8708AE3}"/>
              </a:ext>
            </a:extLst>
          </p:cNvPr>
          <p:cNvSpPr/>
          <p:nvPr/>
        </p:nvSpPr>
        <p:spPr>
          <a:xfrm>
            <a:off x="4018661" y="3840788"/>
            <a:ext cx="1882729" cy="670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DIRECTIONS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2E0D58B-6506-4684-84A8-6DAE08208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270" y="6129312"/>
            <a:ext cx="1898748" cy="58449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434B0C9-F8A8-4879-BF25-51A09D8BE5C5}"/>
              </a:ext>
            </a:extLst>
          </p:cNvPr>
          <p:cNvCxnSpPr/>
          <p:nvPr/>
        </p:nvCxnSpPr>
        <p:spPr>
          <a:xfrm flipV="1">
            <a:off x="5600700" y="4477266"/>
            <a:ext cx="139700" cy="173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913405D-E945-4C05-BEB3-6A83F05E79FA}"/>
              </a:ext>
            </a:extLst>
          </p:cNvPr>
          <p:cNvSpPr txBox="1"/>
          <p:nvPr/>
        </p:nvSpPr>
        <p:spPr>
          <a:xfrm>
            <a:off x="3904818" y="2977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DCFF77-DA74-4A73-B478-E06FEF2EA01A}"/>
              </a:ext>
            </a:extLst>
          </p:cNvPr>
          <p:cNvSpPr txBox="1"/>
          <p:nvPr/>
        </p:nvSpPr>
        <p:spPr>
          <a:xfrm>
            <a:off x="3940370" y="379796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2006/7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799D00A-ADDA-4320-9ED4-9B58C9051D3B}"/>
              </a:ext>
            </a:extLst>
          </p:cNvPr>
          <p:cNvCxnSpPr/>
          <p:nvPr/>
        </p:nvCxnSpPr>
        <p:spPr>
          <a:xfrm flipV="1">
            <a:off x="3775270" y="3359792"/>
            <a:ext cx="2650930" cy="69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DF81C2-C2D2-4A0A-A67D-5595AE8372AB}"/>
              </a:ext>
            </a:extLst>
          </p:cNvPr>
          <p:cNvCxnSpPr>
            <a:stCxn id="2" idx="3"/>
          </p:cNvCxnSpPr>
          <p:nvPr/>
        </p:nvCxnSpPr>
        <p:spPr>
          <a:xfrm flipV="1">
            <a:off x="3775270" y="4112883"/>
            <a:ext cx="2345748" cy="12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979BE13-161C-4C20-BFBE-1B50C6B22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9" y="6153589"/>
            <a:ext cx="429236" cy="57395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E455514-E1C9-40DC-8B78-0A795430084A}"/>
              </a:ext>
            </a:extLst>
          </p:cNvPr>
          <p:cNvSpPr txBox="1"/>
          <p:nvPr/>
        </p:nvSpPr>
        <p:spPr>
          <a:xfrm>
            <a:off x="6440682" y="6227157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guy next door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A19D1F-B66E-4A94-99D4-111E7A816F14}"/>
              </a:ext>
            </a:extLst>
          </p:cNvPr>
          <p:cNvSpPr/>
          <p:nvPr/>
        </p:nvSpPr>
        <p:spPr>
          <a:xfrm>
            <a:off x="9325787" y="6114526"/>
            <a:ext cx="2451100" cy="614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FBI:KIDNAPING</a:t>
            </a:r>
          </a:p>
          <a:p>
            <a:pPr algn="ctr"/>
            <a:r>
              <a:rPr lang="en-US" dirty="0"/>
              <a:t>AVAILABILITY.CPVA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152EEFC-5A4A-4CF8-850A-9B8743507638}"/>
              </a:ext>
            </a:extLst>
          </p:cNvPr>
          <p:cNvCxnSpPr/>
          <p:nvPr/>
        </p:nvCxnSpPr>
        <p:spPr>
          <a:xfrm>
            <a:off x="3323924" y="6129312"/>
            <a:ext cx="907265" cy="5217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64FD607-9831-4A84-AE56-F9E72A2F20A6}"/>
              </a:ext>
            </a:extLst>
          </p:cNvPr>
          <p:cNvSpPr/>
          <p:nvPr/>
        </p:nvSpPr>
        <p:spPr>
          <a:xfrm>
            <a:off x="1903416" y="6253780"/>
            <a:ext cx="609892" cy="457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41.</a:t>
            </a:r>
            <a:r>
              <a:rPr lang="en-US" sz="800" strike="sngStrike" dirty="0">
                <a:solidFill>
                  <a:srgbClr val="FF0000"/>
                </a:solidFill>
              </a:rPr>
              <a:t>thehun.com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0222FB7-93F5-4B38-ADC4-0F46F38D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11" y="6331558"/>
            <a:ext cx="472425" cy="472425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58BC03-2C95-4EEB-B24A-4F86856C4B3F}"/>
              </a:ext>
            </a:extLst>
          </p:cNvPr>
          <p:cNvCxnSpPr>
            <a:cxnSpLocks/>
          </p:cNvCxnSpPr>
          <p:nvPr/>
        </p:nvCxnSpPr>
        <p:spPr>
          <a:xfrm flipV="1">
            <a:off x="1578974" y="5926066"/>
            <a:ext cx="1359630" cy="1030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85EA31E2-ECC7-411E-9EAB-2154ACDD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11" y="6138584"/>
            <a:ext cx="722323" cy="480673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0BB9C268-D07A-41D8-845E-B148DE055DAC}"/>
              </a:ext>
            </a:extLst>
          </p:cNvPr>
          <p:cNvSpPr/>
          <p:nvPr/>
        </p:nvSpPr>
        <p:spPr>
          <a:xfrm>
            <a:off x="2723880" y="6129312"/>
            <a:ext cx="673609" cy="6018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41.CPVA.LAKE TAHOE</a:t>
            </a:r>
          </a:p>
        </p:txBody>
      </p:sp>
    </p:spTree>
    <p:extLst>
      <p:ext uri="{BB962C8B-B14F-4D97-AF65-F5344CB8AC3E}">
        <p14:creationId xmlns:p14="http://schemas.microsoft.com/office/powerpoint/2010/main" val="38999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1F842-D201-4E58-ACEE-AD358A4BC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2453640"/>
            <a:ext cx="1463040" cy="195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99AAF-C935-473E-A66B-6C9133F0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20" y="2453640"/>
            <a:ext cx="1423988" cy="1950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8172D8-53A8-43C5-84F0-A45F805A0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08" y="2453640"/>
            <a:ext cx="1572940" cy="195072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84CF94AE-0631-4F11-B7B4-EE796DCB2EAA}"/>
              </a:ext>
            </a:extLst>
          </p:cNvPr>
          <p:cNvSpPr/>
          <p:nvPr/>
        </p:nvSpPr>
        <p:spPr>
          <a:xfrm>
            <a:off x="3062048" y="3255962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81F6B0-F92D-4C97-9D3F-8485CDA9F6A4}"/>
              </a:ext>
            </a:extLst>
          </p:cNvPr>
          <p:cNvSpPr/>
          <p:nvPr/>
        </p:nvSpPr>
        <p:spPr>
          <a:xfrm>
            <a:off x="3004636" y="2553661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F276F4-9B8F-4F63-B39A-740CEFF7273F}"/>
              </a:ext>
            </a:extLst>
          </p:cNvPr>
          <p:cNvSpPr txBox="1"/>
          <p:nvPr/>
        </p:nvSpPr>
        <p:spPr>
          <a:xfrm>
            <a:off x="3709486" y="3644900"/>
            <a:ext cx="14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KOCHEMANN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B20EDF-8159-4948-984B-8A3C33B1DF59}"/>
              </a:ext>
            </a:extLst>
          </p:cNvPr>
          <p:cNvSpPr/>
          <p:nvPr/>
        </p:nvSpPr>
        <p:spPr>
          <a:xfrm>
            <a:off x="1595621" y="3071296"/>
            <a:ext cx="1466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trike="sngStrike" dirty="0"/>
              <a:t>ROCKEFELLER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450C0C-60E6-485D-971A-02994E3A1E5C}"/>
              </a:ext>
            </a:extLst>
          </p:cNvPr>
          <p:cNvSpPr/>
          <p:nvPr/>
        </p:nvSpPr>
        <p:spPr>
          <a:xfrm>
            <a:off x="2464886" y="3164985"/>
            <a:ext cx="1079500" cy="1035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5A6084-27C3-40B7-9E10-5E1984F17A26}"/>
              </a:ext>
            </a:extLst>
          </p:cNvPr>
          <p:cNvSpPr/>
          <p:nvPr/>
        </p:nvSpPr>
        <p:spPr>
          <a:xfrm>
            <a:off x="3208098" y="2781426"/>
            <a:ext cx="71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trike="sngStrike" dirty="0"/>
              <a:t>ROTH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B59817-7744-4121-AD23-1560DBD97A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46" y="1591519"/>
            <a:ext cx="413748" cy="41374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5E1793-5A8C-43FE-88BB-638718CC8AA5}"/>
              </a:ext>
            </a:extLst>
          </p:cNvPr>
          <p:cNvCxnSpPr/>
          <p:nvPr/>
        </p:nvCxnSpPr>
        <p:spPr>
          <a:xfrm>
            <a:off x="4521200" y="2324100"/>
            <a:ext cx="7073900" cy="2432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9749CD6-0BAB-47A0-AA7E-EC858E0D4175}"/>
              </a:ext>
            </a:extLst>
          </p:cNvPr>
          <p:cNvSpPr/>
          <p:nvPr/>
        </p:nvSpPr>
        <p:spPr>
          <a:xfrm>
            <a:off x="5250013" y="1164272"/>
            <a:ext cx="845987" cy="74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43D2A0C-8218-425F-9B81-6A6BF94B56AE}"/>
              </a:ext>
            </a:extLst>
          </p:cNvPr>
          <p:cNvSpPr/>
          <p:nvPr/>
        </p:nvSpPr>
        <p:spPr>
          <a:xfrm>
            <a:off x="5096593" y="1544694"/>
            <a:ext cx="845987" cy="74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27944B-3F9F-459D-82E6-D97FC1B12885}"/>
              </a:ext>
            </a:extLst>
          </p:cNvPr>
          <p:cNvSpPr/>
          <p:nvPr/>
        </p:nvSpPr>
        <p:spPr>
          <a:xfrm>
            <a:off x="5364480" y="2047101"/>
            <a:ext cx="147320" cy="2769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129DF8-2A39-4E81-A967-09343ED0F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950" y="1188736"/>
            <a:ext cx="3551906" cy="103545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E47E11-7878-4F32-87D4-5B14A46BC66B}"/>
              </a:ext>
            </a:extLst>
          </p:cNvPr>
          <p:cNvCxnSpPr/>
          <p:nvPr/>
        </p:nvCxnSpPr>
        <p:spPr>
          <a:xfrm>
            <a:off x="6687820" y="1379663"/>
            <a:ext cx="2659380" cy="1212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700F4C-88B7-4D43-BA3F-C1C12C62E92E}"/>
              </a:ext>
            </a:extLst>
          </p:cNvPr>
          <p:cNvCxnSpPr/>
          <p:nvPr/>
        </p:nvCxnSpPr>
        <p:spPr>
          <a:xfrm flipH="1">
            <a:off x="6096000" y="1514249"/>
            <a:ext cx="254000" cy="44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2C381B2-9EA1-4818-8596-F3BC79D4B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5" y="3410604"/>
            <a:ext cx="258183" cy="258183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93AD1F-8BDE-4F5C-B6BC-FE7EE885A1C0}"/>
              </a:ext>
            </a:extLst>
          </p:cNvPr>
          <p:cNvCxnSpPr>
            <a:endCxn id="68" idx="1"/>
          </p:cNvCxnSpPr>
          <p:nvPr/>
        </p:nvCxnSpPr>
        <p:spPr>
          <a:xfrm flipH="1">
            <a:off x="3709486" y="3255962"/>
            <a:ext cx="811714" cy="57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077AAD-C309-4A5F-B04E-9B48ACA5BF04}"/>
              </a:ext>
            </a:extLst>
          </p:cNvPr>
          <p:cNvCxnSpPr/>
          <p:nvPr/>
        </p:nvCxnSpPr>
        <p:spPr>
          <a:xfrm>
            <a:off x="6637656" y="1425728"/>
            <a:ext cx="206874" cy="7453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D3501-5CA3-4A6D-A2E1-864D875DA42F}"/>
              </a:ext>
            </a:extLst>
          </p:cNvPr>
          <p:cNvCxnSpPr/>
          <p:nvPr/>
        </p:nvCxnSpPr>
        <p:spPr>
          <a:xfrm>
            <a:off x="3208098" y="1332017"/>
            <a:ext cx="1770880" cy="76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5A4C97-BC9D-4718-BAD6-46C463959EFD}"/>
              </a:ext>
            </a:extLst>
          </p:cNvPr>
          <p:cNvCxnSpPr>
            <a:cxnSpLocks/>
          </p:cNvCxnSpPr>
          <p:nvPr/>
        </p:nvCxnSpPr>
        <p:spPr>
          <a:xfrm flipV="1">
            <a:off x="4681298" y="2380070"/>
            <a:ext cx="568715" cy="331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06C16D5-0AEC-4AA2-A105-8660C19249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614" y="4804244"/>
            <a:ext cx="3060552" cy="19044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82B81C7-74ED-4986-9808-A832C1D29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20" y="5358245"/>
            <a:ext cx="1817688" cy="955752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195FAF8-7B06-40E1-959E-D6B6919F9C97}"/>
              </a:ext>
            </a:extLst>
          </p:cNvPr>
          <p:cNvCxnSpPr>
            <a:cxnSpLocks/>
          </p:cNvCxnSpPr>
          <p:nvPr/>
        </p:nvCxnSpPr>
        <p:spPr>
          <a:xfrm>
            <a:off x="6480946" y="5367474"/>
            <a:ext cx="2420484" cy="7722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1AB9C8-12FA-4420-87A7-E3DE52F11644}"/>
              </a:ext>
            </a:extLst>
          </p:cNvPr>
          <p:cNvCxnSpPr>
            <a:cxnSpLocks/>
          </p:cNvCxnSpPr>
          <p:nvPr/>
        </p:nvCxnSpPr>
        <p:spPr>
          <a:xfrm flipV="1">
            <a:off x="6480946" y="5193212"/>
            <a:ext cx="2420484" cy="13218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56ED969-FBCB-460E-9D35-48700975870A}"/>
              </a:ext>
            </a:extLst>
          </p:cNvPr>
          <p:cNvSpPr txBox="1"/>
          <p:nvPr/>
        </p:nvSpPr>
        <p:spPr>
          <a:xfrm>
            <a:off x="4449759" y="4485545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ITAILEN			BLACK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298F7B4-670F-49E1-B6AC-A75B3730C131}"/>
              </a:ext>
            </a:extLst>
          </p:cNvPr>
          <p:cNvCxnSpPr/>
          <p:nvPr/>
        </p:nvCxnSpPr>
        <p:spPr>
          <a:xfrm flipV="1">
            <a:off x="7068820" y="4485545"/>
            <a:ext cx="1186180" cy="27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AC3B51-FFF2-4FEA-B526-B34B33FAE991}"/>
              </a:ext>
            </a:extLst>
          </p:cNvPr>
          <p:cNvCxnSpPr/>
          <p:nvPr/>
        </p:nvCxnSpPr>
        <p:spPr>
          <a:xfrm>
            <a:off x="4566831" y="4444952"/>
            <a:ext cx="797649" cy="43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58E4FA4-BFCB-4815-B707-DF09AB9E14EC}"/>
              </a:ext>
            </a:extLst>
          </p:cNvPr>
          <p:cNvSpPr txBox="1"/>
          <p:nvPr/>
        </p:nvSpPr>
        <p:spPr>
          <a:xfrm>
            <a:off x="1397000" y="432749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1B9D1FC-C98F-45AF-B4CF-C20D77B78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72" y="5193212"/>
            <a:ext cx="876300" cy="8763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632C2FF-8D00-4E84-9AFF-CF1E565B49B1}"/>
              </a:ext>
            </a:extLst>
          </p:cNvPr>
          <p:cNvSpPr txBox="1"/>
          <p:nvPr/>
        </p:nvSpPr>
        <p:spPr>
          <a:xfrm>
            <a:off x="1127807" y="4875673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Watson T.J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4EF6EE8-0119-4464-88BE-CA4F87ABFD82}"/>
              </a:ext>
            </a:extLst>
          </p:cNvPr>
          <p:cNvCxnSpPr/>
          <p:nvPr/>
        </p:nvCxnSpPr>
        <p:spPr>
          <a:xfrm flipV="1">
            <a:off x="1127807" y="4620847"/>
            <a:ext cx="1609287" cy="151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DDB394-A49C-44CC-8379-2BEEDABC20DF}"/>
              </a:ext>
            </a:extLst>
          </p:cNvPr>
          <p:cNvCxnSpPr/>
          <p:nvPr/>
        </p:nvCxnSpPr>
        <p:spPr>
          <a:xfrm>
            <a:off x="720018" y="4609367"/>
            <a:ext cx="11935604" cy="22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C26C6028-9F8E-4095-91BE-B882E6D83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48" y="3270589"/>
            <a:ext cx="238522" cy="238522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1ED9E2-8C51-4321-A5D8-2F5E24284D6B}"/>
              </a:ext>
            </a:extLst>
          </p:cNvPr>
          <p:cNvCxnSpPr/>
          <p:nvPr/>
        </p:nvCxnSpPr>
        <p:spPr>
          <a:xfrm>
            <a:off x="4531960" y="3135518"/>
            <a:ext cx="447018" cy="49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FDCFC1A-1136-4DB6-B968-CFC927931BB9}"/>
              </a:ext>
            </a:extLst>
          </p:cNvPr>
          <p:cNvSpPr txBox="1"/>
          <p:nvPr/>
        </p:nvSpPr>
        <p:spPr>
          <a:xfrm>
            <a:off x="4359876" y="2932848"/>
            <a:ext cx="84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DEA(</a:t>
            </a:r>
            <a:r>
              <a:rPr lang="en-US" sz="800" strike="sngStrike" dirty="0"/>
              <a:t>rack)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29FD6D-209F-4C06-8A8D-0B5CBB933F4F}"/>
              </a:ext>
            </a:extLst>
          </p:cNvPr>
          <p:cNvCxnSpPr/>
          <p:nvPr/>
        </p:nvCxnSpPr>
        <p:spPr>
          <a:xfrm flipH="1">
            <a:off x="4137744" y="2324100"/>
            <a:ext cx="1099500" cy="91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3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18794-825F-401E-8BF0-A1440A152359}"/>
              </a:ext>
            </a:extLst>
          </p:cNvPr>
          <p:cNvSpPr txBox="1"/>
          <p:nvPr/>
        </p:nvSpPr>
        <p:spPr>
          <a:xfrm>
            <a:off x="747679" y="2576113"/>
            <a:ext cx="491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WWI.(kp.org).MAINSTREET</a:t>
            </a:r>
            <a:r>
              <a:rPr lang="en-US" dirty="0"/>
              <a:t>(back street boys, SAP)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AB34C1-9FA1-45DE-92E5-F675F7BB3ADB}"/>
              </a:ext>
            </a:extLst>
          </p:cNvPr>
          <p:cNvCxnSpPr/>
          <p:nvPr/>
        </p:nvCxnSpPr>
        <p:spPr>
          <a:xfrm>
            <a:off x="2106579" y="2728513"/>
            <a:ext cx="2209800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DCF94F-C704-40A1-8578-00E309C17EF0}"/>
              </a:ext>
            </a:extLst>
          </p:cNvPr>
          <p:cNvSpPr txBox="1"/>
          <p:nvPr/>
        </p:nvSpPr>
        <p:spPr>
          <a:xfrm>
            <a:off x="2170079" y="294544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Spice girls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ED375B-4F2F-4D5C-BADB-C244EFB09D75}"/>
              </a:ext>
            </a:extLst>
          </p:cNvPr>
          <p:cNvCxnSpPr/>
          <p:nvPr/>
        </p:nvCxnSpPr>
        <p:spPr>
          <a:xfrm flipV="1">
            <a:off x="2106579" y="3084113"/>
            <a:ext cx="1485900" cy="23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hoto">
            <a:extLst>
              <a:ext uri="{FF2B5EF4-FFF2-40B4-BE49-F238E27FC236}">
                <a16:creationId xmlns:a16="http://schemas.microsoft.com/office/drawing/2014/main" id="{117FECE0-0E7E-4A34-B0D0-A563E593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78" y="4602069"/>
            <a:ext cx="1524000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74BBA-3FB7-4B1A-9855-5B7F19B90B81}"/>
              </a:ext>
            </a:extLst>
          </p:cNvPr>
          <p:cNvCxnSpPr/>
          <p:nvPr/>
        </p:nvCxnSpPr>
        <p:spPr>
          <a:xfrm>
            <a:off x="1803400" y="4254500"/>
            <a:ext cx="2908300" cy="1739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7288CE-C4E8-4980-95E9-246A182ED7A3}"/>
              </a:ext>
            </a:extLst>
          </p:cNvPr>
          <p:cNvSpPr txBox="1"/>
          <p:nvPr/>
        </p:nvSpPr>
        <p:spPr>
          <a:xfrm>
            <a:off x="3073400" y="38989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C2B08-0917-4D1D-8BE4-4DB399A540D6}"/>
              </a:ext>
            </a:extLst>
          </p:cNvPr>
          <p:cNvCxnSpPr/>
          <p:nvPr/>
        </p:nvCxnSpPr>
        <p:spPr>
          <a:xfrm>
            <a:off x="2844800" y="3898900"/>
            <a:ext cx="12948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6263953-2FC2-4BA3-8134-728496DE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261" y="4721356"/>
            <a:ext cx="1294878" cy="72513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C58817-8150-4D1A-A126-C65D5A354FE5}"/>
              </a:ext>
            </a:extLst>
          </p:cNvPr>
          <p:cNvCxnSpPr/>
          <p:nvPr/>
        </p:nvCxnSpPr>
        <p:spPr>
          <a:xfrm>
            <a:off x="4355305" y="4445001"/>
            <a:ext cx="2908300" cy="1739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9C37B8D-7638-410E-90FB-F7B6845F1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2" y="4774714"/>
            <a:ext cx="1248288" cy="699472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FDC09-4379-4A37-A99B-868D19507E4E}"/>
              </a:ext>
            </a:extLst>
          </p:cNvPr>
          <p:cNvCxnSpPr/>
          <p:nvPr/>
        </p:nvCxnSpPr>
        <p:spPr>
          <a:xfrm>
            <a:off x="488428" y="4576538"/>
            <a:ext cx="2908300" cy="1739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9C2024-1F2E-429B-9681-75FAE1C179F8}"/>
              </a:ext>
            </a:extLst>
          </p:cNvPr>
          <p:cNvSpPr txBox="1"/>
          <p:nvPr/>
        </p:nvSpPr>
        <p:spPr>
          <a:xfrm>
            <a:off x="825675" y="3276524"/>
            <a:ext cx="79637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</a:t>
            </a:r>
            <a:r>
              <a:rPr lang="en-US" strike="sngStrike" dirty="0"/>
              <a:t>apple </a:t>
            </a:r>
            <a:r>
              <a:rPr lang="en-US" sz="2800" b="1" dirty="0"/>
              <a:t>IMPORT </a:t>
            </a:r>
            <a:r>
              <a:rPr lang="en-US" sz="2800" b="1" strike="sngStrike" dirty="0"/>
              <a:t>tort2</a:t>
            </a:r>
            <a:r>
              <a:rPr lang="en-US" sz="2800" b="1" dirty="0"/>
              <a:t> </a:t>
            </a:r>
            <a:r>
              <a:rPr lang="en-US" sz="2800" b="1" dirty="0" err="1"/>
              <a:t>iwatch</a:t>
            </a:r>
            <a:r>
              <a:rPr lang="en-US" sz="2800" b="1" dirty="0"/>
              <a:t>  </a:t>
            </a:r>
            <a:r>
              <a:rPr lang="en-US" sz="2800" b="1" dirty="0" err="1"/>
              <a:t>nonPoliceIdnentyTheft</a:t>
            </a:r>
            <a:endParaRPr lang="en-US" sz="2800" b="1" dirty="0"/>
          </a:p>
          <a:p>
            <a:r>
              <a:rPr lang="en-US" dirty="0"/>
              <a:t>2000 </a:t>
            </a:r>
            <a:r>
              <a:rPr lang="en-US" strike="sngStrike" dirty="0" err="1"/>
              <a:t>marco</a:t>
            </a:r>
            <a:endParaRPr lang="en-US" strike="sngStrik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64F3AA-180F-49AB-BE68-DD053BD83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459" y="3073279"/>
            <a:ext cx="611583" cy="92238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24FB48-52BF-4A36-9DB0-556D45A73FF4}"/>
              </a:ext>
            </a:extLst>
          </p:cNvPr>
          <p:cNvCxnSpPr/>
          <p:nvPr/>
        </p:nvCxnSpPr>
        <p:spPr>
          <a:xfrm>
            <a:off x="8407400" y="2897664"/>
            <a:ext cx="993642" cy="1001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F4C431-365F-4CB0-8421-64FCBCCD4CEA}"/>
              </a:ext>
            </a:extLst>
          </p:cNvPr>
          <p:cNvSpPr txBox="1"/>
          <p:nvPr/>
        </p:nvSpPr>
        <p:spPr>
          <a:xfrm>
            <a:off x="7797800" y="4254500"/>
            <a:ext cx="314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CIVIL CODE</a:t>
            </a:r>
          </a:p>
          <a:p>
            <a:r>
              <a:rPr lang="en-US" dirty="0"/>
              <a:t>LABORY 		</a:t>
            </a:r>
            <a:r>
              <a:rPr lang="en-US" strike="sngStrike" dirty="0"/>
              <a:t>Young, Jung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658EF-D74D-4F1B-A40C-61272FA7101E}"/>
              </a:ext>
            </a:extLst>
          </p:cNvPr>
          <p:cNvSpPr txBox="1"/>
          <p:nvPr/>
        </p:nvSpPr>
        <p:spPr>
          <a:xfrm>
            <a:off x="8904221" y="512445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 </a:t>
            </a:r>
            <a:r>
              <a:rPr lang="en-US" strike="sngStrike" dirty="0"/>
              <a:t>Siemens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CC7FD-AC09-4E80-A98A-B79E0CEC660F}"/>
              </a:ext>
            </a:extLst>
          </p:cNvPr>
          <p:cNvSpPr txBox="1"/>
          <p:nvPr/>
        </p:nvSpPr>
        <p:spPr>
          <a:xfrm>
            <a:off x="8841605" y="5493782"/>
            <a:ext cx="3093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 CODE:FBI:KIDNAPPING</a:t>
            </a:r>
          </a:p>
          <a:p>
            <a:r>
              <a:rPr lang="en-US" strike="sngStrike" dirty="0"/>
              <a:t>Father and son at </a:t>
            </a:r>
            <a:r>
              <a:rPr lang="en-US" strike="sngStrike" dirty="0" err="1"/>
              <a:t>simen</a:t>
            </a:r>
            <a:endParaRPr lang="en-US" strike="sngStrike" dirty="0"/>
          </a:p>
          <a:p>
            <a:r>
              <a:rPr lang="en-US" strike="sngStrike" dirty="0"/>
              <a:t>Father without </a:t>
            </a:r>
            <a:r>
              <a:rPr lang="en-US" strike="sngStrike" dirty="0" err="1"/>
              <a:t>dather</a:t>
            </a:r>
            <a:r>
              <a:rPr lang="en-US" strike="sngStrike" dirty="0"/>
              <a:t> at street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107D4-1F33-4944-8DA5-FFE0353DEDAA}"/>
              </a:ext>
            </a:extLst>
          </p:cNvPr>
          <p:cNvSpPr/>
          <p:nvPr/>
        </p:nvSpPr>
        <p:spPr>
          <a:xfrm>
            <a:off x="1865018" y="1814113"/>
            <a:ext cx="6185161" cy="631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76C519-DB8C-4A4F-8954-B8DCE975DB1A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1865018" y="2129646"/>
            <a:ext cx="6528061" cy="12862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A01997B-B48C-44E8-880B-59DF15319EBD}"/>
              </a:ext>
            </a:extLst>
          </p:cNvPr>
          <p:cNvSpPr/>
          <p:nvPr/>
        </p:nvSpPr>
        <p:spPr>
          <a:xfrm>
            <a:off x="5421279" y="944364"/>
            <a:ext cx="1157321" cy="8697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DAAD67-A986-42D1-86D8-B60438D12FAD}"/>
              </a:ext>
            </a:extLst>
          </p:cNvPr>
          <p:cNvCxnSpPr/>
          <p:nvPr/>
        </p:nvCxnSpPr>
        <p:spPr>
          <a:xfrm>
            <a:off x="1397000" y="2699178"/>
            <a:ext cx="709579" cy="7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D027AF-B1EF-4E7D-810D-158D099AEB5E}"/>
              </a:ext>
            </a:extLst>
          </p:cNvPr>
          <p:cNvCxnSpPr/>
          <p:nvPr/>
        </p:nvCxnSpPr>
        <p:spPr>
          <a:xfrm flipV="1">
            <a:off x="1803400" y="2313673"/>
            <a:ext cx="366679" cy="32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920F053-36F6-45E4-ABDC-033F40CC6B19}"/>
              </a:ext>
            </a:extLst>
          </p:cNvPr>
          <p:cNvSpPr txBox="1"/>
          <p:nvPr/>
        </p:nvSpPr>
        <p:spPr>
          <a:xfrm>
            <a:off x="7135512" y="1182264"/>
            <a:ext cx="33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WWI.K-TOWN(</a:t>
            </a:r>
            <a:r>
              <a:rPr lang="en-US" sz="800" strike="sngStrike" dirty="0" err="1"/>
              <a:t>eva.braun.tinder.apple.damielr.ibm.roth</a:t>
            </a:r>
            <a:r>
              <a:rPr lang="en-US" sz="800" strike="sngStrike" dirty="0"/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C8AE2A-F340-4076-A719-F9CBAD469703}"/>
              </a:ext>
            </a:extLst>
          </p:cNvPr>
          <p:cNvCxnSpPr/>
          <p:nvPr/>
        </p:nvCxnSpPr>
        <p:spPr>
          <a:xfrm flipV="1">
            <a:off x="3492239" y="1433111"/>
            <a:ext cx="2781561" cy="334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499C89-8782-4274-9827-0D26DC55B448}"/>
              </a:ext>
            </a:extLst>
          </p:cNvPr>
          <p:cNvSpPr txBox="1"/>
          <p:nvPr/>
        </p:nvSpPr>
        <p:spPr>
          <a:xfrm>
            <a:off x="6096000" y="1054632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>
                <a:solidFill>
                  <a:schemeClr val="bg1"/>
                </a:solidFill>
              </a:rPr>
              <a:t>dom</a:t>
            </a:r>
            <a:endParaRPr lang="en-US" sz="800" strike="sngStrike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B10F9C-8B44-403E-AA84-6FDA3F9367BA}"/>
              </a:ext>
            </a:extLst>
          </p:cNvPr>
          <p:cNvSpPr txBox="1"/>
          <p:nvPr/>
        </p:nvSpPr>
        <p:spPr>
          <a:xfrm>
            <a:off x="7150937" y="1448718"/>
            <a:ext cx="517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HOMCID:CHANZLOR(</a:t>
            </a:r>
            <a:r>
              <a:rPr lang="en-US" sz="800" strike="sngStrike" dirty="0" err="1"/>
              <a:t>anita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amrican</a:t>
            </a:r>
            <a:r>
              <a:rPr lang="en-US" sz="800" strike="sngStrike" dirty="0"/>
              <a:t> pie, </a:t>
            </a:r>
            <a:r>
              <a:rPr lang="en-US" sz="800" strike="sngStrike" dirty="0" err="1"/>
              <a:t>backsteet</a:t>
            </a:r>
            <a:r>
              <a:rPr lang="en-US" sz="800" strike="sngStrike" dirty="0"/>
              <a:t> boy, spice girls, </a:t>
            </a:r>
            <a:r>
              <a:rPr lang="en-US" sz="800" strike="sngStrike" dirty="0" err="1"/>
              <a:t>dephser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germa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spcie</a:t>
            </a:r>
            <a:r>
              <a:rPr lang="en-US" sz="800" strike="sngStrike" dirty="0"/>
              <a:t> girls</a:t>
            </a:r>
            <a:r>
              <a:rPr lang="en-US" dirty="0"/>
              <a:t>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4D9420-1185-453F-9B08-DA6F03264263}"/>
              </a:ext>
            </a:extLst>
          </p:cNvPr>
          <p:cNvCxnSpPr/>
          <p:nvPr/>
        </p:nvCxnSpPr>
        <p:spPr>
          <a:xfrm flipH="1">
            <a:off x="3740768" y="2498108"/>
            <a:ext cx="2730656" cy="3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ECDDB3B-C9F5-45BF-AE0C-4831B0DFFC58}"/>
              </a:ext>
            </a:extLst>
          </p:cNvPr>
          <p:cNvSpPr/>
          <p:nvPr/>
        </p:nvSpPr>
        <p:spPr>
          <a:xfrm>
            <a:off x="6088813" y="2430675"/>
            <a:ext cx="636882" cy="552964"/>
          </a:xfrm>
          <a:prstGeom prst="triangl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20A7E9-53E8-4568-B096-C06C834A4BFE}"/>
              </a:ext>
            </a:extLst>
          </p:cNvPr>
          <p:cNvSpPr/>
          <p:nvPr/>
        </p:nvSpPr>
        <p:spPr>
          <a:xfrm>
            <a:off x="6306334" y="2873789"/>
            <a:ext cx="173615" cy="3274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A0573F-749A-4EC7-B091-C09212465CB8}"/>
              </a:ext>
            </a:extLst>
          </p:cNvPr>
          <p:cNvSpPr txBox="1"/>
          <p:nvPr/>
        </p:nvSpPr>
        <p:spPr>
          <a:xfrm>
            <a:off x="6851561" y="2825534"/>
            <a:ext cx="279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PREGON.BASE.PAUL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eishicke</a:t>
            </a:r>
            <a:r>
              <a:rPr lang="en-US" sz="800" strike="sngStrike" dirty="0"/>
              <a:t>(Us/</a:t>
            </a:r>
            <a:r>
              <a:rPr lang="en-US" sz="800" strike="sngStrike" dirty="0" err="1"/>
              <a:t>ussr</a:t>
            </a:r>
            <a:r>
              <a:rPr lang="en-US" sz="800" strike="sngStrike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D385DE-48D3-4F44-B340-AE02F9DFCEBA}"/>
              </a:ext>
            </a:extLst>
          </p:cNvPr>
          <p:cNvSpPr txBox="1"/>
          <p:nvPr/>
        </p:nvSpPr>
        <p:spPr>
          <a:xfrm>
            <a:off x="6889766" y="2584188"/>
            <a:ext cx="18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GOD.VIRINGIA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stalone</a:t>
            </a:r>
            <a:r>
              <a:rPr lang="en-US" sz="800" strike="sngStrike" dirty="0"/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85F4E1-ABC8-4D14-B52B-4631F9C1EA48}"/>
              </a:ext>
            </a:extLst>
          </p:cNvPr>
          <p:cNvCxnSpPr/>
          <p:nvPr/>
        </p:nvCxnSpPr>
        <p:spPr>
          <a:xfrm flipH="1">
            <a:off x="3286090" y="2873789"/>
            <a:ext cx="3565471" cy="32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88537A-19C4-4C37-AD33-3266B8A42BCF}"/>
              </a:ext>
            </a:extLst>
          </p:cNvPr>
          <p:cNvCxnSpPr/>
          <p:nvPr/>
        </p:nvCxnSpPr>
        <p:spPr>
          <a:xfrm flipH="1">
            <a:off x="4139678" y="3429000"/>
            <a:ext cx="966418" cy="2476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9C70600C-B4E8-4F0E-BB07-DB442C688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99" y="4700315"/>
            <a:ext cx="1294878" cy="725132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B4D893-18A7-43CC-B590-6E9BCF4A8AFF}"/>
              </a:ext>
            </a:extLst>
          </p:cNvPr>
          <p:cNvCxnSpPr/>
          <p:nvPr/>
        </p:nvCxnSpPr>
        <p:spPr>
          <a:xfrm>
            <a:off x="5499100" y="4346444"/>
            <a:ext cx="2908300" cy="1739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8E4E72-EA38-4114-BF5E-3E4629EE7E73}"/>
              </a:ext>
            </a:extLst>
          </p:cNvPr>
          <p:cNvSpPr txBox="1"/>
          <p:nvPr/>
        </p:nvSpPr>
        <p:spPr>
          <a:xfrm>
            <a:off x="1865018" y="6086344"/>
            <a:ext cx="7057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DAVID(WAR IN YUGOSLAVIE(</a:t>
            </a:r>
            <a:r>
              <a:rPr lang="en-US" dirty="0" err="1"/>
              <a:t>doner,nonPolciHuamnTraffkin</a:t>
            </a:r>
            <a:r>
              <a:rPr lang="en-US" strike="sngStrike" dirty="0"/>
              <a:t>(</a:t>
            </a:r>
            <a:r>
              <a:rPr lang="en-US" strike="sngStrike" dirty="0" err="1"/>
              <a:t>haiduk</a:t>
            </a:r>
            <a:r>
              <a:rPr lang="en-US" dirty="0"/>
              <a:t>)</a:t>
            </a:r>
          </a:p>
          <a:p>
            <a:r>
              <a:rPr lang="en-US" dirty="0"/>
              <a:t>41.HOMICDIDE:BORIS(</a:t>
            </a:r>
            <a:r>
              <a:rPr lang="en-US" strike="sngStrike" dirty="0"/>
              <a:t>TORT2</a:t>
            </a:r>
            <a:r>
              <a:rPr lang="en-US" dirty="0"/>
              <a:t>).CIVIL CODE. </a:t>
            </a:r>
            <a:r>
              <a:rPr lang="en-US" strike="sngStrike" dirty="0"/>
              <a:t>father left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06847C-D65D-4427-B20E-4A2B76F01FDE}"/>
              </a:ext>
            </a:extLst>
          </p:cNvPr>
          <p:cNvCxnSpPr/>
          <p:nvPr/>
        </p:nvCxnSpPr>
        <p:spPr>
          <a:xfrm flipV="1">
            <a:off x="2106579" y="1943100"/>
            <a:ext cx="3163921" cy="425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977153F-5D24-483D-942C-086AD25DFCC2}"/>
              </a:ext>
            </a:extLst>
          </p:cNvPr>
          <p:cNvSpPr/>
          <p:nvPr/>
        </p:nvSpPr>
        <p:spPr>
          <a:xfrm>
            <a:off x="5421279" y="1551596"/>
            <a:ext cx="237616" cy="274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FD8BB-59B8-4B94-8922-B736CE141875}"/>
              </a:ext>
            </a:extLst>
          </p:cNvPr>
          <p:cNvSpPr txBox="1"/>
          <p:nvPr/>
        </p:nvSpPr>
        <p:spPr>
          <a:xfrm>
            <a:off x="5304327" y="1586157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doener</a:t>
            </a:r>
            <a:endParaRPr lang="en-US" sz="800" strike="sngStrike" dirty="0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377AA24D-ED60-4F7A-9D76-730677BB45EC}"/>
              </a:ext>
            </a:extLst>
          </p:cNvPr>
          <p:cNvSpPr/>
          <p:nvPr/>
        </p:nvSpPr>
        <p:spPr>
          <a:xfrm>
            <a:off x="503018" y="1431814"/>
            <a:ext cx="1120118" cy="10826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  <a:p>
            <a:pPr algn="ctr"/>
            <a:r>
              <a:rPr lang="en-US" sz="800" strike="sngStrike" dirty="0"/>
              <a:t>apple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CAC71F-7204-4CBF-8787-7DC0B49CA0C5}"/>
              </a:ext>
            </a:extLst>
          </p:cNvPr>
          <p:cNvCxnSpPr>
            <a:stCxn id="86" idx="2"/>
          </p:cNvCxnSpPr>
          <p:nvPr/>
        </p:nvCxnSpPr>
        <p:spPr>
          <a:xfrm flipV="1">
            <a:off x="503018" y="1718178"/>
            <a:ext cx="1314972" cy="390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9EB26C9-3446-4D1E-A2E8-D152782E5D09}"/>
              </a:ext>
            </a:extLst>
          </p:cNvPr>
          <p:cNvSpPr txBox="1"/>
          <p:nvPr/>
        </p:nvSpPr>
        <p:spPr>
          <a:xfrm>
            <a:off x="152400" y="105463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</p:spTree>
    <p:extLst>
      <p:ext uri="{BB962C8B-B14F-4D97-AF65-F5344CB8AC3E}">
        <p14:creationId xmlns:p14="http://schemas.microsoft.com/office/powerpoint/2010/main" val="404112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F4C431-365F-4CB0-8421-64FCBCCD4CEA}"/>
              </a:ext>
            </a:extLst>
          </p:cNvPr>
          <p:cNvSpPr txBox="1"/>
          <p:nvPr/>
        </p:nvSpPr>
        <p:spPr>
          <a:xfrm>
            <a:off x="2955653" y="3241501"/>
            <a:ext cx="314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CIVIL CODE</a:t>
            </a:r>
          </a:p>
          <a:p>
            <a:r>
              <a:rPr lang="en-US" dirty="0"/>
              <a:t>LABORY 		</a:t>
            </a:r>
            <a:r>
              <a:rPr lang="en-US" strike="sngStrike" dirty="0"/>
              <a:t>Young, Jung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658EF-D74D-4F1B-A40C-61272FA7101E}"/>
              </a:ext>
            </a:extLst>
          </p:cNvPr>
          <p:cNvSpPr txBox="1"/>
          <p:nvPr/>
        </p:nvSpPr>
        <p:spPr>
          <a:xfrm>
            <a:off x="2832655" y="1634375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 </a:t>
            </a:r>
            <a:r>
              <a:rPr lang="en-US" strike="sngStrike" dirty="0"/>
              <a:t>Siemens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CC7FD-AC09-4E80-A98A-B79E0CEC660F}"/>
              </a:ext>
            </a:extLst>
          </p:cNvPr>
          <p:cNvSpPr txBox="1"/>
          <p:nvPr/>
        </p:nvSpPr>
        <p:spPr>
          <a:xfrm>
            <a:off x="2832655" y="4300295"/>
            <a:ext cx="3093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CIVI CODE:FBI:KIDNAPPING</a:t>
            </a:r>
          </a:p>
          <a:p>
            <a:r>
              <a:rPr lang="en-US" strike="sngStrike" dirty="0"/>
              <a:t>Father and son at </a:t>
            </a:r>
            <a:r>
              <a:rPr lang="en-US" strike="sngStrike" dirty="0" err="1"/>
              <a:t>simen</a:t>
            </a:r>
            <a:endParaRPr lang="en-US" strike="sngStrike" dirty="0"/>
          </a:p>
          <a:p>
            <a:r>
              <a:rPr lang="en-US" strike="sngStrike" dirty="0"/>
              <a:t>Father without </a:t>
            </a:r>
            <a:r>
              <a:rPr lang="en-US" strike="sngStrike" dirty="0" err="1"/>
              <a:t>dather</a:t>
            </a:r>
            <a:r>
              <a:rPr lang="en-US" strike="sngStrike" dirty="0"/>
              <a:t> at street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E4E72-EA38-4114-BF5E-3E4629EE7E73}"/>
              </a:ext>
            </a:extLst>
          </p:cNvPr>
          <p:cNvSpPr txBox="1"/>
          <p:nvPr/>
        </p:nvSpPr>
        <p:spPr>
          <a:xfrm>
            <a:off x="2832655" y="2287042"/>
            <a:ext cx="7057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 DAVID(WAR IN YUGOSLAVIE(</a:t>
            </a:r>
            <a:r>
              <a:rPr lang="en-US" dirty="0" err="1"/>
              <a:t>doner,nonPolciHuamnTraffkin</a:t>
            </a:r>
            <a:r>
              <a:rPr lang="en-US" strike="sngStrike" dirty="0"/>
              <a:t>(</a:t>
            </a:r>
            <a:r>
              <a:rPr lang="en-US" strike="sngStrike" dirty="0" err="1"/>
              <a:t>haiduk</a:t>
            </a:r>
            <a:r>
              <a:rPr lang="en-US" dirty="0"/>
              <a:t>)</a:t>
            </a:r>
          </a:p>
          <a:p>
            <a:r>
              <a:rPr lang="en-US" dirty="0"/>
              <a:t>41.HOMICDIDE:BORIS(</a:t>
            </a:r>
            <a:r>
              <a:rPr lang="en-US" strike="sngStrike" dirty="0"/>
              <a:t>TORT2</a:t>
            </a:r>
            <a:r>
              <a:rPr lang="en-US" dirty="0"/>
              <a:t>).CIVIL CODE. </a:t>
            </a:r>
            <a:r>
              <a:rPr lang="en-US" strike="sngStrike" dirty="0"/>
              <a:t>father left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EB26C9-3446-4D1E-A2E8-D152782E5D09}"/>
              </a:ext>
            </a:extLst>
          </p:cNvPr>
          <p:cNvSpPr txBox="1"/>
          <p:nvPr/>
        </p:nvSpPr>
        <p:spPr>
          <a:xfrm>
            <a:off x="152400" y="105463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210DB-A4EB-45F1-94B6-A91C92AC9B6B}"/>
              </a:ext>
            </a:extLst>
          </p:cNvPr>
          <p:cNvSpPr txBox="1"/>
          <p:nvPr/>
        </p:nvSpPr>
        <p:spPr>
          <a:xfrm>
            <a:off x="8216900" y="351546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907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FCDE7E-758D-4FC4-BBAA-CAA6462C5428}"/>
              </a:ext>
            </a:extLst>
          </p:cNvPr>
          <p:cNvSpPr/>
          <p:nvPr/>
        </p:nvSpPr>
        <p:spPr>
          <a:xfrm>
            <a:off x="0" y="0"/>
            <a:ext cx="12192000" cy="6825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E41C1-3599-4830-ACAE-0310B8428687}"/>
              </a:ext>
            </a:extLst>
          </p:cNvPr>
          <p:cNvSpPr/>
          <p:nvPr/>
        </p:nvSpPr>
        <p:spPr>
          <a:xfrm>
            <a:off x="0" y="663245"/>
            <a:ext cx="12192000" cy="30267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EB26C9-3446-4D1E-A2E8-D152782E5D09}"/>
              </a:ext>
            </a:extLst>
          </p:cNvPr>
          <p:cNvSpPr txBox="1"/>
          <p:nvPr/>
        </p:nvSpPr>
        <p:spPr>
          <a:xfrm>
            <a:off x="152400" y="105463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35D3369-601B-4548-AC3F-8F5CC56D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40" y="3404724"/>
            <a:ext cx="449262" cy="4492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53C83B-4386-4098-BBF2-CE902F028F80}"/>
              </a:ext>
            </a:extLst>
          </p:cNvPr>
          <p:cNvCxnSpPr/>
          <p:nvPr/>
        </p:nvCxnSpPr>
        <p:spPr>
          <a:xfrm>
            <a:off x="1519340" y="3404724"/>
            <a:ext cx="1084160" cy="773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F8E894-5E8E-487E-94AC-240E8C45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27" y="3265489"/>
            <a:ext cx="2069143" cy="9833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AF939A-6BE5-40D3-9A79-5F3CE51159C7}"/>
              </a:ext>
            </a:extLst>
          </p:cNvPr>
          <p:cNvCxnSpPr/>
          <p:nvPr/>
        </p:nvCxnSpPr>
        <p:spPr>
          <a:xfrm>
            <a:off x="1041425" y="3125232"/>
            <a:ext cx="10706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84CD69-BF5B-44FA-B79B-BB6583ED7C22}"/>
              </a:ext>
            </a:extLst>
          </p:cNvPr>
          <p:cNvSpPr txBox="1"/>
          <p:nvPr/>
        </p:nvSpPr>
        <p:spPr>
          <a:xfrm>
            <a:off x="5575300" y="3757156"/>
            <a:ext cx="362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b="1" dirty="0"/>
              <a:t>IPX</a:t>
            </a:r>
            <a:r>
              <a:rPr lang="en-US" dirty="0"/>
              <a:t> </a:t>
            </a:r>
            <a:r>
              <a:rPr lang="en-US" dirty="0" err="1"/>
              <a:t>Nachtcafe</a:t>
            </a:r>
            <a:r>
              <a:rPr lang="en-US" dirty="0"/>
              <a:t>   </a:t>
            </a:r>
            <a:r>
              <a:rPr lang="en-US" dirty="0" err="1"/>
              <a:t>Unterhause</a:t>
            </a:r>
            <a:r>
              <a:rPr lang="en-US" dirty="0"/>
              <a:t>  Dom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2648E-2FA6-4B37-953A-080C050A74A2}"/>
              </a:ext>
            </a:extLst>
          </p:cNvPr>
          <p:cNvCxnSpPr/>
          <p:nvPr/>
        </p:nvCxnSpPr>
        <p:spPr>
          <a:xfrm>
            <a:off x="6394462" y="3941822"/>
            <a:ext cx="8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5ED62A-32EF-40A5-BE46-1B68CDD43C81}"/>
              </a:ext>
            </a:extLst>
          </p:cNvPr>
          <p:cNvCxnSpPr/>
          <p:nvPr/>
        </p:nvCxnSpPr>
        <p:spPr>
          <a:xfrm>
            <a:off x="7581900" y="3897904"/>
            <a:ext cx="1012667" cy="8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5BD418-95B5-4800-AFB0-76C406485651}"/>
              </a:ext>
            </a:extLst>
          </p:cNvPr>
          <p:cNvCxnSpPr/>
          <p:nvPr/>
        </p:nvCxnSpPr>
        <p:spPr>
          <a:xfrm>
            <a:off x="8763000" y="3941822"/>
            <a:ext cx="209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B021C2-75AC-4001-89B1-BEFD1A93DE1C}"/>
              </a:ext>
            </a:extLst>
          </p:cNvPr>
          <p:cNvSpPr txBox="1"/>
          <p:nvPr/>
        </p:nvSpPr>
        <p:spPr>
          <a:xfrm>
            <a:off x="6394462" y="3404724"/>
            <a:ext cx="329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 </a:t>
            </a:r>
            <a:r>
              <a:rPr lang="en-US" dirty="0" err="1"/>
              <a:t>grobhaoche</a:t>
            </a:r>
            <a:r>
              <a:rPr lang="en-US" dirty="0"/>
              <a:t>(guys night out)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78A86-3FD4-401C-8896-1217D0BFD844}"/>
              </a:ext>
            </a:extLst>
          </p:cNvPr>
          <p:cNvSpPr txBox="1"/>
          <p:nvPr/>
        </p:nvSpPr>
        <p:spPr>
          <a:xfrm>
            <a:off x="6866272" y="312719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 maintain with baby night plans</a:t>
            </a:r>
          </a:p>
          <a:p>
            <a:r>
              <a:rPr lang="en-US" sz="800" dirty="0"/>
              <a:t>[x] no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469537-49FF-4E36-8F1C-FEEAFB905D1E}"/>
              </a:ext>
            </a:extLst>
          </p:cNvPr>
          <p:cNvCxnSpPr/>
          <p:nvPr/>
        </p:nvCxnSpPr>
        <p:spPr>
          <a:xfrm flipH="1">
            <a:off x="6866272" y="3589390"/>
            <a:ext cx="3023956" cy="3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DF1B84-52A7-46A9-869D-D9F9C81E0D9F}"/>
              </a:ext>
            </a:extLst>
          </p:cNvPr>
          <p:cNvSpPr txBox="1"/>
          <p:nvPr/>
        </p:nvSpPr>
        <p:spPr>
          <a:xfrm>
            <a:off x="1308100" y="41783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8C94FE97-D6E1-47DB-B8AB-E2D331AC730E}"/>
              </a:ext>
            </a:extLst>
          </p:cNvPr>
          <p:cNvSpPr/>
          <p:nvPr/>
        </p:nvSpPr>
        <p:spPr>
          <a:xfrm>
            <a:off x="6850215" y="5247516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24" name="Heart 23">
            <a:extLst>
              <a:ext uri="{FF2B5EF4-FFF2-40B4-BE49-F238E27FC236}">
                <a16:creationId xmlns:a16="http://schemas.microsoft.com/office/drawing/2014/main" id="{0548DDDF-0C88-43EA-BDEB-9600B1F7B656}"/>
              </a:ext>
            </a:extLst>
          </p:cNvPr>
          <p:cNvSpPr/>
          <p:nvPr/>
        </p:nvSpPr>
        <p:spPr>
          <a:xfrm>
            <a:off x="5181600" y="1725091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26" name="Heart 25">
            <a:extLst>
              <a:ext uri="{FF2B5EF4-FFF2-40B4-BE49-F238E27FC236}">
                <a16:creationId xmlns:a16="http://schemas.microsoft.com/office/drawing/2014/main" id="{E580435A-BC7A-45C2-8648-020D21C9BE0D}"/>
              </a:ext>
            </a:extLst>
          </p:cNvPr>
          <p:cNvSpPr/>
          <p:nvPr/>
        </p:nvSpPr>
        <p:spPr>
          <a:xfrm>
            <a:off x="9722670" y="4971204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27" name="Heart 26">
            <a:extLst>
              <a:ext uri="{FF2B5EF4-FFF2-40B4-BE49-F238E27FC236}">
                <a16:creationId xmlns:a16="http://schemas.microsoft.com/office/drawing/2014/main" id="{EF3D6553-2A51-4310-9E37-22503CBE583A}"/>
              </a:ext>
            </a:extLst>
          </p:cNvPr>
          <p:cNvSpPr/>
          <p:nvPr/>
        </p:nvSpPr>
        <p:spPr>
          <a:xfrm>
            <a:off x="7165086" y="1716641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1E739-F8DD-42CD-92A4-A5C1F87B9A54}"/>
              </a:ext>
            </a:extLst>
          </p:cNvPr>
          <p:cNvSpPr txBox="1"/>
          <p:nvPr/>
        </p:nvSpPr>
        <p:spPr>
          <a:xfrm>
            <a:off x="3327400" y="12392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10901-0841-4432-967A-BC0DE5FEE949}"/>
              </a:ext>
            </a:extLst>
          </p:cNvPr>
          <p:cNvSpPr txBox="1"/>
          <p:nvPr/>
        </p:nvSpPr>
        <p:spPr>
          <a:xfrm>
            <a:off x="5181600" y="12613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76936A-A004-4CA2-ABC0-C56B4855F712}"/>
              </a:ext>
            </a:extLst>
          </p:cNvPr>
          <p:cNvSpPr txBox="1"/>
          <p:nvPr/>
        </p:nvSpPr>
        <p:spPr>
          <a:xfrm>
            <a:off x="9634294" y="4635447"/>
            <a:ext cx="3176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  <a:p>
            <a:r>
              <a:rPr lang="en-US" dirty="0" err="1"/>
              <a:t>LARRY.nonPolcieMian</a:t>
            </a:r>
            <a:r>
              <a:rPr lang="en-US" dirty="0"/>
              <a:t>(</a:t>
            </a:r>
            <a:r>
              <a:rPr lang="en-US" dirty="0" err="1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HOMIC:KSTAL(</a:t>
            </a:r>
            <a:r>
              <a:rPr lang="en-US" dirty="0" err="1"/>
              <a:t>HOMICDIE:Jesue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DD4B81-35D9-46D8-AAE1-D30412AEDEC4}"/>
              </a:ext>
            </a:extLst>
          </p:cNvPr>
          <p:cNvCxnSpPr/>
          <p:nvPr/>
        </p:nvCxnSpPr>
        <p:spPr>
          <a:xfrm flipH="1" flipV="1">
            <a:off x="4635500" y="2895321"/>
            <a:ext cx="1460500" cy="273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81B44E-9150-4E87-B405-41C3D0F66EE9}"/>
              </a:ext>
            </a:extLst>
          </p:cNvPr>
          <p:cNvSpPr txBox="1"/>
          <p:nvPr/>
        </p:nvSpPr>
        <p:spPr>
          <a:xfrm>
            <a:off x="6866272" y="13790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36" name="Heart 35">
            <a:extLst>
              <a:ext uri="{FF2B5EF4-FFF2-40B4-BE49-F238E27FC236}">
                <a16:creationId xmlns:a16="http://schemas.microsoft.com/office/drawing/2014/main" id="{03F728E7-8675-4867-9AAD-FFA613439EDD}"/>
              </a:ext>
            </a:extLst>
          </p:cNvPr>
          <p:cNvSpPr/>
          <p:nvPr/>
        </p:nvSpPr>
        <p:spPr>
          <a:xfrm>
            <a:off x="8378250" y="4842912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4473-2839-4FE7-8B0D-C1D26D38F7B3}"/>
              </a:ext>
            </a:extLst>
          </p:cNvPr>
          <p:cNvSpPr txBox="1"/>
          <p:nvPr/>
        </p:nvSpPr>
        <p:spPr>
          <a:xfrm>
            <a:off x="8042317" y="4547632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7F0BEF-360A-4DE7-87E4-BA66FC755E77}"/>
              </a:ext>
            </a:extLst>
          </p:cNvPr>
          <p:cNvCxnSpPr/>
          <p:nvPr/>
        </p:nvCxnSpPr>
        <p:spPr>
          <a:xfrm>
            <a:off x="1017901" y="4732298"/>
            <a:ext cx="10706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65DC5D-5BFD-4B0B-B56A-6F2ECE3F5E53}"/>
              </a:ext>
            </a:extLst>
          </p:cNvPr>
          <p:cNvSpPr txBox="1"/>
          <p:nvPr/>
        </p:nvSpPr>
        <p:spPr>
          <a:xfrm>
            <a:off x="3416279" y="4260710"/>
            <a:ext cx="4318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She went to </a:t>
            </a:r>
            <a:r>
              <a:rPr lang="en-US" strike="sngStrike" dirty="0" err="1"/>
              <a:t>ghoche</a:t>
            </a:r>
            <a:r>
              <a:rPr lang="en-US" strike="sngStrike" dirty="0"/>
              <a:t>(</a:t>
            </a:r>
            <a:r>
              <a:rPr lang="en-US" strike="sngStrike" dirty="0" err="1"/>
              <a:t>dj</a:t>
            </a:r>
            <a:r>
              <a:rPr lang="en-US" strike="sngStrike" dirty="0"/>
              <a:t>).</a:t>
            </a:r>
            <a:r>
              <a:rPr lang="en-US" dirty="0" err="1"/>
              <a:t>nonPoliceMPALogial</a:t>
            </a:r>
            <a:endParaRPr lang="en-US" dirty="0"/>
          </a:p>
          <a:p>
            <a:r>
              <a:rPr lang="en-US" dirty="0"/>
              <a:t> - 1998 </a:t>
            </a:r>
            <a:r>
              <a:rPr lang="en-US" strike="sngStrike" dirty="0" err="1"/>
              <a:t>Spicegirfs</a:t>
            </a:r>
            <a:endParaRPr lang="en-US" strike="sngStrike" dirty="0"/>
          </a:p>
          <a:p>
            <a:r>
              <a:rPr lang="en-US" dirty="0"/>
              <a:t>- 2014 </a:t>
            </a:r>
            <a:r>
              <a:rPr lang="en-US" strike="sngStrike" dirty="0" err="1"/>
              <a:t>backstree</a:t>
            </a:r>
            <a:r>
              <a:rPr lang="en-US" strike="sngStrike" dirty="0"/>
              <a:t> boys </a:t>
            </a:r>
            <a:r>
              <a:rPr lang="en-US" strike="sngStrike" dirty="0" err="1"/>
              <a:t>anita</a:t>
            </a:r>
            <a:r>
              <a:rPr lang="en-US" strike="sngStrike" dirty="0"/>
              <a:t>, </a:t>
            </a:r>
            <a:r>
              <a:rPr lang="en-US" strike="sngStrike" dirty="0" err="1"/>
              <a:t>spicegirls</a:t>
            </a:r>
            <a:endParaRPr lang="en-US" strike="sngStri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D5914-709A-4F97-9BC7-DAEAFDDE797E}"/>
              </a:ext>
            </a:extLst>
          </p:cNvPr>
          <p:cNvSpPr txBox="1"/>
          <p:nvPr/>
        </p:nvSpPr>
        <p:spPr>
          <a:xfrm>
            <a:off x="8378250" y="5856011"/>
            <a:ext cx="1327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MAINSTET</a:t>
            </a:r>
          </a:p>
          <a:p>
            <a:r>
              <a:rPr lang="en-US" sz="800" dirty="0"/>
              <a:t>(</a:t>
            </a:r>
            <a:r>
              <a:rPr lang="en-US" sz="800" strike="sngStrike" dirty="0"/>
              <a:t>adapter box; </a:t>
            </a:r>
            <a:r>
              <a:rPr lang="en-US" sz="800" strike="sngStrike" dirty="0" err="1"/>
              <a:t>heattshaped</a:t>
            </a:r>
            <a:r>
              <a:rPr lang="en-US" sz="800" strike="sngStrike" dirty="0"/>
              <a:t>)</a:t>
            </a:r>
          </a:p>
        </p:txBody>
      </p:sp>
      <p:sp>
        <p:nvSpPr>
          <p:cNvPr id="40" name="Heart 39">
            <a:extLst>
              <a:ext uri="{FF2B5EF4-FFF2-40B4-BE49-F238E27FC236}">
                <a16:creationId xmlns:a16="http://schemas.microsoft.com/office/drawing/2014/main" id="{4A6DB05A-7DB2-4A7C-9A47-0F5C513D4C5B}"/>
              </a:ext>
            </a:extLst>
          </p:cNvPr>
          <p:cNvSpPr/>
          <p:nvPr/>
        </p:nvSpPr>
        <p:spPr>
          <a:xfrm>
            <a:off x="2933700" y="1716641"/>
            <a:ext cx="1308100" cy="1232375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DA3A7-290F-49CA-BD34-7514A58CF85F}"/>
              </a:ext>
            </a:extLst>
          </p:cNvPr>
          <p:cNvSpPr/>
          <p:nvPr/>
        </p:nvSpPr>
        <p:spPr>
          <a:xfrm>
            <a:off x="6988180" y="479355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4AA87-47C7-4A82-B2A1-56A0B9E36F8D}"/>
              </a:ext>
            </a:extLst>
          </p:cNvPr>
          <p:cNvSpPr txBox="1"/>
          <p:nvPr/>
        </p:nvSpPr>
        <p:spPr>
          <a:xfrm>
            <a:off x="6241988" y="6524029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App:jsues:iwtchdoctor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25959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725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Custom-tc-cen04</dc:creator>
  <cp:lastModifiedBy>Custom-tc-cen04</cp:lastModifiedBy>
  <cp:revision>11</cp:revision>
  <dcterms:created xsi:type="dcterms:W3CDTF">2023-06-10T20:12:30Z</dcterms:created>
  <dcterms:modified xsi:type="dcterms:W3CDTF">2023-06-10T21:39:59Z</dcterms:modified>
</cp:coreProperties>
</file>