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622" autoAdjust="0"/>
  </p:normalViewPr>
  <p:slideViewPr>
    <p:cSldViewPr snapToGrid="0">
      <p:cViewPr varScale="1">
        <p:scale>
          <a:sx n="68" d="100"/>
          <a:sy n="68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79E84-1DF3-4CB3-AF61-03942F4178CD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0756-BE34-4696-BA8F-C4809CB8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CPV.Stalking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90756-BE34-4696-BA8F-C4809CB866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CPV.Stalking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90756-BE34-4696-BA8F-C4809CB866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CPV.Stalking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90756-BE34-4696-BA8F-C4809CB866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8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D74F-6BEC-4C79-8C52-76CFD109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C713F-47B3-4B6D-832B-5CC1426C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6A2F-B581-407A-AB8A-72ADF19F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F065-0E43-4CFB-A773-2669E309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41EC-0A21-4617-ADB6-FE0AD2EA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B0FB-8C66-4388-9D71-6F29FF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7F6B8-532F-411E-BBC2-813F50F13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E453-3EE6-4C33-9BBA-367AA274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E1AA-CD57-4133-A1EB-8082E5F9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3B74-04CB-4AAA-AB09-934C764D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FD8B1-8724-41E9-8AE0-5AB02FDE7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F48EA-3A43-4DF1-A332-A6A1336C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C866-6948-468F-85A7-F488FF62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ACF0-E263-42C5-8605-34447D04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404E-B449-435E-8C70-D7A202D4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9CA4-2B4B-43AE-A5DB-1ECC8689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E6A1-DA9F-4F5F-AFEB-6FC58271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7652-423E-464E-991F-F9E3326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0C42-1997-4442-AECB-5C2986D8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A0D7-871F-411E-AC5C-0818511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897-F440-4008-ACA4-B7945E1E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890A-A25F-46F0-A793-F2FDD830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6E07-12D9-415C-B91B-F43810E4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7588-3977-4A73-A3C8-7A76FEB5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2659-E421-4C75-8386-8DAA0446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1941-DFCD-4CC9-A5A5-CF37251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21F9-48E3-4031-B861-3B38453FF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95E47-D150-4EB9-B621-61D0F35B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E4FD-D540-4962-A19B-F9F63244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E732-F388-431E-8E82-8CB296E0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F880-3E19-4A05-9588-71CFAA4A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CEA9-C0A3-4AAD-B670-F9EAEEED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53B90-66EA-4B8C-B8B1-70D2732C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CD14-36C5-4B29-9658-D04BA397D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EAFE3-A5E6-4FFB-9CF1-87A1A5060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FFDB6-E228-4E61-8239-E4CFE962E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B1321-4373-4406-8B85-F31C542B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BAE6B-18B2-4120-ACF6-457424D1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61AC2-307C-4A8C-A4B4-608CE6F0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3CE0-6480-461A-A97D-3BA2BA7F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C71BC-A49E-432E-B9AC-A6C37CF0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6EDD4-8D88-4819-899B-539B62DC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E78AA-B3E7-485C-B418-CE5803C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744C6-92C5-44B9-9A9B-C3804B91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9EAC0-B9F4-45E5-9ED4-895904B7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E86B-5B5A-4C95-A070-54BA5149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B82-BFE3-497F-9303-D0808FD7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DB2D-DD93-4397-B3BC-09FA007A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CAF5-62F4-41C0-B5D6-E8F158BF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39E75-4329-4F6C-BE29-0776DC28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1768-C99F-49F5-84F1-188A936C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26BC-AF29-46F8-A5EB-6929FEC3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014B-9467-4A02-9C9F-210A5A90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40F57-D131-475E-88E4-327BEF97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27AAC-C4F8-4BF8-AE73-2F37D5F8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66A6-4932-4DB0-B342-C1130B46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D5FD-2618-42FC-AEEC-9BC5F834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4D30C-BB00-4FE7-AF63-36FAC21E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09E4A-558D-4D92-B694-B747C94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51619-A977-4860-B3AA-274FB6AF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BFFE-42D2-4F95-A34B-22AFFFCE7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7077-9929-435F-8935-A8E809E2CEC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3A7D-660D-4996-8339-B268898C9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A7FC-8161-4FBC-BC00-4DBD88207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6480-01A7-4DF8-89A2-EB6A90FC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F74EC90-CAA8-4A2A-A447-AF8206E28F34}"/>
              </a:ext>
            </a:extLst>
          </p:cNvPr>
          <p:cNvSpPr/>
          <p:nvPr/>
        </p:nvSpPr>
        <p:spPr>
          <a:xfrm>
            <a:off x="5326694" y="1573564"/>
            <a:ext cx="821748" cy="3333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4CEAB-5F62-4642-92C2-D99E22E8C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22" y="1381554"/>
            <a:ext cx="984225" cy="128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BEB65-C931-4ACA-9732-229114AD2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4437588"/>
            <a:ext cx="371311" cy="208979"/>
          </a:xfrm>
          <a:prstGeom prst="rect">
            <a:avLst/>
          </a:prstGeom>
          <a:ln w="762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C098D-CB5A-4DF6-8B44-DAAC6CCD4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6" y="4360798"/>
            <a:ext cx="342010" cy="342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FC1C67-EB41-436E-BD7B-6699B3C89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63" y="1388084"/>
            <a:ext cx="533400" cy="98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286624-8C5D-4E59-958E-35E847DCD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53" y="1118546"/>
            <a:ext cx="533400" cy="2095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ACCB51-6428-49CC-9549-B93D9A475CC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7D6C0-A789-4053-923F-4DAC1E7CD003}"/>
              </a:ext>
            </a:extLst>
          </p:cNvPr>
          <p:cNvSpPr/>
          <p:nvPr/>
        </p:nvSpPr>
        <p:spPr>
          <a:xfrm>
            <a:off x="0" y="571500"/>
            <a:ext cx="12192000" cy="4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AC8F9C-CD8B-4D54-AEB8-42AA1E648A54}"/>
              </a:ext>
            </a:extLst>
          </p:cNvPr>
          <p:cNvCxnSpPr>
            <a:cxnSpLocks/>
          </p:cNvCxnSpPr>
          <p:nvPr/>
        </p:nvCxnSpPr>
        <p:spPr>
          <a:xfrm flipV="1">
            <a:off x="2200110" y="4139270"/>
            <a:ext cx="342901" cy="703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8E6C1A-9618-4940-9012-43FAAC83D7F0}"/>
              </a:ext>
            </a:extLst>
          </p:cNvPr>
          <p:cNvCxnSpPr>
            <a:cxnSpLocks/>
          </p:cNvCxnSpPr>
          <p:nvPr/>
        </p:nvCxnSpPr>
        <p:spPr>
          <a:xfrm flipV="1">
            <a:off x="2571421" y="4227715"/>
            <a:ext cx="413396" cy="7104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51743-4EB6-43A3-A821-F1F0C48FCF52}"/>
              </a:ext>
            </a:extLst>
          </p:cNvPr>
          <p:cNvCxnSpPr>
            <a:cxnSpLocks/>
          </p:cNvCxnSpPr>
          <p:nvPr/>
        </p:nvCxnSpPr>
        <p:spPr>
          <a:xfrm>
            <a:off x="5190591" y="1223321"/>
            <a:ext cx="857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BB086-DD14-4036-8423-72644D70BCC2}"/>
              </a:ext>
            </a:extLst>
          </p:cNvPr>
          <p:cNvCxnSpPr>
            <a:cxnSpLocks/>
          </p:cNvCxnSpPr>
          <p:nvPr/>
        </p:nvCxnSpPr>
        <p:spPr>
          <a:xfrm flipV="1">
            <a:off x="5410200" y="1388084"/>
            <a:ext cx="791094" cy="4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0F2EFD-93D6-423E-A0D5-50D241FB1DD4}"/>
              </a:ext>
            </a:extLst>
          </p:cNvPr>
          <p:cNvCxnSpPr>
            <a:cxnSpLocks/>
          </p:cNvCxnSpPr>
          <p:nvPr/>
        </p:nvCxnSpPr>
        <p:spPr>
          <a:xfrm flipV="1">
            <a:off x="3685232" y="1366196"/>
            <a:ext cx="1081620" cy="9770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27A5F-11E1-4368-A231-FF452379CF63}"/>
              </a:ext>
            </a:extLst>
          </p:cNvPr>
          <p:cNvSpPr/>
          <p:nvPr/>
        </p:nvSpPr>
        <p:spPr>
          <a:xfrm>
            <a:off x="6090663" y="1791405"/>
            <a:ext cx="1081621" cy="133392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31A8BC-2B07-42D5-A032-509F326159B6}"/>
              </a:ext>
            </a:extLst>
          </p:cNvPr>
          <p:cNvSpPr/>
          <p:nvPr/>
        </p:nvSpPr>
        <p:spPr>
          <a:xfrm>
            <a:off x="7838095" y="1816803"/>
            <a:ext cx="1163637" cy="130852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6EA9B9-F172-45B9-B483-733DB7B1D547}"/>
              </a:ext>
            </a:extLst>
          </p:cNvPr>
          <p:cNvSpPr/>
          <p:nvPr/>
        </p:nvSpPr>
        <p:spPr>
          <a:xfrm>
            <a:off x="6513892" y="2494466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8EFF69-E041-4C3D-A4A7-6DC2C138B631}"/>
              </a:ext>
            </a:extLst>
          </p:cNvPr>
          <p:cNvSpPr/>
          <p:nvPr/>
        </p:nvSpPr>
        <p:spPr>
          <a:xfrm>
            <a:off x="7189093" y="2713497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A7E42BF-A733-4E92-8182-0C6CE91C4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62" y="2817564"/>
            <a:ext cx="918120" cy="141015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92C51C-42A9-4491-826C-508C7FB40A5E}"/>
              </a:ext>
            </a:extLst>
          </p:cNvPr>
          <p:cNvCxnSpPr>
            <a:cxnSpLocks/>
          </p:cNvCxnSpPr>
          <p:nvPr/>
        </p:nvCxnSpPr>
        <p:spPr>
          <a:xfrm flipV="1">
            <a:off x="3365501" y="2592290"/>
            <a:ext cx="1776162" cy="13863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F3AF720-516C-432F-BAC7-8BAE025645F3}"/>
              </a:ext>
            </a:extLst>
          </p:cNvPr>
          <p:cNvSpPr/>
          <p:nvPr/>
        </p:nvSpPr>
        <p:spPr>
          <a:xfrm>
            <a:off x="8214593" y="2097931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6FB2F0-2BEA-4D81-A3FF-5619C048744F}"/>
              </a:ext>
            </a:extLst>
          </p:cNvPr>
          <p:cNvSpPr/>
          <p:nvPr/>
        </p:nvSpPr>
        <p:spPr>
          <a:xfrm>
            <a:off x="7364917" y="4299988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C9FF9-99A0-4A2E-913B-2E857CE2B8CE}"/>
              </a:ext>
            </a:extLst>
          </p:cNvPr>
          <p:cNvSpPr txBox="1"/>
          <p:nvPr/>
        </p:nvSpPr>
        <p:spPr>
          <a:xfrm>
            <a:off x="6026677" y="1059926"/>
            <a:ext cx="2614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HOMICDIE:KYSTAL</a:t>
            </a:r>
          </a:p>
          <a:p>
            <a:r>
              <a:rPr lang="en-US" b="1" dirty="0"/>
              <a:t>IMPORT</a:t>
            </a:r>
            <a:r>
              <a:rPr lang="en-US" dirty="0"/>
              <a:t> SQ.COLMENA:US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DEECF3-7A1E-4D66-AD2B-79A7F2C7CA91}"/>
              </a:ext>
            </a:extLst>
          </p:cNvPr>
          <p:cNvSpPr txBox="1"/>
          <p:nvPr/>
        </p:nvSpPr>
        <p:spPr>
          <a:xfrm>
            <a:off x="42834" y="1010416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B657DD-9D33-45E0-9362-48076CCD5364}"/>
              </a:ext>
            </a:extLst>
          </p:cNvPr>
          <p:cNvSpPr txBox="1"/>
          <p:nvPr/>
        </p:nvSpPr>
        <p:spPr>
          <a:xfrm>
            <a:off x="8815352" y="120597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Apply in there</a:t>
            </a:r>
          </a:p>
          <a:p>
            <a:r>
              <a:rPr lang="en-US" sz="800" strike="sngStrike" dirty="0"/>
              <a:t>Jackoff in there</a:t>
            </a:r>
          </a:p>
          <a:p>
            <a:r>
              <a:rPr lang="en-US" sz="800" strike="sngStrike" dirty="0"/>
              <a:t>until IBM Start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FC1F1C-3F1E-434B-A275-2271C1D3BE5A}"/>
              </a:ext>
            </a:extLst>
          </p:cNvPr>
          <p:cNvSpPr txBox="1"/>
          <p:nvPr/>
        </p:nvSpPr>
        <p:spPr>
          <a:xfrm>
            <a:off x="4758447" y="1573564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</a:t>
            </a:r>
            <a:r>
              <a:rPr lang="en-US" strike="sngStrike" dirty="0" err="1"/>
              <a:t>thehun</a:t>
            </a:r>
            <a:endParaRPr lang="en-US" strike="sngStrik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2EDA44-076E-4AC3-AA40-46DCE41BF523}"/>
              </a:ext>
            </a:extLst>
          </p:cNvPr>
          <p:cNvSpPr txBox="1"/>
          <p:nvPr/>
        </p:nvSpPr>
        <p:spPr>
          <a:xfrm>
            <a:off x="8841170" y="4702808"/>
            <a:ext cx="27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am not hitting you 25 / 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890399-D792-48E1-80B0-D09539EC0D5C}"/>
              </a:ext>
            </a:extLst>
          </p:cNvPr>
          <p:cNvSpPr txBox="1"/>
          <p:nvPr/>
        </p:nvSpPr>
        <p:spPr>
          <a:xfrm>
            <a:off x="7974085" y="3049032"/>
            <a:ext cx="386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There was game with stomach shot out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EE0BB6-3158-4EE3-847D-6CA13B2D0868}"/>
              </a:ext>
            </a:extLst>
          </p:cNvPr>
          <p:cNvSpPr/>
          <p:nvPr/>
        </p:nvSpPr>
        <p:spPr>
          <a:xfrm>
            <a:off x="7205902" y="3149584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A9EFEF-0BCA-4025-AB2B-BD2ADC36D0E8}"/>
              </a:ext>
            </a:extLst>
          </p:cNvPr>
          <p:cNvSpPr txBox="1"/>
          <p:nvPr/>
        </p:nvSpPr>
        <p:spPr>
          <a:xfrm>
            <a:off x="8087830" y="3255343"/>
            <a:ext cx="522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HOMCE:LUX.INENTPAYMENTS.</a:t>
            </a:r>
            <a:r>
              <a:rPr lang="en-US" strike="sngStrike" dirty="0" err="1"/>
              <a:t>hatehole</a:t>
            </a:r>
            <a:endParaRPr lang="en-US" strike="sngStrik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F24C3E-F1AD-4C3C-8356-04A4E9BA273E}"/>
              </a:ext>
            </a:extLst>
          </p:cNvPr>
          <p:cNvSpPr txBox="1"/>
          <p:nvPr/>
        </p:nvSpPr>
        <p:spPr>
          <a:xfrm>
            <a:off x="9399892" y="3581384"/>
            <a:ext cx="371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 PAYMENTS McCarthy</a:t>
            </a:r>
          </a:p>
          <a:p>
            <a:r>
              <a:rPr lang="en-US" dirty="0"/>
              <a:t>Apple </a:t>
            </a:r>
            <a:r>
              <a:rPr lang="en-US" dirty="0" err="1"/>
              <a:t>MazeWare</a:t>
            </a:r>
            <a:r>
              <a:rPr lang="en-US" dirty="0"/>
              <a:t>, Doom, </a:t>
            </a:r>
            <a:r>
              <a:rPr lang="en-US" dirty="0" err="1"/>
              <a:t>Wolfnestein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74D82E-8F4B-40A4-84E0-522D87D4E626}"/>
              </a:ext>
            </a:extLst>
          </p:cNvPr>
          <p:cNvSpPr/>
          <p:nvPr/>
        </p:nvSpPr>
        <p:spPr>
          <a:xfrm>
            <a:off x="7364917" y="3936637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1670FF-2069-4CF2-8EBE-1125B4A44B3B}"/>
              </a:ext>
            </a:extLst>
          </p:cNvPr>
          <p:cNvCxnSpPr>
            <a:endCxn id="54" idx="1"/>
          </p:cNvCxnSpPr>
          <p:nvPr/>
        </p:nvCxnSpPr>
        <p:spPr>
          <a:xfrm flipV="1">
            <a:off x="7838095" y="3440009"/>
            <a:ext cx="249735" cy="39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3F5091E-17FA-49D9-9BE3-9F06024187AD}"/>
              </a:ext>
            </a:extLst>
          </p:cNvPr>
          <p:cNvSpPr/>
          <p:nvPr/>
        </p:nvSpPr>
        <p:spPr>
          <a:xfrm>
            <a:off x="6559745" y="2079499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A33E92-52B9-43A4-92C4-CCC819883AEA}"/>
              </a:ext>
            </a:extLst>
          </p:cNvPr>
          <p:cNvSpPr/>
          <p:nvPr/>
        </p:nvSpPr>
        <p:spPr>
          <a:xfrm>
            <a:off x="6805877" y="2494466"/>
            <a:ext cx="210236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73FC60-0847-466D-911F-AF7B462A1316}"/>
              </a:ext>
            </a:extLst>
          </p:cNvPr>
          <p:cNvSpPr/>
          <p:nvPr/>
        </p:nvSpPr>
        <p:spPr>
          <a:xfrm>
            <a:off x="7477878" y="3314745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6A776F-4638-4F28-BBC3-8B333ABD4B63}"/>
              </a:ext>
            </a:extLst>
          </p:cNvPr>
          <p:cNvSpPr/>
          <p:nvPr/>
        </p:nvSpPr>
        <p:spPr>
          <a:xfrm>
            <a:off x="7523731" y="2899778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676ACA-0A84-4457-AC40-92E023446463}"/>
              </a:ext>
            </a:extLst>
          </p:cNvPr>
          <p:cNvSpPr/>
          <p:nvPr/>
        </p:nvSpPr>
        <p:spPr>
          <a:xfrm>
            <a:off x="7769863" y="3314745"/>
            <a:ext cx="210236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F4FAC7-9CB8-4AC4-95A6-4887533B225B}"/>
              </a:ext>
            </a:extLst>
          </p:cNvPr>
          <p:cNvSpPr txBox="1"/>
          <p:nvPr/>
        </p:nvSpPr>
        <p:spPr>
          <a:xfrm>
            <a:off x="6593148" y="3313338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throwup</a:t>
            </a:r>
            <a:endParaRPr lang="en-US" sz="800" strike="sngStrike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2E7636-BCEE-48EC-AD55-4D1C1F24A5F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6865819" y="2969296"/>
            <a:ext cx="510687" cy="34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C2DD019-6BD7-4396-8103-F8579490EED3}"/>
              </a:ext>
            </a:extLst>
          </p:cNvPr>
          <p:cNvCxnSpPr>
            <a:cxnSpLocks/>
          </p:cNvCxnSpPr>
          <p:nvPr/>
        </p:nvCxnSpPr>
        <p:spPr>
          <a:xfrm>
            <a:off x="9352512" y="4037058"/>
            <a:ext cx="3500603" cy="3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6FB16B1-22EA-463F-9841-6CC845A2A557}"/>
              </a:ext>
            </a:extLst>
          </p:cNvPr>
          <p:cNvSpPr txBox="1"/>
          <p:nvPr/>
        </p:nvSpPr>
        <p:spPr>
          <a:xfrm>
            <a:off x="9399892" y="4191658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</a:t>
            </a:r>
            <a:r>
              <a:rPr lang="en-US" strike="sngStrike" dirty="0"/>
              <a:t>for Office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FB327A-C39F-42B0-86DB-96015A59BE40}"/>
              </a:ext>
            </a:extLst>
          </p:cNvPr>
          <p:cNvSpPr/>
          <p:nvPr/>
        </p:nvSpPr>
        <p:spPr>
          <a:xfrm>
            <a:off x="8217652" y="2523300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8C7F5-AC9B-4C1F-9B98-DF509983B46C}"/>
              </a:ext>
            </a:extLst>
          </p:cNvPr>
          <p:cNvSpPr txBox="1"/>
          <p:nvPr/>
        </p:nvSpPr>
        <p:spPr>
          <a:xfrm>
            <a:off x="746975" y="19428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1B7FEC-F557-43E6-95F0-26B6B6F27D98}"/>
              </a:ext>
            </a:extLst>
          </p:cNvPr>
          <p:cNvSpPr txBox="1"/>
          <p:nvPr/>
        </p:nvSpPr>
        <p:spPr>
          <a:xfrm>
            <a:off x="3774222" y="5872766"/>
            <a:ext cx="136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Ipx</a:t>
            </a:r>
            <a:r>
              <a:rPr lang="en-US" b="1" dirty="0"/>
              <a:t> </a:t>
            </a:r>
            <a:r>
              <a:rPr lang="en-US" dirty="0" err="1"/>
              <a:t>throwup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7CAC5A-4D0E-4BCA-AF11-39A192BE4444}"/>
              </a:ext>
            </a:extLst>
          </p:cNvPr>
          <p:cNvSpPr txBox="1"/>
          <p:nvPr/>
        </p:nvSpPr>
        <p:spPr>
          <a:xfrm>
            <a:off x="4395068" y="6334431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Fremont,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2AA520-276C-4E09-8C5E-39423B9CAC1D}"/>
              </a:ext>
            </a:extLst>
          </p:cNvPr>
          <p:cNvSpPr txBox="1"/>
          <p:nvPr/>
        </p:nvSpPr>
        <p:spPr>
          <a:xfrm>
            <a:off x="4226042" y="5615189"/>
            <a:ext cx="350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PENTAONG VIRINGIA </a:t>
            </a:r>
            <a:r>
              <a:rPr lang="en-US" strike="sngStrike" dirty="0"/>
              <a:t>us/</a:t>
            </a:r>
            <a:r>
              <a:rPr lang="en-US" strike="sngStrike" dirty="0" err="1"/>
              <a:t>rrss</a:t>
            </a:r>
            <a:r>
              <a:rPr lang="en-US" strike="sngStrike" dirty="0"/>
              <a:t> </a:t>
            </a:r>
            <a:r>
              <a:rPr lang="en-US" dirty="0"/>
              <a:t>CVPA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908B85-FF33-46C6-80A9-9397B1E13E40}"/>
              </a:ext>
            </a:extLst>
          </p:cNvPr>
          <p:cNvCxnSpPr/>
          <p:nvPr/>
        </p:nvCxnSpPr>
        <p:spPr>
          <a:xfrm flipH="1" flipV="1">
            <a:off x="4266334" y="5984521"/>
            <a:ext cx="924257" cy="21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66182E-BAF2-4A4C-8C24-5FB523124E74}"/>
              </a:ext>
            </a:extLst>
          </p:cNvPr>
          <p:cNvCxnSpPr/>
          <p:nvPr/>
        </p:nvCxnSpPr>
        <p:spPr>
          <a:xfrm flipV="1">
            <a:off x="4207722" y="6505725"/>
            <a:ext cx="1574031" cy="23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72B6D49-3C09-4F0C-AD4A-56358F74CFF7}"/>
              </a:ext>
            </a:extLst>
          </p:cNvPr>
          <p:cNvSpPr/>
          <p:nvPr/>
        </p:nvSpPr>
        <p:spPr>
          <a:xfrm>
            <a:off x="5619522" y="6286500"/>
            <a:ext cx="2218573" cy="4172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Touch.accnetuer.apple.damielr.ibm.rot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159251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F74EC90-CAA8-4A2A-A447-AF8206E28F34}"/>
              </a:ext>
            </a:extLst>
          </p:cNvPr>
          <p:cNvSpPr/>
          <p:nvPr/>
        </p:nvSpPr>
        <p:spPr>
          <a:xfrm>
            <a:off x="5282297" y="2925845"/>
            <a:ext cx="821748" cy="3333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ACCB51-6428-49CC-9549-B93D9A475CC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7D6C0-A789-4053-923F-4DAC1E7CD003}"/>
              </a:ext>
            </a:extLst>
          </p:cNvPr>
          <p:cNvSpPr/>
          <p:nvPr/>
        </p:nvSpPr>
        <p:spPr>
          <a:xfrm>
            <a:off x="0" y="571500"/>
            <a:ext cx="12192000" cy="4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27A5F-11E1-4368-A231-FF452379CF63}"/>
              </a:ext>
            </a:extLst>
          </p:cNvPr>
          <p:cNvSpPr/>
          <p:nvPr/>
        </p:nvSpPr>
        <p:spPr>
          <a:xfrm>
            <a:off x="6046266" y="3143686"/>
            <a:ext cx="1081621" cy="133392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31A8BC-2B07-42D5-A032-509F326159B6}"/>
              </a:ext>
            </a:extLst>
          </p:cNvPr>
          <p:cNvSpPr/>
          <p:nvPr/>
        </p:nvSpPr>
        <p:spPr>
          <a:xfrm>
            <a:off x="7793698" y="3169084"/>
            <a:ext cx="1163637" cy="130852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C9FF9-99A0-4A2E-913B-2E857CE2B8CE}"/>
              </a:ext>
            </a:extLst>
          </p:cNvPr>
          <p:cNvSpPr txBox="1"/>
          <p:nvPr/>
        </p:nvSpPr>
        <p:spPr>
          <a:xfrm>
            <a:off x="5982280" y="2412207"/>
            <a:ext cx="2614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HOMICDIE:KYSTAL</a:t>
            </a:r>
          </a:p>
          <a:p>
            <a:r>
              <a:rPr lang="en-US" b="1" dirty="0"/>
              <a:t>IMPORT</a:t>
            </a:r>
            <a:r>
              <a:rPr lang="en-US" dirty="0"/>
              <a:t> SQ.COLMENA:US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DEECF3-7A1E-4D66-AD2B-79A7F2C7CA91}"/>
              </a:ext>
            </a:extLst>
          </p:cNvPr>
          <p:cNvSpPr txBox="1"/>
          <p:nvPr/>
        </p:nvSpPr>
        <p:spPr>
          <a:xfrm>
            <a:off x="42834" y="1010416"/>
            <a:ext cx="5939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2001 </a:t>
            </a:r>
            <a:r>
              <a:rPr lang="en-US" sz="6000" dirty="0" err="1"/>
              <a:t>Sember</a:t>
            </a:r>
            <a:r>
              <a:rPr lang="en-US" sz="6000" dirty="0"/>
              <a:t> 11th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B657DD-9D33-45E0-9362-48076CCD5364}"/>
              </a:ext>
            </a:extLst>
          </p:cNvPr>
          <p:cNvSpPr txBox="1"/>
          <p:nvPr/>
        </p:nvSpPr>
        <p:spPr>
          <a:xfrm>
            <a:off x="8770955" y="2558260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Apply in there</a:t>
            </a:r>
          </a:p>
          <a:p>
            <a:r>
              <a:rPr lang="en-US" sz="800" strike="sngStrike" dirty="0"/>
              <a:t>Jackoff in there</a:t>
            </a:r>
          </a:p>
          <a:p>
            <a:r>
              <a:rPr lang="en-US" sz="800" strike="sngStrike" dirty="0"/>
              <a:t>until IBM Start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FC1F1C-3F1E-434B-A275-2271C1D3BE5A}"/>
              </a:ext>
            </a:extLst>
          </p:cNvPr>
          <p:cNvSpPr txBox="1"/>
          <p:nvPr/>
        </p:nvSpPr>
        <p:spPr>
          <a:xfrm>
            <a:off x="4714050" y="2925845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</a:t>
            </a:r>
            <a:r>
              <a:rPr lang="en-US" strike="sngStrike" dirty="0" err="1"/>
              <a:t>thehun</a:t>
            </a:r>
            <a:endParaRPr lang="en-US" strike="sngStrike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F5091E-17FA-49D9-9BE3-9F06024187AD}"/>
              </a:ext>
            </a:extLst>
          </p:cNvPr>
          <p:cNvSpPr/>
          <p:nvPr/>
        </p:nvSpPr>
        <p:spPr>
          <a:xfrm>
            <a:off x="7211879" y="3725542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F50B73-AFD5-4A88-AE41-2C1F81CBA020}"/>
              </a:ext>
            </a:extLst>
          </p:cNvPr>
          <p:cNvSpPr/>
          <p:nvPr/>
        </p:nvSpPr>
        <p:spPr>
          <a:xfrm>
            <a:off x="7147906" y="3322026"/>
            <a:ext cx="47317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2DC2A-A010-45B4-916E-3E8BD35A1D48}"/>
              </a:ext>
            </a:extLst>
          </p:cNvPr>
          <p:cNvCxnSpPr/>
          <p:nvPr/>
        </p:nvCxnSpPr>
        <p:spPr>
          <a:xfrm>
            <a:off x="7621084" y="4477613"/>
            <a:ext cx="0" cy="145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37F81E-41DE-46E4-9FE3-1F03E4176840}"/>
              </a:ext>
            </a:extLst>
          </p:cNvPr>
          <p:cNvSpPr txBox="1"/>
          <p:nvPr/>
        </p:nvSpPr>
        <p:spPr>
          <a:xfrm>
            <a:off x="7289401" y="58881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7E36F-6865-4627-AE6B-793CFC2EE36D}"/>
              </a:ext>
            </a:extLst>
          </p:cNvPr>
          <p:cNvSpPr/>
          <p:nvPr/>
        </p:nvSpPr>
        <p:spPr>
          <a:xfrm>
            <a:off x="8375516" y="1076918"/>
            <a:ext cx="37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SQ.COLMENA:US:PREA:CPVA</a:t>
            </a:r>
          </a:p>
        </p:txBody>
      </p:sp>
    </p:spTree>
    <p:extLst>
      <p:ext uri="{BB962C8B-B14F-4D97-AF65-F5344CB8AC3E}">
        <p14:creationId xmlns:p14="http://schemas.microsoft.com/office/powerpoint/2010/main" val="28206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ACCB51-6428-49CC-9549-B93D9A475CC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7D6C0-A789-4053-923F-4DAC1E7CD003}"/>
              </a:ext>
            </a:extLst>
          </p:cNvPr>
          <p:cNvSpPr/>
          <p:nvPr/>
        </p:nvSpPr>
        <p:spPr>
          <a:xfrm>
            <a:off x="0" y="571500"/>
            <a:ext cx="12192000" cy="4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49305-EA38-46A6-B35F-CD583E0E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2" y="2878786"/>
            <a:ext cx="3060879" cy="1721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D7CA7-F80A-49B2-9DEB-047ED1DD177B}"/>
              </a:ext>
            </a:extLst>
          </p:cNvPr>
          <p:cNvSpPr txBox="1"/>
          <p:nvPr/>
        </p:nvSpPr>
        <p:spPr>
          <a:xfrm>
            <a:off x="3374265" y="2446986"/>
            <a:ext cx="743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Josuhe</a:t>
            </a:r>
            <a:r>
              <a:rPr lang="en-US" strike="sngStrike" dirty="0"/>
              <a:t>, I will go back to my Yacht. </a:t>
            </a:r>
            <a:r>
              <a:rPr lang="en-US" strike="sngStrike" dirty="0" err="1"/>
              <a:t>Withoug</a:t>
            </a:r>
            <a:r>
              <a:rPr lang="en-US" strike="sngStrike" dirty="0"/>
              <a:t> your wife and second </a:t>
            </a:r>
            <a:r>
              <a:rPr lang="en-US" strike="sngStrike" dirty="0" err="1"/>
              <a:t>wif</a:t>
            </a:r>
            <a:r>
              <a:rPr lang="en-US" strike="sngStrike" dirty="0"/>
              <a:t> </a:t>
            </a:r>
            <a:r>
              <a:rPr lang="en-US" strike="sngStrike" dirty="0" err="1"/>
              <a:t>daugher</a:t>
            </a:r>
            <a:endParaRPr lang="en-US" strike="sngStrik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96DCE-5C4E-45E4-8251-C593883A2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4718135"/>
            <a:ext cx="742682" cy="41775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23B50-1BE4-4556-9DF8-1369A96CC863}"/>
              </a:ext>
            </a:extLst>
          </p:cNvPr>
          <p:cNvCxnSpPr/>
          <p:nvPr/>
        </p:nvCxnSpPr>
        <p:spPr>
          <a:xfrm flipH="1" flipV="1">
            <a:off x="6838682" y="4600530"/>
            <a:ext cx="1236372" cy="769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624A48-1AB8-49E6-BF43-4D3E3018D488}"/>
              </a:ext>
            </a:extLst>
          </p:cNvPr>
          <p:cNvSpPr txBox="1"/>
          <p:nvPr/>
        </p:nvSpPr>
        <p:spPr>
          <a:xfrm>
            <a:off x="3258355" y="1712890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nonPoliceMPA.nonPoliceCfg</a:t>
            </a:r>
            <a:r>
              <a:rPr lang="en-US" dirty="0"/>
              <a:t>(</a:t>
            </a:r>
            <a:r>
              <a:rPr lang="en-US" strike="sngStrike" dirty="0" err="1"/>
              <a:t>ghcheo</a:t>
            </a:r>
            <a:r>
              <a:rPr lang="en-US" strike="sngStrike" dirty="0"/>
              <a:t>(</a:t>
            </a:r>
            <a:r>
              <a:rPr lang="en-US" strike="sngStrike" dirty="0" err="1"/>
              <a:t>micehala</a:t>
            </a:r>
            <a:r>
              <a:rPr lang="en-US" strike="sngStrike" dirty="0"/>
              <a:t>)</a:t>
            </a:r>
          </a:p>
          <a:p>
            <a:r>
              <a:rPr lang="en-US" dirty="0"/>
              <a:t>   CERT:STANFORD</a:t>
            </a:r>
            <a:r>
              <a:rPr lang="en-US" strike="sngStrike" dirty="0"/>
              <a:t>(</a:t>
            </a:r>
            <a:r>
              <a:rPr lang="en-US" strike="sngStrike" dirty="0" err="1"/>
              <a:t>pmp</a:t>
            </a:r>
            <a:r>
              <a:rPr lang="en-US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899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ACCB51-6428-49CC-9549-B93D9A475CC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7D6C0-A789-4053-923F-4DAC1E7CD003}"/>
              </a:ext>
            </a:extLst>
          </p:cNvPr>
          <p:cNvSpPr/>
          <p:nvPr/>
        </p:nvSpPr>
        <p:spPr>
          <a:xfrm>
            <a:off x="0" y="538843"/>
            <a:ext cx="12192000" cy="4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25C8B-5281-4443-9C22-3A040A9AD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1" y="4745855"/>
            <a:ext cx="26670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8F995-69D6-4CAA-8622-935F3880E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28" y="2404505"/>
            <a:ext cx="1507680" cy="251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F4A49-A019-40C4-BA35-F1B1A83E8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22" y="2088765"/>
            <a:ext cx="26193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998E1-CC92-4740-96A1-0B926D36DF34}"/>
              </a:ext>
            </a:extLst>
          </p:cNvPr>
          <p:cNvSpPr txBox="1"/>
          <p:nvPr/>
        </p:nvSpPr>
        <p:spPr>
          <a:xfrm>
            <a:off x="2726564" y="1303883"/>
            <a:ext cx="175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 </a:t>
            </a:r>
          </a:p>
          <a:p>
            <a:r>
              <a:rPr lang="en-US" dirty="0"/>
              <a:t>1994 Herr </a:t>
            </a:r>
            <a:r>
              <a:rPr lang="en-US" dirty="0" err="1"/>
              <a:t>Konig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9D47D-3487-426E-9C65-08BB03A0B3FB}"/>
              </a:ext>
            </a:extLst>
          </p:cNvPr>
          <p:cNvSpPr txBox="1"/>
          <p:nvPr/>
        </p:nvSpPr>
        <p:spPr>
          <a:xfrm>
            <a:off x="2726564" y="3977289"/>
            <a:ext cx="28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</a:t>
            </a:r>
            <a:r>
              <a:rPr lang="en-US" strike="sngStrike" dirty="0" err="1"/>
              <a:t>.Gorbache</a:t>
            </a:r>
            <a:r>
              <a:rPr lang="en-US" strike="sngStrike" dirty="0"/>
              <a:t>(</a:t>
            </a:r>
            <a:r>
              <a:rPr lang="en-US" strike="sngStrike" dirty="0" err="1"/>
              <a:t>dell,Hendrix</a:t>
            </a:r>
            <a:r>
              <a:rPr lang="en-US" strike="sngStrike" dirty="0"/>
              <a:t>[])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03CF80-221A-4D80-BE4E-237CF7E8F5B2}"/>
              </a:ext>
            </a:extLst>
          </p:cNvPr>
          <p:cNvSpPr/>
          <p:nvPr/>
        </p:nvSpPr>
        <p:spPr>
          <a:xfrm>
            <a:off x="8816827" y="1571066"/>
            <a:ext cx="2032112" cy="185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CPVA</a:t>
            </a:r>
          </a:p>
          <a:p>
            <a:pPr algn="ctr"/>
            <a:r>
              <a:rPr lang="en-US" dirty="0"/>
              <a:t>LAKE TAHOE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F32BCA-4898-41B9-A476-75BD78EE8BA1}"/>
              </a:ext>
            </a:extLst>
          </p:cNvPr>
          <p:cNvCxnSpPr>
            <a:cxnSpLocks/>
          </p:cNvCxnSpPr>
          <p:nvPr/>
        </p:nvCxnSpPr>
        <p:spPr>
          <a:xfrm>
            <a:off x="552751" y="4917305"/>
            <a:ext cx="32457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E498B0-8D7B-43ED-8A48-14973533B3B1}"/>
              </a:ext>
            </a:extLst>
          </p:cNvPr>
          <p:cNvSpPr txBox="1"/>
          <p:nvPr/>
        </p:nvSpPr>
        <p:spPr>
          <a:xfrm>
            <a:off x="8965262" y="4304434"/>
            <a:ext cx="652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  <a:p>
            <a:endParaRPr lang="en-US" dirty="0"/>
          </a:p>
          <a:p>
            <a:r>
              <a:rPr lang="en-US" dirty="0"/>
              <a:t>2010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2005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32BE27-77E4-4B01-89C4-3ADCD979B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444" y="4023664"/>
            <a:ext cx="664617" cy="3557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4AEFEF-4A13-4CF7-9454-C6AD33354BA1}"/>
              </a:ext>
            </a:extLst>
          </p:cNvPr>
          <p:cNvSpPr txBox="1"/>
          <p:nvPr/>
        </p:nvSpPr>
        <p:spPr>
          <a:xfrm>
            <a:off x="9076073" y="344904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C++/Assembly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EA41CE-1AF8-4AAE-85B6-9529C8E7E9BA}"/>
              </a:ext>
            </a:extLst>
          </p:cNvPr>
          <p:cNvCxnSpPr>
            <a:cxnSpLocks/>
          </p:cNvCxnSpPr>
          <p:nvPr/>
        </p:nvCxnSpPr>
        <p:spPr>
          <a:xfrm flipH="1" flipV="1">
            <a:off x="5959776" y="2547258"/>
            <a:ext cx="1925270" cy="20926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617E39D-EEC6-4ABB-9484-4003E5708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02" y="3993618"/>
            <a:ext cx="646331" cy="6463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8AD4E4-1E47-468E-9280-974FF0F6E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26" y="4726478"/>
            <a:ext cx="778057" cy="44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F838AF-823A-4FED-9734-2F93BF1D4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02" y="5606025"/>
            <a:ext cx="646331" cy="6463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97199D-7028-48EC-BF7C-AF8844561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953" y="4720033"/>
            <a:ext cx="664617" cy="3557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3815CD-6FF7-41D2-9A17-104696E18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33" y="5659630"/>
            <a:ext cx="664617" cy="355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2E4943-7780-4A1D-BE7C-825215358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09" y="5506956"/>
            <a:ext cx="664618" cy="4422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09BAC93-5BFB-4086-9F8C-04716A709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09" y="4647205"/>
            <a:ext cx="664618" cy="4422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5F363B-A1F7-4058-BB0F-A4022039E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557" y="3834046"/>
            <a:ext cx="670332" cy="4460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090EAD-C287-493A-92B9-686C1E3566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0025" y="5686333"/>
            <a:ext cx="1114286" cy="48571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63689E-206E-40D8-A580-727776E9A26F}"/>
              </a:ext>
            </a:extLst>
          </p:cNvPr>
          <p:cNvCxnSpPr>
            <a:cxnSpLocks/>
          </p:cNvCxnSpPr>
          <p:nvPr/>
        </p:nvCxnSpPr>
        <p:spPr>
          <a:xfrm flipH="1" flipV="1">
            <a:off x="6180025" y="5280338"/>
            <a:ext cx="1283010" cy="12729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4607F1-446B-49F3-9618-4B4B74D807C2}"/>
              </a:ext>
            </a:extLst>
          </p:cNvPr>
          <p:cNvSpPr txBox="1"/>
          <p:nvPr/>
        </p:nvSpPr>
        <p:spPr>
          <a:xfrm>
            <a:off x="3798498" y="5720364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WAR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1DCBF9-D8CF-44C7-9EBB-8CB6BBA02E38}"/>
              </a:ext>
            </a:extLst>
          </p:cNvPr>
          <p:cNvSpPr txBox="1"/>
          <p:nvPr/>
        </p:nvSpPr>
        <p:spPr>
          <a:xfrm>
            <a:off x="375685" y="114015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FBI:WMD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776A9-8837-4688-A0C5-ABB55E83DCBE}"/>
              </a:ext>
            </a:extLst>
          </p:cNvPr>
          <p:cNvSpPr txBox="1"/>
          <p:nvPr/>
        </p:nvSpPr>
        <p:spPr>
          <a:xfrm>
            <a:off x="4062009" y="6122200"/>
            <a:ext cx="459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C++/</a:t>
            </a:r>
            <a:r>
              <a:rPr lang="en-US" b="1" strike="sngStrike" dirty="0" err="1"/>
              <a:t>asm</a:t>
            </a:r>
            <a:endParaRPr lang="en-US" b="1" strike="sngStrike" dirty="0"/>
          </a:p>
          <a:p>
            <a:r>
              <a:rPr lang="en-US" dirty="0"/>
              <a:t>ATOMICBOMB</a:t>
            </a:r>
            <a:r>
              <a:rPr lang="en-US" b="1" strike="sngStrike" dirty="0"/>
              <a:t> Rocket(</a:t>
            </a:r>
            <a:r>
              <a:rPr lang="en-US" b="1" strike="sngStrike" dirty="0" err="1"/>
              <a:t>thoma</a:t>
            </a:r>
            <a:r>
              <a:rPr lang="en-US" b="1" strike="sngStrike" dirty="0"/>
              <a:t>-is-dieter) toaster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A7C920-118A-4F36-8CB4-B1C1C33A778D}"/>
              </a:ext>
            </a:extLst>
          </p:cNvPr>
          <p:cNvSpPr txBox="1"/>
          <p:nvPr/>
        </p:nvSpPr>
        <p:spPr>
          <a:xfrm>
            <a:off x="9076073" y="64453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7762DA9-96CA-464C-ACC6-09FA7BFE8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88" y="6091656"/>
            <a:ext cx="646331" cy="6463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46CFB5-6797-404D-AED4-E8907B4CA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09" y="6111151"/>
            <a:ext cx="664618" cy="4422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416C845-8E94-4308-9515-EF9DEF49A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04" y="6172047"/>
            <a:ext cx="664617" cy="35577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E872CC-CA7B-47BC-B00A-280976F9ED8C}"/>
              </a:ext>
            </a:extLst>
          </p:cNvPr>
          <p:cNvCxnSpPr/>
          <p:nvPr/>
        </p:nvCxnSpPr>
        <p:spPr>
          <a:xfrm flipH="1" flipV="1">
            <a:off x="8404114" y="2319267"/>
            <a:ext cx="1369888" cy="336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F582D20-3CDF-4388-B362-22001C9E45FD}"/>
              </a:ext>
            </a:extLst>
          </p:cNvPr>
          <p:cNvSpPr/>
          <p:nvPr/>
        </p:nvSpPr>
        <p:spPr>
          <a:xfrm>
            <a:off x="8117130" y="1841972"/>
            <a:ext cx="537355" cy="431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ACCB51-6428-49CC-9549-B93D9A475CC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7D6C0-A789-4053-923F-4DAC1E7CD003}"/>
              </a:ext>
            </a:extLst>
          </p:cNvPr>
          <p:cNvSpPr/>
          <p:nvPr/>
        </p:nvSpPr>
        <p:spPr>
          <a:xfrm>
            <a:off x="0" y="538843"/>
            <a:ext cx="12192000" cy="4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1DCBF9-D8CF-44C7-9EBB-8CB6BBA02E38}"/>
              </a:ext>
            </a:extLst>
          </p:cNvPr>
          <p:cNvSpPr txBox="1"/>
          <p:nvPr/>
        </p:nvSpPr>
        <p:spPr>
          <a:xfrm>
            <a:off x="375685" y="1140154"/>
            <a:ext cx="193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FBI:WMD for 9/11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F7357-28AE-4647-A752-901C467F7007}"/>
              </a:ext>
            </a:extLst>
          </p:cNvPr>
          <p:cNvSpPr/>
          <p:nvPr/>
        </p:nvSpPr>
        <p:spPr>
          <a:xfrm>
            <a:off x="1997612" y="2405575"/>
            <a:ext cx="4098388" cy="20538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B28818-76F4-4401-9C1B-5A52D96740AD}"/>
              </a:ext>
            </a:extLst>
          </p:cNvPr>
          <p:cNvSpPr/>
          <p:nvPr/>
        </p:nvSpPr>
        <p:spPr>
          <a:xfrm>
            <a:off x="2310574" y="3123028"/>
            <a:ext cx="460761" cy="422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65675F-7670-49FB-889C-F7DE2F6F5A1E}"/>
              </a:ext>
            </a:extLst>
          </p:cNvPr>
          <p:cNvSpPr/>
          <p:nvPr/>
        </p:nvSpPr>
        <p:spPr>
          <a:xfrm>
            <a:off x="2883877" y="302455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FD4955-9F0B-432B-97D9-888823ECC8B6}"/>
              </a:ext>
            </a:extLst>
          </p:cNvPr>
          <p:cNvSpPr/>
          <p:nvPr/>
        </p:nvSpPr>
        <p:spPr>
          <a:xfrm>
            <a:off x="3036277" y="317695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B22C98-4861-446D-A896-262DCD1EA5BC}"/>
              </a:ext>
            </a:extLst>
          </p:cNvPr>
          <p:cNvSpPr/>
          <p:nvPr/>
        </p:nvSpPr>
        <p:spPr>
          <a:xfrm>
            <a:off x="3188677" y="332935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E8FE99-B649-4EF3-9148-D0334CA0173E}"/>
              </a:ext>
            </a:extLst>
          </p:cNvPr>
          <p:cNvSpPr/>
          <p:nvPr/>
        </p:nvSpPr>
        <p:spPr>
          <a:xfrm>
            <a:off x="3341077" y="348175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CAE450-E69D-4C84-94D4-CAFD3F5DCB8B}"/>
              </a:ext>
            </a:extLst>
          </p:cNvPr>
          <p:cNvSpPr/>
          <p:nvPr/>
        </p:nvSpPr>
        <p:spPr>
          <a:xfrm>
            <a:off x="3341077" y="299407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3AD332-FDF2-4F24-9E65-C79447ECC362}"/>
              </a:ext>
            </a:extLst>
          </p:cNvPr>
          <p:cNvSpPr/>
          <p:nvPr/>
        </p:nvSpPr>
        <p:spPr>
          <a:xfrm>
            <a:off x="3493477" y="314647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618779-13C9-4D71-A794-9C16C6D5C33D}"/>
              </a:ext>
            </a:extLst>
          </p:cNvPr>
          <p:cNvSpPr/>
          <p:nvPr/>
        </p:nvSpPr>
        <p:spPr>
          <a:xfrm>
            <a:off x="3645877" y="329887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2D5546-DFC5-49CB-9A81-428883832CBE}"/>
              </a:ext>
            </a:extLst>
          </p:cNvPr>
          <p:cNvSpPr/>
          <p:nvPr/>
        </p:nvSpPr>
        <p:spPr>
          <a:xfrm>
            <a:off x="3798277" y="3451274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4D88B48-CE02-4AC6-B88B-6806C17B1496}"/>
              </a:ext>
            </a:extLst>
          </p:cNvPr>
          <p:cNvSpPr/>
          <p:nvPr/>
        </p:nvSpPr>
        <p:spPr>
          <a:xfrm>
            <a:off x="3846297" y="3048000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5BF81B-495C-4FCA-AABB-F76A2A4006D5}"/>
              </a:ext>
            </a:extLst>
          </p:cNvPr>
          <p:cNvSpPr/>
          <p:nvPr/>
        </p:nvSpPr>
        <p:spPr>
          <a:xfrm>
            <a:off x="3998697" y="3200400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5D77509-7C8C-4452-BEDE-A89EE7760E14}"/>
              </a:ext>
            </a:extLst>
          </p:cNvPr>
          <p:cNvSpPr/>
          <p:nvPr/>
        </p:nvSpPr>
        <p:spPr>
          <a:xfrm>
            <a:off x="4151097" y="3352800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D5F0D1-3806-454E-935E-33107E9FD701}"/>
              </a:ext>
            </a:extLst>
          </p:cNvPr>
          <p:cNvSpPr/>
          <p:nvPr/>
        </p:nvSpPr>
        <p:spPr>
          <a:xfrm>
            <a:off x="4303497" y="3505200"/>
            <a:ext cx="200420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2D049-CA32-4257-B9EE-166D108E1F4F}"/>
              </a:ext>
            </a:extLst>
          </p:cNvPr>
          <p:cNvSpPr/>
          <p:nvPr/>
        </p:nvSpPr>
        <p:spPr>
          <a:xfrm>
            <a:off x="4503917" y="3176954"/>
            <a:ext cx="417342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8AEA6-E115-41DC-A4D8-EBFD9330255B}"/>
              </a:ext>
            </a:extLst>
          </p:cNvPr>
          <p:cNvSpPr txBox="1"/>
          <p:nvPr/>
        </p:nvSpPr>
        <p:spPr>
          <a:xfrm>
            <a:off x="2546252" y="1702191"/>
            <a:ext cx="3685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Easter Bunny Reading </a:t>
            </a:r>
            <a:r>
              <a:rPr lang="en-US" dirty="0" err="1"/>
              <a:t>Childres</a:t>
            </a:r>
            <a:r>
              <a:rPr lang="en-US" dirty="0"/>
              <a:t> Book</a:t>
            </a:r>
          </a:p>
          <a:p>
            <a:r>
              <a:rPr lang="en-US" dirty="0"/>
              <a:t>In DEA</a:t>
            </a:r>
            <a:r>
              <a:rPr lang="en-US" strike="sngStrike" dirty="0"/>
              <a:t>(</a:t>
            </a:r>
            <a:r>
              <a:rPr lang="en-US" strike="sngStrike" dirty="0" err="1"/>
              <a:t>brazilien</a:t>
            </a:r>
            <a:r>
              <a:rPr lang="en-US" strike="sngStrike" dirty="0"/>
              <a:t> apple </a:t>
            </a:r>
            <a:r>
              <a:rPr lang="en-US" strike="sngStrike" dirty="0" err="1"/>
              <a:t>herion</a:t>
            </a:r>
            <a:r>
              <a:rPr lang="en-US" strike="sngStrike" dirty="0"/>
              <a:t> garden)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818B6-8E7B-453C-9611-405754108B38}"/>
              </a:ext>
            </a:extLst>
          </p:cNvPr>
          <p:cNvCxnSpPr>
            <a:stCxn id="8" idx="1"/>
          </p:cNvCxnSpPr>
          <p:nvPr/>
        </p:nvCxnSpPr>
        <p:spPr>
          <a:xfrm flipV="1">
            <a:off x="2546252" y="1800665"/>
            <a:ext cx="3910819" cy="22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75250E-631E-42F1-97EB-061AE573FDB8}"/>
              </a:ext>
            </a:extLst>
          </p:cNvPr>
          <p:cNvCxnSpPr>
            <a:stCxn id="8" idx="1"/>
          </p:cNvCxnSpPr>
          <p:nvPr/>
        </p:nvCxnSpPr>
        <p:spPr>
          <a:xfrm>
            <a:off x="2546252" y="2025357"/>
            <a:ext cx="337625" cy="20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1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ACCB51-6428-49CC-9549-B93D9A475CC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7D6C0-A789-4053-923F-4DAC1E7CD003}"/>
              </a:ext>
            </a:extLst>
          </p:cNvPr>
          <p:cNvSpPr/>
          <p:nvPr/>
        </p:nvSpPr>
        <p:spPr>
          <a:xfrm>
            <a:off x="0" y="538843"/>
            <a:ext cx="12192000" cy="4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5831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232</Words>
  <Application>Microsoft Office PowerPoint</Application>
  <PresentationFormat>Widescreen</PresentationFormat>
  <Paragraphs>73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Custom-tc-cen14</dc:creator>
  <cp:lastModifiedBy>Custom-tc-cen14</cp:lastModifiedBy>
  <cp:revision>7</cp:revision>
  <dcterms:created xsi:type="dcterms:W3CDTF">2023-06-10T18:58:11Z</dcterms:created>
  <dcterms:modified xsi:type="dcterms:W3CDTF">2023-06-10T19:51:14Z</dcterms:modified>
</cp:coreProperties>
</file>