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B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CD20-B224-40CA-940F-1563962D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AFA8B-98BF-4957-B513-FB849D021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D1AAD-0D5C-4260-912A-A8377C27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246-5E38-4A0E-BF27-18D88CF4BC6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59F1-9C27-476E-A332-C3D272FC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75B00-92DB-435C-972D-B53013DF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D9B8-0610-470F-B735-ED5C2B54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776E-B626-4E10-9E8B-CF525332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FE59B-98CC-4BB0-B558-AA8795191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8AD1-987E-45F9-98F4-842B2374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246-5E38-4A0E-BF27-18D88CF4BC6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C9B2-BAF3-4550-9B0F-7E768C40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6669-95EA-48C7-9197-3DF7803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D9B8-0610-470F-B735-ED5C2B54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28F68-E3EF-41DE-85EA-C8F189EB3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1B4B5-BFB8-46E2-8392-63F477614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D350-F3C1-4936-9B18-768BDD6D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246-5E38-4A0E-BF27-18D88CF4BC6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C5C0-6BED-46AA-A20E-C2CFD8BC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E639-4B25-4E76-9181-8B604CC3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D9B8-0610-470F-B735-ED5C2B54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0E3D-9E29-4049-884C-3992A246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4EF4-E914-4088-A0CE-E5EC8DBD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ADC7-445C-4809-BAA4-77B0B478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246-5E38-4A0E-BF27-18D88CF4BC6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59FF-7BBC-47EC-A372-A61A0A87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4F4-A8E4-499F-A00E-819E5D5B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D9B8-0610-470F-B735-ED5C2B54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0DC5-0A1D-4AD5-A4B6-672A5E8C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41024-3F02-458C-9701-B3A27173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686E7-EAA3-4BFC-B2B4-5E579CA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246-5E38-4A0E-BF27-18D88CF4BC6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AF295-DA3E-4E72-A893-C47A5050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52DB-B00C-455A-B6D5-B0D4ACC1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D9B8-0610-470F-B735-ED5C2B54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7DA1-B78E-49F9-8B34-2AA877E2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D65B-79BD-4BB4-9BB3-5865EB3C8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054CE-6737-45EA-96BF-077824DE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C21D1-3F47-4CA2-82DB-4ABC8A17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246-5E38-4A0E-BF27-18D88CF4BC6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88DF4-F6B4-42DC-BA71-1718D5C4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EFB6D-D1DA-4E33-AF09-81076C81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D9B8-0610-470F-B735-ED5C2B54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01E0-E5F5-4F60-B4F1-070EE70B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ADFD7-D29C-4D3B-ABF0-C4B25EA58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0AE5F-E208-4B0B-831B-4D8924A9F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A56DA-7B38-4806-A1FD-177965217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4E0C6-18AA-435D-BBDE-28D4A6A07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FB43B-9EC0-4E9F-A658-CD95C09C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246-5E38-4A0E-BF27-18D88CF4BC6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657CA-A60E-4F83-BEF0-DA721EAB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F32BD-89A2-47FB-90F0-D1EB80E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D9B8-0610-470F-B735-ED5C2B54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0378-7342-4893-BCE7-AB6B6904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03C55-66A1-4AC6-A681-6A4532F1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246-5E38-4A0E-BF27-18D88CF4BC6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FC4BC-72D0-46D4-88BE-DF8686B7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9C09D-059E-4BF3-93B6-0DEE7D84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D9B8-0610-470F-B735-ED5C2B54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1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E8C5A-3886-40F9-8CD2-EC67F9D5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246-5E38-4A0E-BF27-18D88CF4BC6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8BC14-FFF8-4032-A6D2-951B0D59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E6A21-C28F-4876-AA24-852F731F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D9B8-0610-470F-B735-ED5C2B54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2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18CD-7677-4B66-B7CB-0157514A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4E505-5D08-4C58-AF3E-374A2F32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EB2B7-1D5C-4961-BCF1-84897025F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D1890-4E78-4409-B849-916541C6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246-5E38-4A0E-BF27-18D88CF4BC6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F5A5B-6996-445D-9469-264086DD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ABB73-347F-4C9E-9488-2A7BE62F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D9B8-0610-470F-B735-ED5C2B54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1752-E0B6-48AE-9C97-114DBD3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AD138-5A17-4C22-A849-1D165C8D7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0E017-7985-4415-9F44-9FBBCAE3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3882D-2AD7-412E-878F-5680A748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246-5E38-4A0E-BF27-18D88CF4BC6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5680C-45EE-4784-B4B8-F51F32F1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5DC8E-0E5D-4B6F-9A30-92BE41A6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D9B8-0610-470F-B735-ED5C2B54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7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3C90C-9AE1-4B1F-B420-E2448AC6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48E65-1651-442E-AA07-D9E87231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A2BD-41DC-4D17-9DF9-E0BF3FF89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7246-5E38-4A0E-BF27-18D88CF4BC6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E49F1-4DD0-4F97-A77B-B8FA7B355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69AC5-E11E-4799-A40E-19F071CD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D9B8-0610-470F-B735-ED5C2B54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g"/><Relationship Id="rId7" Type="http://schemas.openxmlformats.org/officeDocument/2006/relationships/image" Target="../media/image13.jpg"/><Relationship Id="rId12" Type="http://schemas.openxmlformats.org/officeDocument/2006/relationships/image" Target="../media/image1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5.jpg"/><Relationship Id="rId5" Type="http://schemas.openxmlformats.org/officeDocument/2006/relationships/image" Target="../media/image12.png"/><Relationship Id="rId10" Type="http://schemas.openxmlformats.org/officeDocument/2006/relationships/image" Target="../media/image1.jpg"/><Relationship Id="rId4" Type="http://schemas.openxmlformats.org/officeDocument/2006/relationships/image" Target="../media/image11.jpg"/><Relationship Id="rId9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9C132-DD81-4666-AFA2-6FD6E2DE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390899"/>
            <a:ext cx="14001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BF775-BB73-4BBE-BD26-B00D3FDE3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8" y="3320571"/>
            <a:ext cx="1400175" cy="1470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561E7-7429-4969-A613-2E3080E07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585" y="3856809"/>
            <a:ext cx="555711" cy="7286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E99CA6-5DF3-406C-9129-53AA41C6C6B1}"/>
              </a:ext>
            </a:extLst>
          </p:cNvPr>
          <p:cNvSpPr txBox="1"/>
          <p:nvPr/>
        </p:nvSpPr>
        <p:spPr>
          <a:xfrm>
            <a:off x="5549900" y="3390899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121DD-A8AF-46D5-A3A9-7BA9451D5ACE}"/>
              </a:ext>
            </a:extLst>
          </p:cNvPr>
          <p:cNvSpPr txBox="1"/>
          <p:nvPr/>
        </p:nvSpPr>
        <p:spPr>
          <a:xfrm>
            <a:off x="5334000" y="2781300"/>
            <a:ext cx="480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PENTGON.BASE.PAUL.</a:t>
            </a:r>
          </a:p>
          <a:p>
            <a:r>
              <a:rPr lang="en-US" dirty="0"/>
              <a:t>		DEA(</a:t>
            </a:r>
            <a:r>
              <a:rPr lang="en-US" strike="sngStrike" dirty="0" err="1"/>
              <a:t>cocain</a:t>
            </a:r>
            <a:r>
              <a:rPr lang="en-US" dirty="0"/>
              <a:t>)</a:t>
            </a:r>
            <a:r>
              <a:rPr lang="en-US" strike="sngStrike" dirty="0"/>
              <a:t> Stefan und </a:t>
            </a:r>
            <a:r>
              <a:rPr lang="en-US" strike="sngStrike" dirty="0" err="1"/>
              <a:t>beate</a:t>
            </a:r>
            <a:endParaRPr lang="en-US" strike="sngStri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12D46-220C-4EF5-8726-35A0919DEEC1}"/>
              </a:ext>
            </a:extLst>
          </p:cNvPr>
          <p:cNvSpPr txBox="1"/>
          <p:nvPr/>
        </p:nvSpPr>
        <p:spPr>
          <a:xfrm>
            <a:off x="5323684" y="2448700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PENTAONG.BASE.PX.SHOES.SALES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B0A16E-7CAB-4B4E-95C3-BD531A0C3E81}"/>
              </a:ext>
            </a:extLst>
          </p:cNvPr>
          <p:cNvCxnSpPr/>
          <p:nvPr/>
        </p:nvCxnSpPr>
        <p:spPr>
          <a:xfrm flipV="1">
            <a:off x="8716786" y="3746717"/>
            <a:ext cx="1066800" cy="12096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E31BD-222E-498A-A41F-0AE0E6C826BE}"/>
              </a:ext>
            </a:extLst>
          </p:cNvPr>
          <p:cNvCxnSpPr/>
          <p:nvPr/>
        </p:nvCxnSpPr>
        <p:spPr>
          <a:xfrm>
            <a:off x="3566678" y="3150632"/>
            <a:ext cx="1983222" cy="231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DC0C51-9D02-4F24-92B4-671A91BA39DA}"/>
              </a:ext>
            </a:extLst>
          </p:cNvPr>
          <p:cNvSpPr txBox="1"/>
          <p:nvPr/>
        </p:nvSpPr>
        <p:spPr>
          <a:xfrm>
            <a:off x="5549900" y="3675448"/>
            <a:ext cx="289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Dell.quest.client.ushse.beate</a:t>
            </a:r>
            <a:endParaRPr lang="en-US" strike="sngStrik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F0571E-BE24-43ED-B1FC-DABB0F096AB4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  <a:ln>
            <a:solidFill>
              <a:srgbClr val="A8BDE2">
                <a:alpha val="2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44943-5A17-4947-9836-24DD35C318AE}"/>
              </a:ext>
            </a:extLst>
          </p:cNvPr>
          <p:cNvSpPr/>
          <p:nvPr/>
        </p:nvSpPr>
        <p:spPr>
          <a:xfrm>
            <a:off x="0" y="870634"/>
            <a:ext cx="12192000" cy="3120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6DF7AD-D03B-4183-B834-CA0A38EEDA45}"/>
              </a:ext>
            </a:extLst>
          </p:cNvPr>
          <p:cNvCxnSpPr/>
          <p:nvPr/>
        </p:nvCxnSpPr>
        <p:spPr>
          <a:xfrm>
            <a:off x="1997285" y="3104465"/>
            <a:ext cx="1983222" cy="231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CAE317-2564-4F8C-89F0-30246E9678FB}"/>
              </a:ext>
            </a:extLst>
          </p:cNvPr>
          <p:cNvSpPr txBox="1"/>
          <p:nvPr/>
        </p:nvSpPr>
        <p:spPr>
          <a:xfrm>
            <a:off x="1762125" y="2006600"/>
            <a:ext cx="383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000.tw.pns(</a:t>
            </a:r>
            <a:r>
              <a:rPr lang="en-US" strike="sngStrike" dirty="0"/>
              <a:t>bra a bra </a:t>
            </a:r>
            <a:r>
              <a:rPr lang="en-US" strike="sngStrike" dirty="0" err="1"/>
              <a:t>hangina</a:t>
            </a:r>
            <a:r>
              <a:rPr lang="en-US" strike="sngStrike" dirty="0"/>
              <a:t> t size:</a:t>
            </a:r>
            <a:r>
              <a:rPr lang="en-US" dirty="0"/>
              <a:t> 0c)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BDC038-3361-4958-9474-E0750D41A493}"/>
              </a:ext>
            </a:extLst>
          </p:cNvPr>
          <p:cNvCxnSpPr/>
          <p:nvPr/>
        </p:nvCxnSpPr>
        <p:spPr>
          <a:xfrm>
            <a:off x="4966853" y="1841500"/>
            <a:ext cx="481447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1FF708-D4EE-4EF7-BBEF-7384BA6424A5}"/>
              </a:ext>
            </a:extLst>
          </p:cNvPr>
          <p:cNvSpPr txBox="1"/>
          <p:nvPr/>
        </p:nvSpPr>
        <p:spPr>
          <a:xfrm>
            <a:off x="2621783" y="2364645"/>
            <a:ext cx="21194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1994 </a:t>
            </a:r>
            <a:r>
              <a:rPr lang="en-US" sz="800" strike="sngStrike" dirty="0"/>
              <a:t>0.0001baxter </a:t>
            </a:r>
            <a:r>
              <a:rPr lang="en-US" sz="800" strike="sngStrike" dirty="0" err="1"/>
              <a:t>phil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chezlotz</a:t>
            </a:r>
            <a:r>
              <a:rPr lang="en-US" sz="800" strike="sngStrike" dirty="0"/>
              <a:t> (</a:t>
            </a:r>
            <a:r>
              <a:rPr lang="en-US" sz="800" strike="sngStrike" dirty="0" err="1"/>
              <a:t>churchhill</a:t>
            </a:r>
            <a:r>
              <a:rPr lang="en-US" sz="800" strike="sngStrike" dirty="0"/>
              <a:t> 0c)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2BDFCA-3554-4C89-A240-E53167BF8958}"/>
              </a:ext>
            </a:extLst>
          </p:cNvPr>
          <p:cNvSpPr txBox="1"/>
          <p:nvPr/>
        </p:nvSpPr>
        <p:spPr>
          <a:xfrm>
            <a:off x="563610" y="902890"/>
            <a:ext cx="74497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SMALL PROJECTS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E57A44-B404-449E-8C67-8443001C0B52}"/>
              </a:ext>
            </a:extLst>
          </p:cNvPr>
          <p:cNvSpPr/>
          <p:nvPr/>
        </p:nvSpPr>
        <p:spPr>
          <a:xfrm>
            <a:off x="8076803" y="178351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SMALL Tits – 0c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1AA539-8A0A-42B3-9305-6DF847A3104C}"/>
              </a:ext>
            </a:extLst>
          </p:cNvPr>
          <p:cNvSpPr/>
          <p:nvPr/>
        </p:nvSpPr>
        <p:spPr>
          <a:xfrm>
            <a:off x="1243630" y="58388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02124"/>
                </a:solidFill>
                <a:effectLst/>
                <a:latin typeface="Google Sans"/>
              </a:rPr>
              <a:t>Beate</a:t>
            </a:r>
            <a:r>
              <a:rPr lang="en-US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dirty="0" err="1">
                <a:solidFill>
                  <a:srgbClr val="202124"/>
                </a:solidFill>
                <a:effectLst/>
                <a:latin typeface="Google Sans"/>
              </a:rPr>
              <a:t>Uhse-Rotermund</a:t>
            </a:r>
            <a:endParaRPr lang="en-US" dirty="0">
              <a:solidFill>
                <a:srgbClr val="202124"/>
              </a:solidFill>
              <a:effectLst/>
            </a:endParaRPr>
          </a:p>
          <a:p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BFCD4A0-E5B7-46A2-AE78-E1B7CE14E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28" y="5734375"/>
            <a:ext cx="476612" cy="63539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5BDE02-60F6-4057-A7C8-F171562086A7}"/>
              </a:ext>
            </a:extLst>
          </p:cNvPr>
          <p:cNvCxnSpPr/>
          <p:nvPr/>
        </p:nvCxnSpPr>
        <p:spPr>
          <a:xfrm>
            <a:off x="1652635" y="5722035"/>
            <a:ext cx="4403243" cy="90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1EE8B2-9C0B-48C6-AC51-11C5ACB1CA98}"/>
              </a:ext>
            </a:extLst>
          </p:cNvPr>
          <p:cNvSpPr txBox="1"/>
          <p:nvPr/>
        </p:nvSpPr>
        <p:spPr>
          <a:xfrm>
            <a:off x="1549400" y="51689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0.001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5A5E57-0874-4AD4-81BF-B63AC82851BF}"/>
              </a:ext>
            </a:extLst>
          </p:cNvPr>
          <p:cNvSpPr txBox="1"/>
          <p:nvPr/>
        </p:nvSpPr>
        <p:spPr>
          <a:xfrm>
            <a:off x="5575302" y="3982650"/>
            <a:ext cx="2676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trike="sngStrike" dirty="0"/>
              <a:t>PLAYBOY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A7064E-2876-4ADD-A353-B4BAD486BFE6}"/>
              </a:ext>
            </a:extLst>
          </p:cNvPr>
          <p:cNvSpPr txBox="1"/>
          <p:nvPr/>
        </p:nvSpPr>
        <p:spPr>
          <a:xfrm>
            <a:off x="5549900" y="400049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CLIENT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09D6D3-04D1-4D0F-9A8D-6C34D38988EA}"/>
              </a:ext>
            </a:extLst>
          </p:cNvPr>
          <p:cNvSpPr/>
          <p:nvPr/>
        </p:nvSpPr>
        <p:spPr>
          <a:xfrm>
            <a:off x="1181241" y="6181334"/>
            <a:ext cx="5378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was a German pilot, entrepreneur and sex pioneer.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07AB42-1ED3-4C3E-8C39-4AE99AB81194}"/>
              </a:ext>
            </a:extLst>
          </p:cNvPr>
          <p:cNvSpPr txBox="1"/>
          <p:nvPr/>
        </p:nvSpPr>
        <p:spPr>
          <a:xfrm>
            <a:off x="9347200" y="5168900"/>
            <a:ext cx="8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Beathe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09F0CF-AEEB-4766-86FA-0800F7E8AC21}"/>
              </a:ext>
            </a:extLst>
          </p:cNvPr>
          <p:cNvSpPr txBox="1"/>
          <p:nvPr/>
        </p:nvSpPr>
        <p:spPr>
          <a:xfrm>
            <a:off x="10833100" y="3856809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TOM-BOY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D7FED09-9C77-490A-A379-F917FDF819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78" y="1922295"/>
            <a:ext cx="2338822" cy="131558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D89C11C-02EC-4C81-8750-D2D4C84F8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06" y="5251280"/>
            <a:ext cx="2345321" cy="12331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EF30118-A808-4D52-91F1-5989882A5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468" y="5168899"/>
            <a:ext cx="1857159" cy="13470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AE0D179-78E3-4183-8584-7EE2158F4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4" y="2036981"/>
            <a:ext cx="1857375" cy="24574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35E098-2B75-4F55-BE79-710DF37A028C}"/>
              </a:ext>
            </a:extLst>
          </p:cNvPr>
          <p:cNvSpPr txBox="1"/>
          <p:nvPr/>
        </p:nvSpPr>
        <p:spPr>
          <a:xfrm>
            <a:off x="388515" y="4513142"/>
            <a:ext cx="1919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TOM-</a:t>
            </a:r>
            <a:r>
              <a:rPr lang="en-US" b="1" strike="sngStrike" dirty="0" err="1"/>
              <a:t>BOY,haircut</a:t>
            </a:r>
            <a:endParaRPr lang="en-US" b="1" strike="sngStrike" dirty="0"/>
          </a:p>
          <a:p>
            <a:r>
              <a:rPr lang="en-US" b="1" strike="sngStrike" dirty="0" err="1"/>
              <a:t>Ghcoeh</a:t>
            </a:r>
            <a:r>
              <a:rPr lang="en-US" b="1" strike="sngStrike" dirty="0"/>
              <a:t>(</a:t>
            </a:r>
            <a:r>
              <a:rPr lang="en-US" b="1" strike="sngStrike" dirty="0" err="1"/>
              <a:t>micehala</a:t>
            </a:r>
            <a:r>
              <a:rPr lang="en-US" b="1" strike="sngStrike" dirty="0"/>
              <a:t>)</a:t>
            </a:r>
          </a:p>
          <a:p>
            <a:r>
              <a:rPr lang="en-US" b="1" dirty="0" err="1"/>
              <a:t>nonPolcieWife</a:t>
            </a:r>
            <a:endParaRPr lang="en-US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A35C3D-DA36-4023-AE9A-5360B09A093A}"/>
              </a:ext>
            </a:extLst>
          </p:cNvPr>
          <p:cNvCxnSpPr/>
          <p:nvPr/>
        </p:nvCxnSpPr>
        <p:spPr>
          <a:xfrm flipV="1">
            <a:off x="6807200" y="5054600"/>
            <a:ext cx="3045978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6F5B508-481D-48E4-9F3E-08208B990476}"/>
              </a:ext>
            </a:extLst>
          </p:cNvPr>
          <p:cNvCxnSpPr/>
          <p:nvPr/>
        </p:nvCxnSpPr>
        <p:spPr>
          <a:xfrm flipV="1">
            <a:off x="9853178" y="5022771"/>
            <a:ext cx="1475222" cy="115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9C132-DD81-4666-AFA2-6FD6E2DE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390899"/>
            <a:ext cx="14001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BF775-BB73-4BBE-BD26-B00D3FDE3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8" y="3320571"/>
            <a:ext cx="1400175" cy="1470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561E7-7429-4969-A613-2E3080E07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585" y="3856809"/>
            <a:ext cx="555711" cy="7286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E99CA6-5DF3-406C-9129-53AA41C6C6B1}"/>
              </a:ext>
            </a:extLst>
          </p:cNvPr>
          <p:cNvSpPr txBox="1"/>
          <p:nvPr/>
        </p:nvSpPr>
        <p:spPr>
          <a:xfrm>
            <a:off x="5549900" y="3390899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121DD-A8AF-46D5-A3A9-7BA9451D5ACE}"/>
              </a:ext>
            </a:extLst>
          </p:cNvPr>
          <p:cNvSpPr txBox="1"/>
          <p:nvPr/>
        </p:nvSpPr>
        <p:spPr>
          <a:xfrm>
            <a:off x="5334000" y="2781300"/>
            <a:ext cx="480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PENTGON.BASE.PAUL.</a:t>
            </a:r>
          </a:p>
          <a:p>
            <a:r>
              <a:rPr lang="en-US" dirty="0"/>
              <a:t>		DEA(</a:t>
            </a:r>
            <a:r>
              <a:rPr lang="en-US" strike="sngStrike" dirty="0" err="1"/>
              <a:t>cocain</a:t>
            </a:r>
            <a:r>
              <a:rPr lang="en-US" dirty="0"/>
              <a:t>)</a:t>
            </a:r>
            <a:r>
              <a:rPr lang="en-US" strike="sngStrike" dirty="0"/>
              <a:t> Stefan und </a:t>
            </a:r>
            <a:r>
              <a:rPr lang="en-US" strike="sngStrike" dirty="0" err="1"/>
              <a:t>beate</a:t>
            </a:r>
            <a:endParaRPr lang="en-US" strike="sngStri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12D46-220C-4EF5-8726-35A0919DEEC1}"/>
              </a:ext>
            </a:extLst>
          </p:cNvPr>
          <p:cNvSpPr txBox="1"/>
          <p:nvPr/>
        </p:nvSpPr>
        <p:spPr>
          <a:xfrm>
            <a:off x="5323684" y="2448700"/>
            <a:ext cx="33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PENTAONG.BASE.PX.SHOES.SALES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B0A16E-7CAB-4B4E-95C3-BD531A0C3E81}"/>
              </a:ext>
            </a:extLst>
          </p:cNvPr>
          <p:cNvCxnSpPr/>
          <p:nvPr/>
        </p:nvCxnSpPr>
        <p:spPr>
          <a:xfrm flipV="1">
            <a:off x="8716786" y="3746717"/>
            <a:ext cx="1066800" cy="12096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E31BD-222E-498A-A41F-0AE0E6C826BE}"/>
              </a:ext>
            </a:extLst>
          </p:cNvPr>
          <p:cNvCxnSpPr/>
          <p:nvPr/>
        </p:nvCxnSpPr>
        <p:spPr>
          <a:xfrm>
            <a:off x="3566678" y="3150632"/>
            <a:ext cx="1983222" cy="231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DC0C51-9D02-4F24-92B4-671A91BA39DA}"/>
              </a:ext>
            </a:extLst>
          </p:cNvPr>
          <p:cNvSpPr txBox="1"/>
          <p:nvPr/>
        </p:nvSpPr>
        <p:spPr>
          <a:xfrm>
            <a:off x="5549900" y="3675448"/>
            <a:ext cx="289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Dell.quest.client.ushse.beate</a:t>
            </a:r>
            <a:endParaRPr lang="en-US" strike="sngStrik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F0571E-BE24-43ED-B1FC-DABB0F096AB4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  <a:ln>
            <a:solidFill>
              <a:srgbClr val="A8BDE2">
                <a:alpha val="2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44943-5A17-4947-9836-24DD35C318AE}"/>
              </a:ext>
            </a:extLst>
          </p:cNvPr>
          <p:cNvSpPr/>
          <p:nvPr/>
        </p:nvSpPr>
        <p:spPr>
          <a:xfrm>
            <a:off x="0" y="870634"/>
            <a:ext cx="12192000" cy="3120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6DF7AD-D03B-4183-B834-CA0A38EEDA45}"/>
              </a:ext>
            </a:extLst>
          </p:cNvPr>
          <p:cNvCxnSpPr/>
          <p:nvPr/>
        </p:nvCxnSpPr>
        <p:spPr>
          <a:xfrm>
            <a:off x="1997285" y="3104465"/>
            <a:ext cx="1983222" cy="231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CAE317-2564-4F8C-89F0-30246E9678FB}"/>
              </a:ext>
            </a:extLst>
          </p:cNvPr>
          <p:cNvSpPr txBox="1"/>
          <p:nvPr/>
        </p:nvSpPr>
        <p:spPr>
          <a:xfrm>
            <a:off x="1762125" y="2006600"/>
            <a:ext cx="383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000.tw.pns(</a:t>
            </a:r>
            <a:r>
              <a:rPr lang="en-US" strike="sngStrike" dirty="0"/>
              <a:t>bra a bra </a:t>
            </a:r>
            <a:r>
              <a:rPr lang="en-US" strike="sngStrike" dirty="0" err="1"/>
              <a:t>hangina</a:t>
            </a:r>
            <a:r>
              <a:rPr lang="en-US" strike="sngStrike" dirty="0"/>
              <a:t> t size:</a:t>
            </a:r>
            <a:r>
              <a:rPr lang="en-US" dirty="0"/>
              <a:t> 0c)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BDC038-3361-4958-9474-E0750D41A493}"/>
              </a:ext>
            </a:extLst>
          </p:cNvPr>
          <p:cNvCxnSpPr/>
          <p:nvPr/>
        </p:nvCxnSpPr>
        <p:spPr>
          <a:xfrm>
            <a:off x="4966853" y="1841500"/>
            <a:ext cx="481447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1FF708-D4EE-4EF7-BBEF-7384BA6424A5}"/>
              </a:ext>
            </a:extLst>
          </p:cNvPr>
          <p:cNvSpPr txBox="1"/>
          <p:nvPr/>
        </p:nvSpPr>
        <p:spPr>
          <a:xfrm>
            <a:off x="2621783" y="2364645"/>
            <a:ext cx="21194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1994 </a:t>
            </a:r>
            <a:r>
              <a:rPr lang="en-US" sz="800" strike="sngStrike" dirty="0"/>
              <a:t>0.0001baxter </a:t>
            </a:r>
            <a:r>
              <a:rPr lang="en-US" sz="800" strike="sngStrike" dirty="0" err="1"/>
              <a:t>phil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chezlotz</a:t>
            </a:r>
            <a:r>
              <a:rPr lang="en-US" sz="800" strike="sngStrike" dirty="0"/>
              <a:t> (</a:t>
            </a:r>
            <a:r>
              <a:rPr lang="en-US" sz="800" strike="sngStrike" dirty="0" err="1"/>
              <a:t>churchhill</a:t>
            </a:r>
            <a:r>
              <a:rPr lang="en-US" sz="800" strike="sngStrike" dirty="0"/>
              <a:t> 0c)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2BDFCA-3554-4C89-A240-E53167BF8958}"/>
              </a:ext>
            </a:extLst>
          </p:cNvPr>
          <p:cNvSpPr txBox="1"/>
          <p:nvPr/>
        </p:nvSpPr>
        <p:spPr>
          <a:xfrm>
            <a:off x="563610" y="902890"/>
            <a:ext cx="74497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SMALL PROJECTS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5ED7D1-42B8-40E1-BB78-6A3552EB8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74" y="5987366"/>
            <a:ext cx="641379" cy="46402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1E57A44-B404-449E-8C67-8443001C0B52}"/>
              </a:ext>
            </a:extLst>
          </p:cNvPr>
          <p:cNvSpPr/>
          <p:nvPr/>
        </p:nvSpPr>
        <p:spPr>
          <a:xfrm>
            <a:off x="8291821" y="1371355"/>
            <a:ext cx="2947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SMALL Vagina – 0c</a:t>
            </a:r>
          </a:p>
        </p:txBody>
      </p:sp>
    </p:spTree>
    <p:extLst>
      <p:ext uri="{BB962C8B-B14F-4D97-AF65-F5344CB8AC3E}">
        <p14:creationId xmlns:p14="http://schemas.microsoft.com/office/powerpoint/2010/main" val="406749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0F0571E-BE24-43ED-B1FC-DABB0F096AB4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  <a:ln>
            <a:solidFill>
              <a:srgbClr val="A8BDE2">
                <a:alpha val="2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44943-5A17-4947-9836-24DD35C318AE}"/>
              </a:ext>
            </a:extLst>
          </p:cNvPr>
          <p:cNvSpPr/>
          <p:nvPr/>
        </p:nvSpPr>
        <p:spPr>
          <a:xfrm>
            <a:off x="0" y="870634"/>
            <a:ext cx="12192000" cy="3120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BDC038-3361-4958-9474-E0750D41A493}"/>
              </a:ext>
            </a:extLst>
          </p:cNvPr>
          <p:cNvCxnSpPr/>
          <p:nvPr/>
        </p:nvCxnSpPr>
        <p:spPr>
          <a:xfrm>
            <a:off x="4966853" y="1841500"/>
            <a:ext cx="481447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2BDFCA-3554-4C89-A240-E53167BF8958}"/>
              </a:ext>
            </a:extLst>
          </p:cNvPr>
          <p:cNvSpPr txBox="1"/>
          <p:nvPr/>
        </p:nvSpPr>
        <p:spPr>
          <a:xfrm>
            <a:off x="563610" y="902890"/>
            <a:ext cx="74497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SMALL PROJECTS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E57A44-B404-449E-8C67-8443001C0B52}"/>
              </a:ext>
            </a:extLst>
          </p:cNvPr>
          <p:cNvSpPr/>
          <p:nvPr/>
        </p:nvSpPr>
        <p:spPr>
          <a:xfrm>
            <a:off x="7154371" y="3484086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SMALL VIRINGIA – 0c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64214-2672-4307-99ED-F0C278C09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71" y="2765425"/>
            <a:ext cx="1676400" cy="27241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FEF110-009E-4A6A-951A-5EC7D3901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4" y="2063750"/>
            <a:ext cx="1857375" cy="24574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DC7E9D-454F-471E-BA30-B0ABF24CC127}"/>
              </a:ext>
            </a:extLst>
          </p:cNvPr>
          <p:cNvCxnSpPr/>
          <p:nvPr/>
        </p:nvCxnSpPr>
        <p:spPr>
          <a:xfrm>
            <a:off x="4000500" y="4000500"/>
            <a:ext cx="322580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25AB8ED-0E23-43F8-8739-B0B4047924A5}"/>
              </a:ext>
            </a:extLst>
          </p:cNvPr>
          <p:cNvSpPr/>
          <p:nvPr/>
        </p:nvSpPr>
        <p:spPr>
          <a:xfrm>
            <a:off x="7154371" y="3786956"/>
            <a:ext cx="1821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SMALL chest – 0c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C4D1D-067E-4BFA-B12C-F964A32C557B}"/>
              </a:ext>
            </a:extLst>
          </p:cNvPr>
          <p:cNvCxnSpPr/>
          <p:nvPr/>
        </p:nvCxnSpPr>
        <p:spPr>
          <a:xfrm>
            <a:off x="7899400" y="41275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03C976-C2F1-4047-B8FA-90C2231E226D}"/>
              </a:ext>
            </a:extLst>
          </p:cNvPr>
          <p:cNvCxnSpPr/>
          <p:nvPr/>
        </p:nvCxnSpPr>
        <p:spPr>
          <a:xfrm>
            <a:off x="8978487" y="42037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BAA2F7-FDBB-409F-BF8C-EDCC4A618E08}"/>
              </a:ext>
            </a:extLst>
          </p:cNvPr>
          <p:cNvCxnSpPr/>
          <p:nvPr/>
        </p:nvCxnSpPr>
        <p:spPr>
          <a:xfrm>
            <a:off x="8616662" y="42037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70C4D3-76DF-40E2-8DEE-4C5E4CFFBCF2}"/>
              </a:ext>
            </a:extLst>
          </p:cNvPr>
          <p:cNvCxnSpPr/>
          <p:nvPr/>
        </p:nvCxnSpPr>
        <p:spPr>
          <a:xfrm>
            <a:off x="8267124" y="42037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0744CF-A445-431D-9185-8A11368B9C3B}"/>
              </a:ext>
            </a:extLst>
          </p:cNvPr>
          <p:cNvCxnSpPr>
            <a:cxnSpLocks/>
          </p:cNvCxnSpPr>
          <p:nvPr/>
        </p:nvCxnSpPr>
        <p:spPr>
          <a:xfrm>
            <a:off x="7899400" y="4356100"/>
            <a:ext cx="2158174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10D86E-894A-470E-B56F-4C429ED1251A}"/>
              </a:ext>
            </a:extLst>
          </p:cNvPr>
          <p:cNvCxnSpPr>
            <a:cxnSpLocks/>
          </p:cNvCxnSpPr>
          <p:nvPr/>
        </p:nvCxnSpPr>
        <p:spPr>
          <a:xfrm>
            <a:off x="8051800" y="4508500"/>
            <a:ext cx="2158174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929F01-280E-4CC3-B8B5-BC1FD1A19043}"/>
              </a:ext>
            </a:extLst>
          </p:cNvPr>
          <p:cNvCxnSpPr>
            <a:cxnSpLocks/>
          </p:cNvCxnSpPr>
          <p:nvPr/>
        </p:nvCxnSpPr>
        <p:spPr>
          <a:xfrm>
            <a:off x="8204200" y="4660900"/>
            <a:ext cx="2158174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191254-E63D-422D-A1E4-239712471F7B}"/>
              </a:ext>
            </a:extLst>
          </p:cNvPr>
          <p:cNvCxnSpPr>
            <a:cxnSpLocks/>
          </p:cNvCxnSpPr>
          <p:nvPr/>
        </p:nvCxnSpPr>
        <p:spPr>
          <a:xfrm>
            <a:off x="8356600" y="4813300"/>
            <a:ext cx="2158174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6C74A65-57A3-49EA-BB8D-8CAB29ABEC27}"/>
              </a:ext>
            </a:extLst>
          </p:cNvPr>
          <p:cNvSpPr/>
          <p:nvPr/>
        </p:nvSpPr>
        <p:spPr>
          <a:xfrm>
            <a:off x="9036850" y="4356100"/>
            <a:ext cx="309361" cy="138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9DED872-2760-449A-BDB3-0DAF84B19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62" y="1244600"/>
            <a:ext cx="2857500" cy="1600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068C05-93FA-4E57-A9F9-2793D45D6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7063" y="2949574"/>
            <a:ext cx="2101324" cy="66357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C354FB-7413-4D59-8E62-74D7DBBAA761}"/>
              </a:ext>
            </a:extLst>
          </p:cNvPr>
          <p:cNvCxnSpPr/>
          <p:nvPr/>
        </p:nvCxnSpPr>
        <p:spPr>
          <a:xfrm>
            <a:off x="9531062" y="1244600"/>
            <a:ext cx="171738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5F4854-7D7B-4463-991C-995D7F4FD5F3}"/>
              </a:ext>
            </a:extLst>
          </p:cNvPr>
          <p:cNvCxnSpPr>
            <a:stCxn id="37" idx="4"/>
          </p:cNvCxnSpPr>
          <p:nvPr/>
        </p:nvCxnSpPr>
        <p:spPr>
          <a:xfrm flipV="1">
            <a:off x="9191531" y="3044612"/>
            <a:ext cx="866043" cy="144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701F21-7728-4AED-A594-E1220F715494}"/>
              </a:ext>
            </a:extLst>
          </p:cNvPr>
          <p:cNvCxnSpPr/>
          <p:nvPr/>
        </p:nvCxnSpPr>
        <p:spPr>
          <a:xfrm flipH="1" flipV="1">
            <a:off x="9589425" y="2540000"/>
            <a:ext cx="361825" cy="40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CF5214-E318-4142-834C-8EA86AB23847}"/>
              </a:ext>
            </a:extLst>
          </p:cNvPr>
          <p:cNvCxnSpPr/>
          <p:nvPr/>
        </p:nvCxnSpPr>
        <p:spPr>
          <a:xfrm flipH="1" flipV="1">
            <a:off x="9761163" y="1654174"/>
            <a:ext cx="18349" cy="94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FE4BB9-1FEC-4C38-AC3D-76C59A7B2EDA}"/>
              </a:ext>
            </a:extLst>
          </p:cNvPr>
          <p:cNvCxnSpPr>
            <a:stCxn id="29" idx="1"/>
            <a:endCxn id="29" idx="3"/>
          </p:cNvCxnSpPr>
          <p:nvPr/>
        </p:nvCxnSpPr>
        <p:spPr>
          <a:xfrm>
            <a:off x="7154371" y="3668752"/>
            <a:ext cx="2206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DBBC23-7AC5-4553-A843-C37A7861B0B8}"/>
              </a:ext>
            </a:extLst>
          </p:cNvPr>
          <p:cNvCxnSpPr/>
          <p:nvPr/>
        </p:nvCxnSpPr>
        <p:spPr>
          <a:xfrm>
            <a:off x="8813800" y="3853418"/>
            <a:ext cx="298223" cy="35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6D2EDB-C1D2-445C-98F9-28B3EA3E81BB}"/>
              </a:ext>
            </a:extLst>
          </p:cNvPr>
          <p:cNvCxnSpPr>
            <a:cxnSpLocks/>
          </p:cNvCxnSpPr>
          <p:nvPr/>
        </p:nvCxnSpPr>
        <p:spPr>
          <a:xfrm>
            <a:off x="8451975" y="4038084"/>
            <a:ext cx="584875" cy="52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5B5E8BC-4D57-489A-AD10-84779391F573}"/>
              </a:ext>
            </a:extLst>
          </p:cNvPr>
          <p:cNvSpPr/>
          <p:nvPr/>
        </p:nvSpPr>
        <p:spPr>
          <a:xfrm>
            <a:off x="9189250" y="4508500"/>
            <a:ext cx="309361" cy="138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B134B1-7845-48C7-BAB2-FA0143152148}"/>
              </a:ext>
            </a:extLst>
          </p:cNvPr>
          <p:cNvSpPr txBox="1"/>
          <p:nvPr/>
        </p:nvSpPr>
        <p:spPr>
          <a:xfrm>
            <a:off x="10604250" y="4494214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Medical Center</a:t>
            </a:r>
          </a:p>
          <a:p>
            <a:r>
              <a:rPr lang="en-US" sz="800" strike="sngStrike" dirty="0" err="1"/>
              <a:t>Hassement</a:t>
            </a:r>
            <a:r>
              <a:rPr lang="en-US" sz="800" strike="sngStrike" dirty="0"/>
              <a:t>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A53B4A3-D43B-4E9E-AF8D-40FDB2645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961" y="4072344"/>
            <a:ext cx="698813" cy="393082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584F29-1300-4720-9AD4-4EA4215E7647}"/>
              </a:ext>
            </a:extLst>
          </p:cNvPr>
          <p:cNvCxnSpPr>
            <a:cxnSpLocks/>
          </p:cNvCxnSpPr>
          <p:nvPr/>
        </p:nvCxnSpPr>
        <p:spPr>
          <a:xfrm flipV="1">
            <a:off x="10604250" y="4135844"/>
            <a:ext cx="530118" cy="19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475F2FDC-350C-40FD-A7A1-10917CB28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24" y="5419600"/>
            <a:ext cx="2795152" cy="1135531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56BEB2-8764-49AA-B606-9A35F7E38950}"/>
              </a:ext>
            </a:extLst>
          </p:cNvPr>
          <p:cNvCxnSpPr/>
          <p:nvPr/>
        </p:nvCxnSpPr>
        <p:spPr>
          <a:xfrm flipV="1">
            <a:off x="7154371" y="4908550"/>
            <a:ext cx="4478829" cy="164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027E8DAB-E9A6-40B6-A0FC-E91F6589FC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4" y="5262591"/>
            <a:ext cx="1251329" cy="93849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92E9779-184C-4F14-B3FA-62079F3615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29" y="5561976"/>
            <a:ext cx="323477" cy="3397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F236A2E-223B-407B-B0E7-79B1D95503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19" y="5561976"/>
            <a:ext cx="325648" cy="32564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E38FB40-A90A-4743-A0AA-40505F31879A}"/>
              </a:ext>
            </a:extLst>
          </p:cNvPr>
          <p:cNvSpPr txBox="1"/>
          <p:nvPr/>
        </p:nvSpPr>
        <p:spPr>
          <a:xfrm>
            <a:off x="95465" y="4489636"/>
            <a:ext cx="2929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1987 VIRIGNIA M-I-S-S-I-P-P-I</a:t>
            </a:r>
          </a:p>
          <a:p>
            <a:r>
              <a:rPr lang="en-US" dirty="0"/>
              <a:t>	PRICE </a:t>
            </a:r>
            <a:r>
              <a:rPr lang="en-US" dirty="0" err="1"/>
              <a:t>Jrs</a:t>
            </a:r>
            <a:r>
              <a:rPr lang="en-US" dirty="0"/>
              <a:t>.</a:t>
            </a:r>
          </a:p>
          <a:p>
            <a:r>
              <a:rPr lang="en-US" dirty="0"/>
              <a:t>	PRICE Mrs.</a:t>
            </a:r>
          </a:p>
          <a:p>
            <a:r>
              <a:rPr lang="en-US" dirty="0"/>
              <a:t>	PRICE Miss</a:t>
            </a:r>
          </a:p>
          <a:p>
            <a:r>
              <a:rPr lang="en-US" dirty="0"/>
              <a:t>1994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5792CE5-7F76-4E99-934B-A85ADAC1D0EF}"/>
              </a:ext>
            </a:extLst>
          </p:cNvPr>
          <p:cNvCxnSpPr>
            <a:cxnSpLocks/>
          </p:cNvCxnSpPr>
          <p:nvPr/>
        </p:nvCxnSpPr>
        <p:spPr>
          <a:xfrm>
            <a:off x="10274446" y="1182686"/>
            <a:ext cx="24676" cy="561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420630B-5E9C-4137-8636-2A1651F735FA}"/>
              </a:ext>
            </a:extLst>
          </p:cNvPr>
          <p:cNvCxnSpPr/>
          <p:nvPr/>
        </p:nvCxnSpPr>
        <p:spPr>
          <a:xfrm>
            <a:off x="0" y="6112590"/>
            <a:ext cx="12100883" cy="4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B3B5444A-3AE5-4EFF-8249-F384C4C9C7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24" y="6237443"/>
            <a:ext cx="1905000" cy="59055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AE6AA8B-01EF-462A-BFCB-71004FB3D78B}"/>
              </a:ext>
            </a:extLst>
          </p:cNvPr>
          <p:cNvSpPr/>
          <p:nvPr/>
        </p:nvSpPr>
        <p:spPr>
          <a:xfrm>
            <a:off x="762724" y="6456566"/>
            <a:ext cx="2706406" cy="25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70E261-7A77-455F-BC7C-825AE542E50F}"/>
              </a:ext>
            </a:extLst>
          </p:cNvPr>
          <p:cNvSpPr txBox="1"/>
          <p:nvPr/>
        </p:nvSpPr>
        <p:spPr>
          <a:xfrm>
            <a:off x="3580187" y="607945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man snoring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9523BCF-67A9-4E61-863C-621AA4BEF3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54" y="6362587"/>
            <a:ext cx="411229" cy="345768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166AC2F-F384-4723-B051-210E8B237BF7}"/>
              </a:ext>
            </a:extLst>
          </p:cNvPr>
          <p:cNvCxnSpPr>
            <a:stCxn id="78" idx="1"/>
          </p:cNvCxnSpPr>
          <p:nvPr/>
        </p:nvCxnSpPr>
        <p:spPr>
          <a:xfrm>
            <a:off x="3580187" y="6264118"/>
            <a:ext cx="2160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1CC51C-5DAF-4D48-BE67-13BB90B7E0BE}"/>
              </a:ext>
            </a:extLst>
          </p:cNvPr>
          <p:cNvCxnSpPr/>
          <p:nvPr/>
        </p:nvCxnSpPr>
        <p:spPr>
          <a:xfrm>
            <a:off x="4240354" y="6448784"/>
            <a:ext cx="852346" cy="259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2B4277-06FD-453C-B085-E514C7FAD42D}"/>
              </a:ext>
            </a:extLst>
          </p:cNvPr>
          <p:cNvSpPr txBox="1"/>
          <p:nvPr/>
        </p:nvSpPr>
        <p:spPr>
          <a:xfrm>
            <a:off x="5659985" y="6411331"/>
            <a:ext cx="126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Phil-default</a:t>
            </a:r>
          </a:p>
        </p:txBody>
      </p:sp>
    </p:spTree>
    <p:extLst>
      <p:ext uri="{BB962C8B-B14F-4D97-AF65-F5344CB8AC3E}">
        <p14:creationId xmlns:p14="http://schemas.microsoft.com/office/powerpoint/2010/main" val="196807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B7BD8B-EDB3-4EAB-B36F-97C6D6AB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768" y="2253056"/>
            <a:ext cx="5984464" cy="358894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3C81DE-96C6-4417-A786-F756F6AE942B}"/>
              </a:ext>
            </a:extLst>
          </p:cNvPr>
          <p:cNvCxnSpPr/>
          <p:nvPr/>
        </p:nvCxnSpPr>
        <p:spPr>
          <a:xfrm>
            <a:off x="2501900" y="1714500"/>
            <a:ext cx="7747000" cy="453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4FC78D0-5A10-4D50-9AE5-501887617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046555"/>
            <a:ext cx="2857500" cy="16002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F48E30-539E-445E-90A9-175725B4AD3A}"/>
              </a:ext>
            </a:extLst>
          </p:cNvPr>
          <p:cNvCxnSpPr/>
          <p:nvPr/>
        </p:nvCxnSpPr>
        <p:spPr>
          <a:xfrm flipH="1" flipV="1">
            <a:off x="4457700" y="2253056"/>
            <a:ext cx="1498600" cy="1569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4E689-290B-4EAB-80F6-6D2F2C3A3A61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  <a:ln>
            <a:solidFill>
              <a:srgbClr val="A8BDE2">
                <a:alpha val="2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62326C-A002-44DA-AEAA-88D1754926FB}"/>
              </a:ext>
            </a:extLst>
          </p:cNvPr>
          <p:cNvSpPr/>
          <p:nvPr/>
        </p:nvSpPr>
        <p:spPr>
          <a:xfrm>
            <a:off x="0" y="870634"/>
            <a:ext cx="12192000" cy="3120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C1CE63-0DBF-49B8-B8D1-53D22ACA7780}"/>
              </a:ext>
            </a:extLst>
          </p:cNvPr>
          <p:cNvCxnSpPr>
            <a:cxnSpLocks/>
          </p:cNvCxnSpPr>
          <p:nvPr/>
        </p:nvCxnSpPr>
        <p:spPr>
          <a:xfrm flipV="1">
            <a:off x="977900" y="1182686"/>
            <a:ext cx="6083300" cy="146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04CDB6F-60D4-4A71-A4DC-F38047C8F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26" y="1790700"/>
            <a:ext cx="700293" cy="86669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270271-AAE9-46DD-9BAB-2BC9B6EC1C32}"/>
              </a:ext>
            </a:extLst>
          </p:cNvPr>
          <p:cNvCxnSpPr/>
          <p:nvPr/>
        </p:nvCxnSpPr>
        <p:spPr>
          <a:xfrm flipV="1">
            <a:off x="508000" y="1498600"/>
            <a:ext cx="7188200" cy="448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1FC911-CE3A-4029-9AA9-4CAAF2898B22}"/>
              </a:ext>
            </a:extLst>
          </p:cNvPr>
          <p:cNvCxnSpPr/>
          <p:nvPr/>
        </p:nvCxnSpPr>
        <p:spPr>
          <a:xfrm flipV="1">
            <a:off x="2882900" y="2298190"/>
            <a:ext cx="7188200" cy="448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52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192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Custom-tc-cen10</dc:creator>
  <cp:lastModifiedBy>Custom-tc-cen10</cp:lastModifiedBy>
  <cp:revision>6</cp:revision>
  <dcterms:created xsi:type="dcterms:W3CDTF">2023-06-14T20:22:55Z</dcterms:created>
  <dcterms:modified xsi:type="dcterms:W3CDTF">2023-06-14T21:41:07Z</dcterms:modified>
</cp:coreProperties>
</file>