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805C-5BDF-4E2C-B46F-B9882AC2A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728C4-0C2A-408E-B335-0F11D2A8B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E1527-78C1-4DC3-B95F-A7A854861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4553-561A-4A67-BD07-5A41940C2304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C3A18-D039-4C90-BB79-C1350A1C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7E548-D835-4ED9-913F-7728DBC43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0786-8C94-40E8-949D-52267DF66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80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079B9-EC86-44E2-9EAC-AA5EC9FE0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612EE-E8EF-46A5-9E13-996659D29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CE40C-FD3E-4098-9EDA-5CE273C73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4553-561A-4A67-BD07-5A41940C2304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98B22-15F4-4F0C-A6BF-7DCD012E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1AE20-8804-4B6C-908B-5B0CCCD5C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0786-8C94-40E8-949D-52267DF66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6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F69D4C-6C08-41F1-99DF-889CAB024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FB461-921B-448D-8251-507060538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4AB0B-5242-4C98-82B1-809FB8D05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4553-561A-4A67-BD07-5A41940C2304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933BB-B6AB-47AE-A6E7-1A2330B59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6BD8D-17F7-4B3B-B98E-721ED268A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0786-8C94-40E8-949D-52267DF66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8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1BDEC-A0DC-4708-80B2-4EB399973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84D06-22BE-4B96-B3B8-64CF6B7DA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2BB37-8528-45D4-A54D-32E52CE9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4553-561A-4A67-BD07-5A41940C2304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D6052-8AD3-45BE-AD8F-6A50208FA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3767B-AE0E-478B-A6F1-3FCFA45A8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0786-8C94-40E8-949D-52267DF66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9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5349-0212-4AF3-902E-4665D098D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65554-4120-4306-B016-0B44DDC35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2FC82-2450-40E2-85F9-BB4E7366B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4553-561A-4A67-BD07-5A41940C2304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96D0D-7760-410C-A6CE-16D294961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CD3A7-CF99-44EC-A5E5-A7A654A0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0786-8C94-40E8-949D-52267DF66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9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60347-C226-4BF4-BAB3-72CC4D3EE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75DD6-3F55-4689-BFEF-840973638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EFBF0-91F5-4150-80A6-C1AB04468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28824-E520-43E6-A211-7A937F6FB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4553-561A-4A67-BD07-5A41940C2304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35FD1-93E2-469B-BCE3-8FDB6B606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D24BD-B2B5-49FC-8EC2-A6CF45A91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0786-8C94-40E8-949D-52267DF66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73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438D3-0334-4968-BA7A-6FBE35AB3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51D43-ACCD-48C5-AFFB-A9C457D7C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0336D-91CE-4EC9-91FD-DE1600468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16AC55-D0FB-4598-81CE-C44C045B0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796F46-21B8-4882-80F9-A7E9514693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B1D7B0-F708-434B-9CAD-E529F76C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4553-561A-4A67-BD07-5A41940C2304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728BD3-D114-43CF-AAFE-65EF229E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78B9AE-51E6-4043-8F28-B1885E13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0786-8C94-40E8-949D-52267DF66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41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1CFB2-4A0B-449A-9D3A-D7C6C3301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7BEC5E-2EA9-40FC-B3C3-61E168B8F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4553-561A-4A67-BD07-5A41940C2304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25D4B-828B-4F5A-950F-97C366C01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C4F136-EF53-4A88-BD2D-A0EFB7847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0786-8C94-40E8-949D-52267DF66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3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BF1D06-AAD7-4F45-B42F-B8D102814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4553-561A-4A67-BD07-5A41940C2304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6EDDB-6A9A-4455-9FDA-BE175773A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CF12A-1B5C-43A6-ADEE-22C37904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0786-8C94-40E8-949D-52267DF66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08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BD34-F098-43A3-9861-2C459C41B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27855-3A08-4C62-A7C9-5ECE8FEB0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E9219-6F77-4110-BC81-16B81A3C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C32D6-05E1-40CD-8829-3DFEACCED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4553-561A-4A67-BD07-5A41940C2304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776B3-BDBF-4DAB-8013-C6B6F569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5CF5B-3A45-4949-8DC3-8FAF9F74C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0786-8C94-40E8-949D-52267DF66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4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67EE-8820-44BD-91DF-3B7F6FDDE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86295D-F649-42DF-B408-3FF57547C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98E63-0293-40C7-9C19-AD2FB6E48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9CD2B-7E48-472C-A16A-6230E849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4553-561A-4A67-BD07-5A41940C2304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18706-B9E0-4706-A5A0-E7E6229E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43DAE-B73A-4710-BC85-99D9C79BB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0786-8C94-40E8-949D-52267DF66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4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27D455-CDA1-451A-B382-6D2DF11C5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D35F4-309F-417E-B006-54A26A8C7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D6B3E-5AD6-4280-BA1B-3D0311F20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4553-561A-4A67-BD07-5A41940C2304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11262-A134-4A47-9935-F3ED0F871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B2555-311E-4414-A8F6-B715EDF8F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30786-8C94-40E8-949D-52267DF66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4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C23C59-4FBB-4D93-834A-2900CA56BEC9}"/>
              </a:ext>
            </a:extLst>
          </p:cNvPr>
          <p:cNvSpPr/>
          <p:nvPr/>
        </p:nvSpPr>
        <p:spPr>
          <a:xfrm>
            <a:off x="0" y="0"/>
            <a:ext cx="12192000" cy="825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CE27AC-7BBA-4D07-BA4B-A447A456B222}"/>
              </a:ext>
            </a:extLst>
          </p:cNvPr>
          <p:cNvSpPr/>
          <p:nvPr/>
        </p:nvSpPr>
        <p:spPr>
          <a:xfrm>
            <a:off x="0" y="825500"/>
            <a:ext cx="12192000" cy="3429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4393B2-65FF-4944-8809-44693746CACD}"/>
              </a:ext>
            </a:extLst>
          </p:cNvPr>
          <p:cNvSpPr txBox="1"/>
          <p:nvPr/>
        </p:nvSpPr>
        <p:spPr>
          <a:xfrm>
            <a:off x="2235200" y="2260701"/>
            <a:ext cx="5372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C++</a:t>
            </a:r>
            <a:r>
              <a:rPr lang="en-US" dirty="0"/>
              <a:t>  </a:t>
            </a:r>
            <a:r>
              <a:rPr lang="en-US" b="1" dirty="0"/>
              <a:t>TIMOTHY</a:t>
            </a:r>
            <a:r>
              <a:rPr lang="en-US" dirty="0"/>
              <a:t>(</a:t>
            </a:r>
            <a:r>
              <a:rPr lang="en-US" dirty="0" err="1"/>
              <a:t>gary</a:t>
            </a:r>
            <a:r>
              <a:rPr lang="en-US" dirty="0"/>
              <a:t>): </a:t>
            </a:r>
            <a:r>
              <a:rPr lang="en-US" strike="sngStrike" dirty="0"/>
              <a:t>you have to know all the patterns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746FBD-90DA-4BB7-B86B-66F5203486B3}"/>
              </a:ext>
            </a:extLst>
          </p:cNvPr>
          <p:cNvSpPr txBox="1"/>
          <p:nvPr/>
        </p:nvSpPr>
        <p:spPr>
          <a:xfrm>
            <a:off x="3530600" y="6210300"/>
            <a:ext cx="457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§Stalking </a:t>
            </a:r>
            <a:r>
              <a:rPr lang="en-US" strike="sngStrike" dirty="0"/>
              <a:t>apple rap music </a:t>
            </a:r>
            <a:r>
              <a:rPr lang="en-US" dirty="0"/>
              <a:t>2023 2016 6Y WHITE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F8A542-EC9D-48D2-A0CD-DABA8E65B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072812" y="1184499"/>
            <a:ext cx="1004888" cy="14455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D85FBF1-FAD2-4D90-991C-4008D7EC2F5A}"/>
              </a:ext>
            </a:extLst>
          </p:cNvPr>
          <p:cNvSpPr/>
          <p:nvPr/>
        </p:nvSpPr>
        <p:spPr>
          <a:xfrm>
            <a:off x="2235200" y="1765300"/>
            <a:ext cx="2616200" cy="342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STARBUCKS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8C4044-B847-4744-9015-6A68BCECC00C}"/>
              </a:ext>
            </a:extLst>
          </p:cNvPr>
          <p:cNvSpPr txBox="1"/>
          <p:nvPr/>
        </p:nvSpPr>
        <p:spPr>
          <a:xfrm>
            <a:off x="4921640" y="1738868"/>
            <a:ext cx="60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Fred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1A03853-2F08-43B0-A5CA-93F9BD8A5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227" y="1399808"/>
            <a:ext cx="1230225" cy="12302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935404F-73DF-4786-9A19-03BBBDA35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114" y="2997743"/>
            <a:ext cx="1230225" cy="12302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934264-54A5-4A32-96D3-FADA48E81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504" y="2861439"/>
            <a:ext cx="1230225" cy="12302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07F75F-107A-49A2-969E-500946C76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992" y="2915420"/>
            <a:ext cx="1230225" cy="12302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674D475-B917-4964-AF21-B10F36BCC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906" y="1399807"/>
            <a:ext cx="1230225" cy="12302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088E04E-63C6-4D37-AF58-9144CF4FCE44}"/>
              </a:ext>
            </a:extLst>
          </p:cNvPr>
          <p:cNvSpPr txBox="1"/>
          <p:nvPr/>
        </p:nvSpPr>
        <p:spPr>
          <a:xfrm>
            <a:off x="1841326" y="4484318"/>
            <a:ext cx="140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nonPoliceCfg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5B47E4-90ED-490C-8B16-6FE8AE7ED918}"/>
              </a:ext>
            </a:extLst>
          </p:cNvPr>
          <p:cNvSpPr/>
          <p:nvPr/>
        </p:nvSpPr>
        <p:spPr>
          <a:xfrm>
            <a:off x="3342883" y="4564001"/>
            <a:ext cx="1983186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CISCO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8EA416-EDD6-4E8D-8B6B-E843980F092F}"/>
              </a:ext>
            </a:extLst>
          </p:cNvPr>
          <p:cNvSpPr txBox="1"/>
          <p:nvPr/>
        </p:nvSpPr>
        <p:spPr>
          <a:xfrm>
            <a:off x="2793304" y="4933333"/>
            <a:ext cx="31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JOHN:  </a:t>
            </a:r>
            <a:r>
              <a:rPr lang="en-US" dirty="0"/>
              <a:t>41.CPVA.SQ.CHAMBERS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7BBF33F-30FE-4066-8899-E1F58C1A7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771" y="4933333"/>
            <a:ext cx="492494" cy="61479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9A95999-FD9C-4246-9884-695033F51E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236" y="2753400"/>
            <a:ext cx="537708" cy="537708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12D1AEC-F352-4A7B-9A29-48526EEBEF24}"/>
              </a:ext>
            </a:extLst>
          </p:cNvPr>
          <p:cNvCxnSpPr/>
          <p:nvPr/>
        </p:nvCxnSpPr>
        <p:spPr>
          <a:xfrm flipV="1">
            <a:off x="5699342" y="2861439"/>
            <a:ext cx="989557" cy="42966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1F59EC-930F-419A-85F2-F1F2E89ADD35}"/>
              </a:ext>
            </a:extLst>
          </p:cNvPr>
          <p:cNvCxnSpPr/>
          <p:nvPr/>
        </p:nvCxnSpPr>
        <p:spPr>
          <a:xfrm flipV="1">
            <a:off x="6096000" y="5087830"/>
            <a:ext cx="989557" cy="42966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F99AA53-46C0-4001-8B89-705093D88E2C}"/>
              </a:ext>
            </a:extLst>
          </p:cNvPr>
          <p:cNvSpPr txBox="1"/>
          <p:nvPr/>
        </p:nvSpPr>
        <p:spPr>
          <a:xfrm>
            <a:off x="1621320" y="3059668"/>
            <a:ext cx="1747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trike="sngStrike" dirty="0"/>
              <a:t>“Finally leaving”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5A32106-F6CB-44D7-B360-38523A8E645F}"/>
              </a:ext>
            </a:extLst>
          </p:cNvPr>
          <p:cNvSpPr/>
          <p:nvPr/>
        </p:nvSpPr>
        <p:spPr>
          <a:xfrm>
            <a:off x="1918108" y="1194832"/>
            <a:ext cx="452296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2005-2023 INT.IPX.SQ.CPVA.PREA.CHAMBERS</a:t>
            </a:r>
          </a:p>
          <a:p>
            <a:r>
              <a:rPr lang="en-US" sz="800" b="1" strike="sngStrike" dirty="0"/>
              <a:t>Schultz tv </a:t>
            </a:r>
            <a:r>
              <a:rPr lang="en-US" sz="800" b="1" strike="sngStrike" dirty="0" err="1"/>
              <a:t>damiler</a:t>
            </a:r>
            <a:r>
              <a:rPr lang="en-US" sz="800" b="1" strike="sngStrike" dirty="0"/>
              <a:t> ag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76205E-9B74-44E5-8BEB-E936C6AFF226}"/>
              </a:ext>
            </a:extLst>
          </p:cNvPr>
          <p:cNvSpPr txBox="1"/>
          <p:nvPr/>
        </p:nvSpPr>
        <p:spPr>
          <a:xfrm>
            <a:off x="3336325" y="5464094"/>
            <a:ext cx="593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Finaly</a:t>
            </a:r>
            <a:r>
              <a:rPr lang="en-US" sz="800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left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19DBDD-4D8A-4F8E-AECA-B8BDDD18BF21}"/>
              </a:ext>
            </a:extLst>
          </p:cNvPr>
          <p:cNvSpPr txBox="1"/>
          <p:nvPr/>
        </p:nvSpPr>
        <p:spPr>
          <a:xfrm>
            <a:off x="7315200" y="4933333"/>
            <a:ext cx="2077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1995 – 2015  </a:t>
            </a:r>
            <a:r>
              <a:rPr lang="en-US" sz="3200" b="1" dirty="0"/>
              <a:t>20Y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24FF48A-B175-44D2-AD7B-3E5059283E53}"/>
              </a:ext>
            </a:extLst>
          </p:cNvPr>
          <p:cNvCxnSpPr/>
          <p:nvPr/>
        </p:nvCxnSpPr>
        <p:spPr>
          <a:xfrm flipV="1">
            <a:off x="8666906" y="4817934"/>
            <a:ext cx="601598" cy="699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B584DA7-C2E0-44AD-AB1A-FE32D2F8278C}"/>
              </a:ext>
            </a:extLst>
          </p:cNvPr>
          <p:cNvSpPr txBox="1"/>
          <p:nvPr/>
        </p:nvSpPr>
        <p:spPr>
          <a:xfrm>
            <a:off x="3846660" y="3179006"/>
            <a:ext cx="14062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Pay.*</a:t>
            </a:r>
          </a:p>
          <a:p>
            <a:r>
              <a:rPr lang="en-US" strike="sngStrike" dirty="0"/>
              <a:t>Touch.*</a:t>
            </a:r>
          </a:p>
          <a:p>
            <a:r>
              <a:rPr lang="en-US" strike="sngStrike" dirty="0"/>
              <a:t>Timoty.god.*</a:t>
            </a:r>
          </a:p>
          <a:p>
            <a:r>
              <a:rPr lang="en-US" dirty="0"/>
              <a:t>[x] no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34E769-3570-475D-9490-094D4328CCE6}"/>
              </a:ext>
            </a:extLst>
          </p:cNvPr>
          <p:cNvSpPr txBox="1"/>
          <p:nvPr/>
        </p:nvSpPr>
        <p:spPr>
          <a:xfrm>
            <a:off x="1595218" y="5387150"/>
            <a:ext cx="1747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trike="sngStrike" dirty="0"/>
              <a:t>“Finally leaving”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9C4608F-8576-49E4-9F85-827C0F78A819}"/>
              </a:ext>
            </a:extLst>
          </p:cNvPr>
          <p:cNvCxnSpPr/>
          <p:nvPr/>
        </p:nvCxnSpPr>
        <p:spPr>
          <a:xfrm>
            <a:off x="1716066" y="4379335"/>
            <a:ext cx="96450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5C49CEC-607F-47A3-A3EB-2925A7AA9CD1}"/>
              </a:ext>
            </a:extLst>
          </p:cNvPr>
          <p:cNvCxnSpPr/>
          <p:nvPr/>
        </p:nvCxnSpPr>
        <p:spPr>
          <a:xfrm>
            <a:off x="1595218" y="1450892"/>
            <a:ext cx="96450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0057A0C-1EAA-4613-B5F3-CF1EEDF74C43}"/>
              </a:ext>
            </a:extLst>
          </p:cNvPr>
          <p:cNvSpPr txBox="1"/>
          <p:nvPr/>
        </p:nvSpPr>
        <p:spPr>
          <a:xfrm>
            <a:off x="48504" y="5802343"/>
            <a:ext cx="37981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LARRY.</a:t>
            </a:r>
            <a:r>
              <a:rPr lang="en-US" sz="800" strike="sngStrike" dirty="0"/>
              <a:t>in-case. Old dirty </a:t>
            </a:r>
            <a:r>
              <a:rPr lang="en-US" sz="800" strike="sngStrike" dirty="0" err="1"/>
              <a:t>ast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wu</a:t>
            </a:r>
            <a:r>
              <a:rPr lang="en-US" sz="800" strike="sngStrike" dirty="0"/>
              <a:t> tang clan  </a:t>
            </a:r>
            <a:r>
              <a:rPr lang="en-US" dirty="0"/>
              <a:t>FBI:KIDNAPPING</a:t>
            </a:r>
          </a:p>
          <a:p>
            <a:r>
              <a:rPr lang="en-US" dirty="0"/>
              <a:t>ATOMBOMI(</a:t>
            </a:r>
            <a:r>
              <a:rPr lang="en-US" dirty="0" err="1"/>
              <a:t>p</a:t>
            </a:r>
            <a:r>
              <a:rPr lang="en-US" strike="sngStrike" dirty="0" err="1"/>
              <a:t>hil</a:t>
            </a:r>
            <a:r>
              <a:rPr lang="en-US" dirty="0" err="1"/>
              <a:t>.NAVY</a:t>
            </a:r>
            <a:r>
              <a:rPr lang="en-US" dirty="0"/>
              <a:t>(</a:t>
            </a:r>
            <a:r>
              <a:rPr lang="en-US" dirty="0" err="1"/>
              <a:t>Carml</a:t>
            </a:r>
            <a:r>
              <a:rPr lang="en-US" dirty="0"/>
              <a:t> India)</a:t>
            </a:r>
          </a:p>
          <a:p>
            <a:r>
              <a:rPr lang="en-US" sz="800" strike="sngStrike" dirty="0" err="1"/>
              <a:t>Goldne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tetht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tahoo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aplro</a:t>
            </a:r>
            <a:r>
              <a:rPr lang="en-US" sz="800" strike="sngStrike" dirty="0"/>
              <a:t> Oakland IBM W/Sam </a:t>
            </a:r>
            <a:r>
              <a:rPr lang="en-US" sz="800" strike="sngStrike" dirty="0" err="1"/>
              <a:t>wlakign</a:t>
            </a:r>
            <a:r>
              <a:rPr lang="en-US" sz="800" strike="sngStrike" dirty="0"/>
              <a:t> with </a:t>
            </a:r>
            <a:r>
              <a:rPr lang="en-US" sz="800" strike="sngStrike" dirty="0" err="1"/>
              <a:t>arul</a:t>
            </a:r>
            <a:endParaRPr lang="en-US" sz="800" strike="sngStrike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3A0BB38-39E0-4885-B01C-DA7E42EE76C0}"/>
              </a:ext>
            </a:extLst>
          </p:cNvPr>
          <p:cNvCxnSpPr/>
          <p:nvPr/>
        </p:nvCxnSpPr>
        <p:spPr>
          <a:xfrm flipV="1">
            <a:off x="5490261" y="2786015"/>
            <a:ext cx="989557" cy="42966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7BCE075-25DD-466E-8C52-5BA6BF857613}"/>
              </a:ext>
            </a:extLst>
          </p:cNvPr>
          <p:cNvCxnSpPr/>
          <p:nvPr/>
        </p:nvCxnSpPr>
        <p:spPr>
          <a:xfrm flipV="1">
            <a:off x="5946298" y="5057193"/>
            <a:ext cx="989557" cy="42966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08EBF5-85AE-40CE-AA25-C1C95B9C0DEB}"/>
              </a:ext>
            </a:extLst>
          </p:cNvPr>
          <p:cNvCxnSpPr/>
          <p:nvPr/>
        </p:nvCxnSpPr>
        <p:spPr>
          <a:xfrm flipV="1">
            <a:off x="2541934" y="2260701"/>
            <a:ext cx="988666" cy="492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7E3EDD2-5DE9-46F4-9579-BCD8A3269F6B}"/>
              </a:ext>
            </a:extLst>
          </p:cNvPr>
          <p:cNvCxnSpPr/>
          <p:nvPr/>
        </p:nvCxnSpPr>
        <p:spPr>
          <a:xfrm flipV="1">
            <a:off x="3708450" y="2324602"/>
            <a:ext cx="596873" cy="214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330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86B944-2AB2-48FD-BE1D-63083A98F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854" y="2068360"/>
            <a:ext cx="6755704" cy="38000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3C91C13-0211-44DE-BA0F-42A901F8E641}"/>
              </a:ext>
            </a:extLst>
          </p:cNvPr>
          <p:cNvSpPr/>
          <p:nvPr/>
        </p:nvSpPr>
        <p:spPr>
          <a:xfrm>
            <a:off x="0" y="0"/>
            <a:ext cx="12192000" cy="825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8AD8D3-B005-4E3C-A6CE-BB64D3AEFEC5}"/>
              </a:ext>
            </a:extLst>
          </p:cNvPr>
          <p:cNvSpPr/>
          <p:nvPr/>
        </p:nvSpPr>
        <p:spPr>
          <a:xfrm>
            <a:off x="0" y="825500"/>
            <a:ext cx="12192000" cy="3429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C225B-88CB-4426-A635-42BBB8F1C5B3}"/>
              </a:ext>
            </a:extLst>
          </p:cNvPr>
          <p:cNvSpPr txBox="1"/>
          <p:nvPr/>
        </p:nvSpPr>
        <p:spPr>
          <a:xfrm>
            <a:off x="363255" y="1281668"/>
            <a:ext cx="35244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CHECKPOINT CHAILE(</a:t>
            </a:r>
            <a:r>
              <a:rPr lang="en-US" strike="sngStrike" dirty="0"/>
              <a:t>inflammatory)</a:t>
            </a:r>
          </a:p>
          <a:p>
            <a:r>
              <a:rPr lang="en-US" strike="sngStrike" dirty="0" err="1"/>
              <a:t>nonPOliceTVLgoial</a:t>
            </a:r>
            <a:endParaRPr lang="en-US" strike="sngStrike" dirty="0"/>
          </a:p>
          <a:p>
            <a:r>
              <a:rPr lang="en-US" dirty="0" err="1"/>
              <a:t>WWII</a:t>
            </a:r>
            <a:r>
              <a:rPr lang="en-US" strike="sngStrike" dirty="0" err="1"/>
              <a:t>.maxplank.aei.marx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645490-FA53-41B7-986B-47D56E0465DF}"/>
              </a:ext>
            </a:extLst>
          </p:cNvPr>
          <p:cNvSpPr txBox="1"/>
          <p:nvPr/>
        </p:nvSpPr>
        <p:spPr>
          <a:xfrm>
            <a:off x="814192" y="2855934"/>
            <a:ext cx="301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“Watching </a:t>
            </a:r>
            <a:r>
              <a:rPr lang="en-US" strike="sngStrike" dirty="0" err="1"/>
              <a:t>amercan</a:t>
            </a:r>
            <a:r>
              <a:rPr lang="en-US" strike="sngStrike" dirty="0"/>
              <a:t> captured”</a:t>
            </a:r>
          </a:p>
        </p:txBody>
      </p:sp>
    </p:spTree>
    <p:extLst>
      <p:ext uri="{BB962C8B-B14F-4D97-AF65-F5344CB8AC3E}">
        <p14:creationId xmlns:p14="http://schemas.microsoft.com/office/powerpoint/2010/main" val="3938960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133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Custom-tc-cen07</dc:creator>
  <cp:lastModifiedBy>Custom-tc-cen07</cp:lastModifiedBy>
  <cp:revision>4</cp:revision>
  <dcterms:created xsi:type="dcterms:W3CDTF">2023-06-16T21:39:27Z</dcterms:created>
  <dcterms:modified xsi:type="dcterms:W3CDTF">2023-06-16T21:51:46Z</dcterms:modified>
</cp:coreProperties>
</file>