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9711-6638-4A69-B387-784028B8C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9912D-4B83-49C1-BE6C-2D149831B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A4B1-BD56-4074-B05A-26126000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EA7F-3B7E-4428-B798-6D4E4CE8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BD3C-1CCC-4C96-903F-EF1B4C80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3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EF2B-53E2-49B5-9649-DE9FF503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97391-ED61-4F6E-8EEA-41D9CB17B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6544A-ACBD-4F0D-8444-17A2A87A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04AFC-B850-4F63-86B9-13F1D00A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670C0-6295-4F7E-B76F-19F694DD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447C7-FF2F-4EED-9667-04CC3ACCA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D178A-D6F1-4458-9EFE-089AC83B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5905-64C4-4FB3-B06D-855FA14E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45815-C4F9-4D70-8F2D-27E5F0E3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1323-8230-414A-83FB-7A1EFF07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3AB2-1DF9-4F86-9C41-2CB880E3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7F47-3B06-446C-8A7B-E826202D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8F8D-B3E1-4DAD-B16C-741B34B0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1524C-B5C7-4DCE-A618-C271CC3A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827F-044B-459A-B12E-CEC8EDD8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F1F4-B298-4662-8257-BC70B19F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55044-1E50-4880-82EA-9DC86B72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FCC1-B6DF-4298-A9EE-BEA68C36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0F72A-1DB5-432B-9DEE-C50D0EFE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7E26-09E7-4ED7-BE53-A57C65C4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9B7A-B572-422C-A0BF-745B181E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8FFA-1CE9-409F-8040-A6B5D8DDD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28861-1416-44E2-98B7-B597A46B1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32D61-0F38-4F91-A8D9-03D94DAE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33AE1-881A-4B9D-B530-29CBC6AD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5FE14-4CD6-4C8A-8C02-E9D265F7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5AE3-1F62-4A69-83EB-B54D1A81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64201-CD51-4CC9-8CB8-D459CC7B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E500A-2606-483C-9959-AFD4B80F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BA80-5413-4589-B8E4-95202F663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09D1D-650E-4217-9F9A-7DA42264E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689B7-6450-4287-8074-EEA79405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66CC4-21B5-4D3D-8E04-09E13717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F48A7-3AC0-4853-8E82-6AC328F3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7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3B71-DE17-4D86-9CFB-0B63B364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0F8A4-2773-44A0-9651-54FB1CEE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4C63-62BC-45C5-846E-0D19A38A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C95EE-2C32-4DFD-A352-4608048C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6F255-5AD8-42ED-9AAC-E4369251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A0ECE-6DA2-4B3D-BCFF-DCE95B97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3973B-BA76-4F9B-9ED7-2CA9B7B2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BFEC-2B83-4221-99A1-AEA235F1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F998-A4CD-4BF6-AAAF-2312637B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108A7-2A1F-4FEC-AFAB-0C0B5403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08FC-741D-436F-90C8-819FA926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54CF2-C69C-470E-8CF9-3D8A78F7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810EE-2819-4719-9255-86F44E4D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9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5C01-D2AD-4E77-B6E9-7EF3032D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F58C4-0995-4020-8D01-CC902901F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5272E-B44A-44FB-9271-98EF2861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7EBE-01B4-4FBA-8E25-CDA70C56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AE8A-07CF-4708-BE95-B4D977D7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FEE4-C0E7-4D0C-B5A6-3DF25C29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4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CEE11-A837-41A5-9018-3B755723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A38BF-EC52-43CA-8671-1D39A715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388B-766B-479C-98FC-18C69DEBD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2184-43E3-4D36-AE86-23D69EE5F9B1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A535-FF8D-47FD-9D77-C133FE1FA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83CA-FC1B-45F2-93C0-06C7DD3FA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2D6C-6B0A-4C43-9D3A-26B8B661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2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3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7" Type="http://schemas.openxmlformats.org/officeDocument/2006/relationships/image" Target="../media/image53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g"/><Relationship Id="rId3" Type="http://schemas.openxmlformats.org/officeDocument/2006/relationships/image" Target="../media/image35.jpg"/><Relationship Id="rId7" Type="http://schemas.openxmlformats.org/officeDocument/2006/relationships/image" Target="../media/image5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3.png"/><Relationship Id="rId4" Type="http://schemas.openxmlformats.org/officeDocument/2006/relationships/image" Target="../media/image36.jp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g"/><Relationship Id="rId13" Type="http://schemas.openxmlformats.org/officeDocument/2006/relationships/image" Target="../media/image68.jpg"/><Relationship Id="rId18" Type="http://schemas.openxmlformats.org/officeDocument/2006/relationships/image" Target="../media/image72.jpg"/><Relationship Id="rId3" Type="http://schemas.openxmlformats.org/officeDocument/2006/relationships/image" Target="../media/image61.png"/><Relationship Id="rId7" Type="http://schemas.openxmlformats.org/officeDocument/2006/relationships/image" Target="../media/image65.jpg"/><Relationship Id="rId12" Type="http://schemas.openxmlformats.org/officeDocument/2006/relationships/image" Target="../media/image51.jpg"/><Relationship Id="rId17" Type="http://schemas.openxmlformats.org/officeDocument/2006/relationships/image" Target="../media/image71.jpg"/><Relationship Id="rId2" Type="http://schemas.openxmlformats.org/officeDocument/2006/relationships/image" Target="../media/image60.png"/><Relationship Id="rId16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11" Type="http://schemas.openxmlformats.org/officeDocument/2006/relationships/image" Target="../media/image67.jpg"/><Relationship Id="rId5" Type="http://schemas.openxmlformats.org/officeDocument/2006/relationships/image" Target="../media/image63.jpg"/><Relationship Id="rId15" Type="http://schemas.openxmlformats.org/officeDocument/2006/relationships/image" Target="../media/image69.jpg"/><Relationship Id="rId10" Type="http://schemas.openxmlformats.org/officeDocument/2006/relationships/image" Target="../media/image47.svg"/><Relationship Id="rId19" Type="http://schemas.openxmlformats.org/officeDocument/2006/relationships/image" Target="../media/image73.jpg"/><Relationship Id="rId4" Type="http://schemas.openxmlformats.org/officeDocument/2006/relationships/image" Target="../media/image62.jpg"/><Relationship Id="rId9" Type="http://schemas.openxmlformats.org/officeDocument/2006/relationships/image" Target="../media/image46.png"/><Relationship Id="rId1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jpg"/><Relationship Id="rId3" Type="http://schemas.openxmlformats.org/officeDocument/2006/relationships/image" Target="../media/image75.png"/><Relationship Id="rId7" Type="http://schemas.openxmlformats.org/officeDocument/2006/relationships/image" Target="../media/image52.jp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1.jpg"/><Relationship Id="rId9" Type="http://schemas.openxmlformats.org/officeDocument/2006/relationships/image" Target="../media/image7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15.jpg"/><Relationship Id="rId4" Type="http://schemas.openxmlformats.org/officeDocument/2006/relationships/image" Target="../media/image7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jpg"/><Relationship Id="rId13" Type="http://schemas.openxmlformats.org/officeDocument/2006/relationships/image" Target="../media/image65.jpg"/><Relationship Id="rId3" Type="http://schemas.openxmlformats.org/officeDocument/2006/relationships/image" Target="../media/image82.jpg"/><Relationship Id="rId7" Type="http://schemas.openxmlformats.org/officeDocument/2006/relationships/image" Target="../media/image85.jpg"/><Relationship Id="rId12" Type="http://schemas.openxmlformats.org/officeDocument/2006/relationships/image" Target="../media/image90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jpg"/><Relationship Id="rId5" Type="http://schemas.openxmlformats.org/officeDocument/2006/relationships/image" Target="../media/image83.jpg"/><Relationship Id="rId15" Type="http://schemas.openxmlformats.org/officeDocument/2006/relationships/image" Target="../media/image91.png"/><Relationship Id="rId10" Type="http://schemas.openxmlformats.org/officeDocument/2006/relationships/image" Target="../media/image88.jpg"/><Relationship Id="rId4" Type="http://schemas.openxmlformats.org/officeDocument/2006/relationships/image" Target="../media/image16.jpg"/><Relationship Id="rId9" Type="http://schemas.openxmlformats.org/officeDocument/2006/relationships/image" Target="../media/image87.png"/><Relationship Id="rId1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g"/><Relationship Id="rId5" Type="http://schemas.openxmlformats.org/officeDocument/2006/relationships/image" Target="../media/image97.jpg"/><Relationship Id="rId4" Type="http://schemas.openxmlformats.org/officeDocument/2006/relationships/image" Target="../media/image9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jp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5.jpg"/><Relationship Id="rId7" Type="http://schemas.openxmlformats.org/officeDocument/2006/relationships/image" Target="../media/image1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jpg"/><Relationship Id="rId5" Type="http://schemas.openxmlformats.org/officeDocument/2006/relationships/image" Target="../media/image13.png"/><Relationship Id="rId10" Type="http://schemas.openxmlformats.org/officeDocument/2006/relationships/image" Target="../media/image6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2CA68806-99B6-40E1-ABCE-146AB7E1CE58}"/>
              </a:ext>
            </a:extLst>
          </p:cNvPr>
          <p:cNvSpPr/>
          <p:nvPr/>
        </p:nvSpPr>
        <p:spPr>
          <a:xfrm>
            <a:off x="2644808" y="3641639"/>
            <a:ext cx="1168400" cy="13715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8472D-D269-4D77-8084-CA9C96101BB0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E520-4756-478E-BF79-B76D711EF142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55880B-57F8-4F1D-A6A4-A856FA7890C7}"/>
              </a:ext>
            </a:extLst>
          </p:cNvPr>
          <p:cNvCxnSpPr/>
          <p:nvPr/>
        </p:nvCxnSpPr>
        <p:spPr>
          <a:xfrm flipH="1">
            <a:off x="4114800" y="1803400"/>
            <a:ext cx="11430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10A31B-39B1-4EC4-A301-0047D7E5053B}"/>
              </a:ext>
            </a:extLst>
          </p:cNvPr>
          <p:cNvCxnSpPr/>
          <p:nvPr/>
        </p:nvCxnSpPr>
        <p:spPr>
          <a:xfrm flipV="1">
            <a:off x="2184400" y="4927600"/>
            <a:ext cx="177800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9946C3-A119-4691-8D9E-839DCAEAB1EC}"/>
              </a:ext>
            </a:extLst>
          </p:cNvPr>
          <p:cNvCxnSpPr/>
          <p:nvPr/>
        </p:nvCxnSpPr>
        <p:spPr>
          <a:xfrm>
            <a:off x="4381500" y="48514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662F3CA-99CA-42F7-8464-54C0E9C233A0}"/>
              </a:ext>
            </a:extLst>
          </p:cNvPr>
          <p:cNvSpPr/>
          <p:nvPr/>
        </p:nvSpPr>
        <p:spPr>
          <a:xfrm>
            <a:off x="4800600" y="2438400"/>
            <a:ext cx="1600200" cy="13715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8121B5-7EB0-4FA1-AB8D-FCC1A0D15414}"/>
              </a:ext>
            </a:extLst>
          </p:cNvPr>
          <p:cNvSpPr/>
          <p:nvPr/>
        </p:nvSpPr>
        <p:spPr>
          <a:xfrm>
            <a:off x="4686300" y="3797300"/>
            <a:ext cx="1600200" cy="13715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76467C-7ECE-45E3-9F74-FFDB5400688B}"/>
              </a:ext>
            </a:extLst>
          </p:cNvPr>
          <p:cNvSpPr/>
          <p:nvPr/>
        </p:nvSpPr>
        <p:spPr>
          <a:xfrm>
            <a:off x="6934200" y="2438400"/>
            <a:ext cx="1168400" cy="13715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A569A6-4AAC-4D82-A9C3-126F673DBEE0}"/>
              </a:ext>
            </a:extLst>
          </p:cNvPr>
          <p:cNvSpPr/>
          <p:nvPr/>
        </p:nvSpPr>
        <p:spPr>
          <a:xfrm>
            <a:off x="6845300" y="3809993"/>
            <a:ext cx="1168400" cy="13715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F8FED-46B2-4A38-9011-B121D08EAEAB}"/>
              </a:ext>
            </a:extLst>
          </p:cNvPr>
          <p:cNvSpPr txBox="1"/>
          <p:nvPr/>
        </p:nvSpPr>
        <p:spPr>
          <a:xfrm>
            <a:off x="711200" y="1130300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FBI:WMD: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0F7C9F-58E3-4920-9D64-B80CDBC4DA86}"/>
              </a:ext>
            </a:extLst>
          </p:cNvPr>
          <p:cNvSpPr/>
          <p:nvPr/>
        </p:nvSpPr>
        <p:spPr>
          <a:xfrm>
            <a:off x="4124325" y="3594100"/>
            <a:ext cx="5619750" cy="166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DC587B-B126-4871-8852-02167450DA8D}"/>
              </a:ext>
            </a:extLst>
          </p:cNvPr>
          <p:cNvSpPr/>
          <p:nvPr/>
        </p:nvSpPr>
        <p:spPr>
          <a:xfrm>
            <a:off x="7874000" y="3092451"/>
            <a:ext cx="1168400" cy="13715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A5E587-D336-4A68-A736-E7B6E1469F2F}"/>
              </a:ext>
            </a:extLst>
          </p:cNvPr>
          <p:cNvSpPr/>
          <p:nvPr/>
        </p:nvSpPr>
        <p:spPr>
          <a:xfrm>
            <a:off x="7778750" y="4305307"/>
            <a:ext cx="1168400" cy="13715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037AB4-1C5C-4CFC-9575-8B01FC01D460}"/>
              </a:ext>
            </a:extLst>
          </p:cNvPr>
          <p:cNvSpPr txBox="1"/>
          <p:nvPr/>
        </p:nvSpPr>
        <p:spPr>
          <a:xfrm>
            <a:off x="5029200" y="1981200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Chiese</a:t>
            </a:r>
            <a:r>
              <a:rPr lang="en-US" dirty="0"/>
              <a:t> Korean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882FA-3C1C-4B7F-8185-6171019840B5}"/>
              </a:ext>
            </a:extLst>
          </p:cNvPr>
          <p:cNvSpPr txBox="1"/>
          <p:nvPr/>
        </p:nvSpPr>
        <p:spPr>
          <a:xfrm>
            <a:off x="7086600" y="2032000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Afgani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660574-DCBB-434A-B0A6-EA76D7356999}"/>
              </a:ext>
            </a:extLst>
          </p:cNvPr>
          <p:cNvCxnSpPr>
            <a:stCxn id="20" idx="1"/>
          </p:cNvCxnSpPr>
          <p:nvPr/>
        </p:nvCxnSpPr>
        <p:spPr>
          <a:xfrm>
            <a:off x="5029200" y="2165866"/>
            <a:ext cx="1612900" cy="2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5FE895-4765-45E5-BFAA-C8E4DD846518}"/>
              </a:ext>
            </a:extLst>
          </p:cNvPr>
          <p:cNvCxnSpPr>
            <a:endCxn id="21" idx="3"/>
          </p:cNvCxnSpPr>
          <p:nvPr/>
        </p:nvCxnSpPr>
        <p:spPr>
          <a:xfrm flipV="1">
            <a:off x="6934200" y="2216666"/>
            <a:ext cx="923958" cy="132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F313C40-2144-42B8-AE62-D44B778C7029}"/>
              </a:ext>
            </a:extLst>
          </p:cNvPr>
          <p:cNvSpPr/>
          <p:nvPr/>
        </p:nvSpPr>
        <p:spPr>
          <a:xfrm>
            <a:off x="2044700" y="2552700"/>
            <a:ext cx="1816100" cy="104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F370E0-F2D6-41B4-8C23-D7BFDB8A4BFC}"/>
              </a:ext>
            </a:extLst>
          </p:cNvPr>
          <p:cNvSpPr txBox="1"/>
          <p:nvPr/>
        </p:nvSpPr>
        <p:spPr>
          <a:xfrm>
            <a:off x="666693" y="1459300"/>
            <a:ext cx="542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Remote </a:t>
            </a:r>
            <a:r>
              <a:rPr lang="en-US" strike="sngStrike" dirty="0" err="1"/>
              <a:t>Control.touch.accnetuer.apple.damiler.ibm.roth</a:t>
            </a:r>
            <a:endParaRPr lang="en-US" strike="sngStrik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FF5956-586D-4616-9155-0464E9D5FD4D}"/>
              </a:ext>
            </a:extLst>
          </p:cNvPr>
          <p:cNvSpPr/>
          <p:nvPr/>
        </p:nvSpPr>
        <p:spPr>
          <a:xfrm>
            <a:off x="685800" y="17824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§</a:t>
            </a:r>
            <a:r>
              <a:rPr lang="en-US" dirty="0" err="1"/>
              <a:t>Korperveltzung</a:t>
            </a:r>
            <a:endParaRPr lang="en-US" dirty="0"/>
          </a:p>
          <a:p>
            <a:r>
              <a:rPr lang="en-US" dirty="0"/>
              <a:t>§Assault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F4B12-F72F-4675-B8D4-45D1E8D29C5B}"/>
              </a:ext>
            </a:extLst>
          </p:cNvPr>
          <p:cNvSpPr txBox="1"/>
          <p:nvPr/>
        </p:nvSpPr>
        <p:spPr>
          <a:xfrm>
            <a:off x="2324100" y="1130300"/>
            <a:ext cx="579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Offsite:</a:t>
            </a:r>
            <a:r>
              <a:rPr lang="en-US" dirty="0"/>
              <a:t> MAINSTREET(</a:t>
            </a:r>
            <a:r>
              <a:rPr lang="en-US" dirty="0" err="1"/>
              <a:t>Moutain</a:t>
            </a:r>
            <a:r>
              <a:rPr lang="en-US" dirty="0"/>
              <a:t> View, </a:t>
            </a:r>
            <a:r>
              <a:rPr lang="en-US" dirty="0" err="1"/>
              <a:t>Califorinai</a:t>
            </a:r>
            <a:r>
              <a:rPr lang="en-US" dirty="0"/>
              <a:t>, </a:t>
            </a:r>
            <a:r>
              <a:rPr lang="en-US" strike="sngStrike" dirty="0"/>
              <a:t>Castro Blvd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15738-E62A-4377-BEF3-8726772846A1}"/>
              </a:ext>
            </a:extLst>
          </p:cNvPr>
          <p:cNvSpPr txBox="1"/>
          <p:nvPr/>
        </p:nvSpPr>
        <p:spPr>
          <a:xfrm>
            <a:off x="10718800" y="20320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Bada Bing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49A129-ACAA-4894-B271-2C239D681EC7}"/>
              </a:ext>
            </a:extLst>
          </p:cNvPr>
          <p:cNvCxnSpPr/>
          <p:nvPr/>
        </p:nvCxnSpPr>
        <p:spPr>
          <a:xfrm>
            <a:off x="9867900" y="1643966"/>
            <a:ext cx="152400" cy="238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7A9854-B1EE-4865-AC8F-C9DED634D429}"/>
              </a:ext>
            </a:extLst>
          </p:cNvPr>
          <p:cNvCxnSpPr/>
          <p:nvPr/>
        </p:nvCxnSpPr>
        <p:spPr>
          <a:xfrm flipH="1">
            <a:off x="6327001" y="4305307"/>
            <a:ext cx="3950474" cy="1841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95AA7A4-46AD-40F6-A7F8-B34AD94727A0}"/>
              </a:ext>
            </a:extLst>
          </p:cNvPr>
          <p:cNvSpPr/>
          <p:nvPr/>
        </p:nvSpPr>
        <p:spPr>
          <a:xfrm>
            <a:off x="1854462" y="4305307"/>
            <a:ext cx="1336413" cy="10933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67AAB6-096D-4BAD-B5BA-E308DB436109}"/>
              </a:ext>
            </a:extLst>
          </p:cNvPr>
          <p:cNvSpPr/>
          <p:nvPr/>
        </p:nvSpPr>
        <p:spPr>
          <a:xfrm>
            <a:off x="2868596" y="4784814"/>
            <a:ext cx="1168400" cy="13715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053215-9F33-459D-9D30-4B56F37CA4B5}"/>
              </a:ext>
            </a:extLst>
          </p:cNvPr>
          <p:cNvSpPr txBox="1"/>
          <p:nvPr/>
        </p:nvSpPr>
        <p:spPr>
          <a:xfrm>
            <a:off x="175797" y="902385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Decebmer</a:t>
            </a:r>
            <a:r>
              <a:rPr lang="en-US" b="1" dirty="0"/>
              <a:t> 2015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5AD824-0332-4520-A4C7-F7799CAAE128}"/>
              </a:ext>
            </a:extLst>
          </p:cNvPr>
          <p:cNvSpPr txBox="1"/>
          <p:nvPr/>
        </p:nvSpPr>
        <p:spPr>
          <a:xfrm>
            <a:off x="7246898" y="1510268"/>
            <a:ext cx="298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trike="sngStrike" dirty="0"/>
              <a:t>I AM AFGHANI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A01F56-6A74-4335-92FB-09FCC6B1E588}"/>
              </a:ext>
            </a:extLst>
          </p:cNvPr>
          <p:cNvSpPr txBox="1"/>
          <p:nvPr/>
        </p:nvSpPr>
        <p:spPr>
          <a:xfrm>
            <a:off x="8670622" y="3127826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Ibm</a:t>
            </a:r>
            <a:r>
              <a:rPr lang="en-US" sz="800" strike="sngStrike" dirty="0"/>
              <a:t> Tivoli engineer, parent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4B6E55-A1EF-4B57-8720-B6D387ACA160}"/>
              </a:ext>
            </a:extLst>
          </p:cNvPr>
          <p:cNvSpPr txBox="1"/>
          <p:nvPr/>
        </p:nvSpPr>
        <p:spPr>
          <a:xfrm>
            <a:off x="98906" y="6299193"/>
            <a:ext cx="27061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Remote </a:t>
            </a:r>
            <a:r>
              <a:rPr lang="en-US" sz="800" strike="sngStrike" dirty="0" err="1"/>
              <a:t>Controll</a:t>
            </a:r>
            <a:r>
              <a:rPr lang="en-US" sz="800" strike="sngStrike" dirty="0"/>
              <a:t> to be up someone outside, Tim Cook Dr </a:t>
            </a:r>
            <a:r>
              <a:rPr lang="en-US" sz="800" strike="sngStrike" dirty="0" err="1"/>
              <a:t>dre</a:t>
            </a:r>
            <a:endParaRPr lang="en-US" sz="800" strike="sngStrik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F7747B-BB7A-423D-86DB-82DE7304A088}"/>
              </a:ext>
            </a:extLst>
          </p:cNvPr>
          <p:cNvSpPr txBox="1"/>
          <p:nvPr/>
        </p:nvSpPr>
        <p:spPr>
          <a:xfrm>
            <a:off x="350364" y="644283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[x] no</a:t>
            </a:r>
          </a:p>
        </p:txBody>
      </p:sp>
    </p:spTree>
    <p:extLst>
      <p:ext uri="{BB962C8B-B14F-4D97-AF65-F5344CB8AC3E}">
        <p14:creationId xmlns:p14="http://schemas.microsoft.com/office/powerpoint/2010/main" val="65397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4803A-5B78-48AB-A8E2-4037AB9FB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2087562"/>
            <a:ext cx="2619375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5220E-A71A-45F2-A380-D1EC9D116B96}"/>
              </a:ext>
            </a:extLst>
          </p:cNvPr>
          <p:cNvSpPr txBox="1"/>
          <p:nvPr/>
        </p:nvSpPr>
        <p:spPr>
          <a:xfrm>
            <a:off x="5422900" y="2832100"/>
            <a:ext cx="275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not suppose to be here</a:t>
            </a:r>
          </a:p>
          <a:p>
            <a:r>
              <a:rPr lang="en-US" dirty="0"/>
              <a:t>At the </a:t>
            </a:r>
            <a:r>
              <a:rPr lang="en-US" dirty="0" err="1"/>
              <a:t>Univeirsty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E4A60-93C2-4A97-889E-0620E3EB7EF3}"/>
              </a:ext>
            </a:extLst>
          </p:cNvPr>
          <p:cNvSpPr txBox="1"/>
          <p:nvPr/>
        </p:nvSpPr>
        <p:spPr>
          <a:xfrm>
            <a:off x="381000" y="6324600"/>
            <a:ext cx="597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000.tw.pns.CPVA.ATOMB BOBM</a:t>
            </a:r>
            <a:r>
              <a:rPr lang="en-US" strike="sngStrike" dirty="0"/>
              <a:t>( pbs stalking 3 fat black ones)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AC1835-AE31-4B32-BD6B-65AEA3FB564A}"/>
              </a:ext>
            </a:extLst>
          </p:cNvPr>
          <p:cNvSpPr/>
          <p:nvPr/>
        </p:nvSpPr>
        <p:spPr>
          <a:xfrm>
            <a:off x="124830" y="978733"/>
            <a:ext cx="551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VIRGINIA.MAINSTREET.FBI:WMD(</a:t>
            </a:r>
            <a:r>
              <a:rPr lang="en-US" b="1" strike="sngStrike" dirty="0"/>
              <a:t>Britney and ”tootsie”)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68F19-2787-4A4B-84FE-6829CF664681}"/>
              </a:ext>
            </a:extLst>
          </p:cNvPr>
          <p:cNvSpPr txBox="1"/>
          <p:nvPr/>
        </p:nvSpPr>
        <p:spPr>
          <a:xfrm>
            <a:off x="5225143" y="4663440"/>
            <a:ext cx="352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:CERTIFIED:STNAFORE:PMP</a:t>
            </a:r>
          </a:p>
        </p:txBody>
      </p:sp>
    </p:spTree>
    <p:extLst>
      <p:ext uri="{BB962C8B-B14F-4D97-AF65-F5344CB8AC3E}">
        <p14:creationId xmlns:p14="http://schemas.microsoft.com/office/powerpoint/2010/main" val="351682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BAA53A-5186-4E66-9288-EF38F2B8F850}"/>
              </a:ext>
            </a:extLst>
          </p:cNvPr>
          <p:cNvSpPr/>
          <p:nvPr/>
        </p:nvSpPr>
        <p:spPr>
          <a:xfrm>
            <a:off x="1638300" y="1460500"/>
            <a:ext cx="8026400" cy="1028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Max-Plank-</a:t>
            </a:r>
            <a:r>
              <a:rPr lang="en-US" dirty="0" err="1"/>
              <a:t>Instuture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6E3312-2683-444E-9779-E7F48F8137BC}"/>
              </a:ext>
            </a:extLst>
          </p:cNvPr>
          <p:cNvSpPr/>
          <p:nvPr/>
        </p:nvSpPr>
        <p:spPr>
          <a:xfrm>
            <a:off x="1727200" y="2914650"/>
            <a:ext cx="8026400" cy="1028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Stanford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7B4F9-9103-4A59-958E-40CEDE776DB9}"/>
              </a:ext>
            </a:extLst>
          </p:cNvPr>
          <p:cNvSpPr txBox="1"/>
          <p:nvPr/>
        </p:nvSpPr>
        <p:spPr>
          <a:xfrm>
            <a:off x="5651500" y="49022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idiot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700B1F-1E93-4241-B317-58723BF8F35A}"/>
              </a:ext>
            </a:extLst>
          </p:cNvPr>
          <p:cNvCxnSpPr/>
          <p:nvPr/>
        </p:nvCxnSpPr>
        <p:spPr>
          <a:xfrm flipV="1">
            <a:off x="4889500" y="1231900"/>
            <a:ext cx="1968500" cy="125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958FF7-936D-4BE2-ABAB-FE55F5B88C6F}"/>
              </a:ext>
            </a:extLst>
          </p:cNvPr>
          <p:cNvCxnSpPr/>
          <p:nvPr/>
        </p:nvCxnSpPr>
        <p:spPr>
          <a:xfrm flipV="1">
            <a:off x="4927600" y="2914650"/>
            <a:ext cx="1714500" cy="145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C4B98C-A119-4CC8-A064-9DC0D65C1F91}"/>
              </a:ext>
            </a:extLst>
          </p:cNvPr>
          <p:cNvSpPr txBox="1"/>
          <p:nvPr/>
        </p:nvSpPr>
        <p:spPr>
          <a:xfrm>
            <a:off x="368300" y="3646269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 2023</a:t>
            </a:r>
          </a:p>
          <a:p>
            <a:r>
              <a:rPr lang="en-US" dirty="0"/>
              <a:t>FBI:WMD 2023</a:t>
            </a:r>
          </a:p>
        </p:txBody>
      </p:sp>
    </p:spTree>
    <p:extLst>
      <p:ext uri="{BB962C8B-B14F-4D97-AF65-F5344CB8AC3E}">
        <p14:creationId xmlns:p14="http://schemas.microsoft.com/office/powerpoint/2010/main" val="266077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6FEFC-C4D8-43D2-A5C3-D8DDC4E6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" y="2671762"/>
            <a:ext cx="3028950" cy="1514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90FDEE-FEF6-405E-BCBF-87D3E0EF44AD}"/>
              </a:ext>
            </a:extLst>
          </p:cNvPr>
          <p:cNvSpPr/>
          <p:nvPr/>
        </p:nvSpPr>
        <p:spPr>
          <a:xfrm>
            <a:off x="5816600" y="2819400"/>
            <a:ext cx="23622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facebook</a:t>
            </a:r>
            <a:endParaRPr lang="en-US" strike="sngStrik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5DA68-4FB9-431A-9EB5-DF9A935FF542}"/>
              </a:ext>
            </a:extLst>
          </p:cNvPr>
          <p:cNvSpPr txBox="1"/>
          <p:nvPr/>
        </p:nvSpPr>
        <p:spPr>
          <a:xfrm>
            <a:off x="5499100" y="22987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9123D2-B27D-4222-B123-1C090CBE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460" y="1449975"/>
            <a:ext cx="3028950" cy="9495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DB8FF2-9AAB-4B6F-A1D7-FA1195E1D7A2}"/>
              </a:ext>
            </a:extLst>
          </p:cNvPr>
          <p:cNvSpPr txBox="1"/>
          <p:nvPr/>
        </p:nvSpPr>
        <p:spPr>
          <a:xfrm>
            <a:off x="8686800" y="1513870"/>
            <a:ext cx="24881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trike="sngStrike" dirty="0" err="1"/>
              <a:t>Bsc</a:t>
            </a:r>
            <a:r>
              <a:rPr lang="en-US" sz="9600" b="1" strike="sngStrike" dirty="0"/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4E9AF-036B-4A8A-99D9-69DF7FA02181}"/>
              </a:ext>
            </a:extLst>
          </p:cNvPr>
          <p:cNvSpPr txBox="1"/>
          <p:nvPr/>
        </p:nvSpPr>
        <p:spPr>
          <a:xfrm>
            <a:off x="6718300" y="3975100"/>
            <a:ext cx="50442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Jeff MBA</a:t>
            </a:r>
          </a:p>
          <a:p>
            <a:endParaRPr lang="en-US" dirty="0"/>
          </a:p>
          <a:p>
            <a:r>
              <a:rPr lang="en-US" dirty="0"/>
              <a:t>MLK( report from: </a:t>
            </a:r>
            <a:r>
              <a:rPr lang="en-US" dirty="0" err="1"/>
              <a:t>Micheal</a:t>
            </a:r>
            <a:r>
              <a:rPr lang="en-US" dirty="0"/>
              <a:t> King)</a:t>
            </a:r>
          </a:p>
          <a:p>
            <a:r>
              <a:rPr lang="en-US" b="1" dirty="0"/>
              <a:t>JFK( </a:t>
            </a:r>
            <a:r>
              <a:rPr lang="en-US" b="1" dirty="0" err="1"/>
              <a:t>reort</a:t>
            </a:r>
            <a:r>
              <a:rPr lang="en-US" b="1" dirty="0"/>
              <a:t> to: </a:t>
            </a:r>
            <a:r>
              <a:rPr lang="en-US" b="1" dirty="0" err="1"/>
              <a:t>Micehal</a:t>
            </a:r>
            <a:r>
              <a:rPr lang="en-US" b="1" dirty="0"/>
              <a:t> </a:t>
            </a:r>
            <a:r>
              <a:rPr lang="en-US" b="1" dirty="0" err="1"/>
              <a:t>Lukancivie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LABO </a:t>
            </a:r>
            <a:r>
              <a:rPr lang="en-US" dirty="0" err="1"/>
              <a:t>CODE.Touch.accentuer.apple.damiler.ibm.roth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37E8F6-DF42-4553-B2EA-4426436658D5}"/>
              </a:ext>
            </a:extLst>
          </p:cNvPr>
          <p:cNvSpPr/>
          <p:nvPr/>
        </p:nvSpPr>
        <p:spPr>
          <a:xfrm>
            <a:off x="6203950" y="3670300"/>
            <a:ext cx="1974850" cy="3937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PENTAGON.</a:t>
            </a:r>
            <a:r>
              <a:rPr lang="en-US" sz="800" strike="sngStrike" dirty="0" err="1"/>
              <a:t>emea</a:t>
            </a:r>
            <a:endParaRPr lang="en-US" sz="800" strike="sngStrik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6A284E-B1EF-40F5-970C-B291E427D579}"/>
              </a:ext>
            </a:extLst>
          </p:cNvPr>
          <p:cNvCxnSpPr/>
          <p:nvPr/>
        </p:nvCxnSpPr>
        <p:spPr>
          <a:xfrm flipV="1">
            <a:off x="6324600" y="3975100"/>
            <a:ext cx="13335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BA181FA7-1710-498A-AEB5-D5B5ABAD3C5C}"/>
              </a:ext>
            </a:extLst>
          </p:cNvPr>
          <p:cNvSpPr/>
          <p:nvPr/>
        </p:nvSpPr>
        <p:spPr>
          <a:xfrm rot="5087287">
            <a:off x="3332634" y="4137025"/>
            <a:ext cx="1371600" cy="3486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96BF4E-A1E1-4175-BA4F-F61727FBEBB9}"/>
              </a:ext>
            </a:extLst>
          </p:cNvPr>
          <p:cNvCxnSpPr/>
          <p:nvPr/>
        </p:nvCxnSpPr>
        <p:spPr>
          <a:xfrm flipH="1">
            <a:off x="4133850" y="4926838"/>
            <a:ext cx="5106583" cy="80189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6C4D99-A51E-46B0-8AB5-224604D5F7B8}"/>
              </a:ext>
            </a:extLst>
          </p:cNvPr>
          <p:cNvSpPr txBox="1"/>
          <p:nvPr/>
        </p:nvSpPr>
        <p:spPr>
          <a:xfrm>
            <a:off x="2552673" y="5193538"/>
            <a:ext cx="2923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Binary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A6B912-CA5B-4525-962A-416709AE1391}"/>
              </a:ext>
            </a:extLst>
          </p:cNvPr>
          <p:cNvSpPr txBox="1"/>
          <p:nvPr/>
        </p:nvSpPr>
        <p:spPr>
          <a:xfrm>
            <a:off x="3175000" y="4186237"/>
            <a:ext cx="2974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AVAILABILITTY</a:t>
            </a:r>
          </a:p>
          <a:p>
            <a:r>
              <a:rPr lang="en-US" dirty="0"/>
              <a:t>IBM Tivoli</a:t>
            </a:r>
          </a:p>
          <a:p>
            <a:r>
              <a:rPr lang="en-US" dirty="0"/>
              <a:t>Synthetic Transaction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2C6664-876E-4F16-AE2D-5532BF03BF87}"/>
              </a:ext>
            </a:extLst>
          </p:cNvPr>
          <p:cNvSpPr/>
          <p:nvPr/>
        </p:nvSpPr>
        <p:spPr>
          <a:xfrm>
            <a:off x="-34510" y="1004133"/>
            <a:ext cx="551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VIRGINIA.MAINSTREET.FBI:WMD(</a:t>
            </a:r>
            <a:r>
              <a:rPr lang="en-US" b="1" strike="sngStrike" dirty="0"/>
              <a:t>Britney and ”tootsie”)</a:t>
            </a:r>
          </a:p>
        </p:txBody>
      </p:sp>
    </p:spTree>
    <p:extLst>
      <p:ext uri="{BB962C8B-B14F-4D97-AF65-F5344CB8AC3E}">
        <p14:creationId xmlns:p14="http://schemas.microsoft.com/office/powerpoint/2010/main" val="403433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4A4A40C-2B84-4487-9667-CD3514B65536}"/>
              </a:ext>
            </a:extLst>
          </p:cNvPr>
          <p:cNvSpPr/>
          <p:nvPr/>
        </p:nvSpPr>
        <p:spPr>
          <a:xfrm rot="5087287">
            <a:off x="3028951" y="1416882"/>
            <a:ext cx="1371600" cy="3486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8AD536-C745-4983-9D17-6B851C6D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2" y="1231900"/>
            <a:ext cx="4767258" cy="55387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A7F42A-1ABD-4912-B300-FF5066B706B6}"/>
              </a:ext>
            </a:extLst>
          </p:cNvPr>
          <p:cNvSpPr/>
          <p:nvPr/>
        </p:nvSpPr>
        <p:spPr>
          <a:xfrm>
            <a:off x="-19203" y="977900"/>
            <a:ext cx="551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VIRGINIA.MAINSTREET.FBI:WMD(</a:t>
            </a:r>
            <a:r>
              <a:rPr lang="en-US" b="1" strike="sngStrike" dirty="0"/>
              <a:t>Britney and ”tootsie”)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D55B7E-82CC-4FF7-99DA-003BF4E66A9F}"/>
              </a:ext>
            </a:extLst>
          </p:cNvPr>
          <p:cNvCxnSpPr/>
          <p:nvPr/>
        </p:nvCxnSpPr>
        <p:spPr>
          <a:xfrm flipV="1">
            <a:off x="7001691" y="1231900"/>
            <a:ext cx="3474720" cy="313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E801FE-E769-4269-A852-8962C26E9355}"/>
              </a:ext>
            </a:extLst>
          </p:cNvPr>
          <p:cNvCxnSpPr/>
          <p:nvPr/>
        </p:nvCxnSpPr>
        <p:spPr>
          <a:xfrm flipV="1">
            <a:off x="6700145" y="2207623"/>
            <a:ext cx="4638415" cy="3735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273F3AA-3FC5-4416-9917-1EFECAC36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5" y="1487568"/>
            <a:ext cx="3153367" cy="28849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4A4A40C-2B84-4487-9667-CD3514B65536}"/>
              </a:ext>
            </a:extLst>
          </p:cNvPr>
          <p:cNvSpPr/>
          <p:nvPr/>
        </p:nvSpPr>
        <p:spPr>
          <a:xfrm rot="5087287">
            <a:off x="3028951" y="1416882"/>
            <a:ext cx="1371600" cy="3486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45A52-CDBD-4864-B18D-9EC0B5C6B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72" y="1170927"/>
            <a:ext cx="3748978" cy="2540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76F6B-B7CE-438E-A3A2-0C0DA143D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31" y="1236843"/>
            <a:ext cx="3834006" cy="3538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7D1200-A719-474F-91BC-F85E64AA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618" y="3711443"/>
            <a:ext cx="3180024" cy="2909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012C2C-DF95-41DA-BDF7-4B1171F9C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2" y="3914186"/>
            <a:ext cx="4449414" cy="28865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3018B7-C9F3-4679-A5A0-D83DA4C79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2" y="3862367"/>
            <a:ext cx="3017470" cy="26790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DF01878-CCFC-4710-A173-CE61A5E22939}"/>
              </a:ext>
            </a:extLst>
          </p:cNvPr>
          <p:cNvSpPr/>
          <p:nvPr/>
        </p:nvSpPr>
        <p:spPr>
          <a:xfrm>
            <a:off x="53256" y="965200"/>
            <a:ext cx="551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VIRGINIA.MAINSTREET.FBI:WMD(</a:t>
            </a:r>
            <a:r>
              <a:rPr lang="en-US" b="1" strike="sngStrike" dirty="0"/>
              <a:t>Britney and ”tootsie”)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719467-AE1D-46FE-9F00-D4720958846C}"/>
              </a:ext>
            </a:extLst>
          </p:cNvPr>
          <p:cNvCxnSpPr/>
          <p:nvPr/>
        </p:nvCxnSpPr>
        <p:spPr>
          <a:xfrm>
            <a:off x="5403273" y="1620982"/>
            <a:ext cx="6699827" cy="433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4B7AF6-EB10-4C6F-B03E-4059317423CD}"/>
              </a:ext>
            </a:extLst>
          </p:cNvPr>
          <p:cNvCxnSpPr/>
          <p:nvPr/>
        </p:nvCxnSpPr>
        <p:spPr>
          <a:xfrm flipV="1">
            <a:off x="637309" y="1236843"/>
            <a:ext cx="2770909" cy="201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0F9642-FD42-415E-9C76-4F229A8208CC}"/>
              </a:ext>
            </a:extLst>
          </p:cNvPr>
          <p:cNvCxnSpPr/>
          <p:nvPr/>
        </p:nvCxnSpPr>
        <p:spPr>
          <a:xfrm flipV="1">
            <a:off x="1916585" y="4775236"/>
            <a:ext cx="5523306" cy="80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294F06-073D-4911-BC1B-94E254389A6D}"/>
              </a:ext>
            </a:extLst>
          </p:cNvPr>
          <p:cNvCxnSpPr/>
          <p:nvPr/>
        </p:nvCxnSpPr>
        <p:spPr>
          <a:xfrm flipV="1">
            <a:off x="207818" y="3429000"/>
            <a:ext cx="1260764" cy="1346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4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133971E6-93BB-4A54-84A6-044FC5A8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5" y="1326514"/>
            <a:ext cx="2959256" cy="27310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4A4A40C-2B84-4487-9667-CD3514B65536}"/>
              </a:ext>
            </a:extLst>
          </p:cNvPr>
          <p:cNvSpPr/>
          <p:nvPr/>
        </p:nvSpPr>
        <p:spPr>
          <a:xfrm rot="5087287">
            <a:off x="2929082" y="1362854"/>
            <a:ext cx="1371600" cy="3486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E330-D7A8-4CEB-8C8F-41F11105E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87" y="1858137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219CC-4B70-4A16-89FC-6AF04865B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52" y="1858136"/>
            <a:ext cx="2143125" cy="2143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BCB35D-1257-4569-85F0-CE94E012C28A}"/>
              </a:ext>
            </a:extLst>
          </p:cNvPr>
          <p:cNvSpPr txBox="1"/>
          <p:nvPr/>
        </p:nvSpPr>
        <p:spPr>
          <a:xfrm>
            <a:off x="6491287" y="4324350"/>
            <a:ext cx="23812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Tivoli Austin</a:t>
            </a:r>
          </a:p>
          <a:p>
            <a:r>
              <a:rPr lang="en-US" dirty="0"/>
              <a:t>Britney Tong</a:t>
            </a:r>
          </a:p>
          <a:p>
            <a:endParaRPr lang="en-US" dirty="0"/>
          </a:p>
          <a:p>
            <a:r>
              <a:rPr lang="en-US" dirty="0"/>
              <a:t>ITCAM for RTT</a:t>
            </a:r>
          </a:p>
          <a:p>
            <a:r>
              <a:rPr lang="en-US" dirty="0" err="1"/>
              <a:t>Resposnt</a:t>
            </a:r>
            <a:r>
              <a:rPr lang="en-US" dirty="0"/>
              <a:t> Time Tracking</a:t>
            </a:r>
          </a:p>
          <a:p>
            <a:endParaRPr lang="en-US" dirty="0"/>
          </a:p>
          <a:p>
            <a:r>
              <a:rPr lang="en-US" dirty="0"/>
              <a:t>ARM C++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25F47-C205-4C32-9CC0-0211722FE083}"/>
              </a:ext>
            </a:extLst>
          </p:cNvPr>
          <p:cNvSpPr txBox="1"/>
          <p:nvPr/>
        </p:nvSpPr>
        <p:spPr>
          <a:xfrm>
            <a:off x="1916585" y="4816792"/>
            <a:ext cx="14481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CPVA</a:t>
            </a:r>
          </a:p>
          <a:p>
            <a:r>
              <a:rPr lang="en-US" dirty="0"/>
              <a:t>Touch 2006-8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69C7BF-28CD-448B-8E5C-EDBBFE937D51}"/>
              </a:ext>
            </a:extLst>
          </p:cNvPr>
          <p:cNvCxnSpPr/>
          <p:nvPr/>
        </p:nvCxnSpPr>
        <p:spPr>
          <a:xfrm flipV="1">
            <a:off x="6695982" y="1644238"/>
            <a:ext cx="2143125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C7D98B-7E9D-4BA0-8D5D-B1EAAD916198}"/>
              </a:ext>
            </a:extLst>
          </p:cNvPr>
          <p:cNvSpPr/>
          <p:nvPr/>
        </p:nvSpPr>
        <p:spPr>
          <a:xfrm>
            <a:off x="9495925" y="5964950"/>
            <a:ext cx="104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ARM C++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5423FE-20D7-423D-B612-DEACB84B0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32" y="6128410"/>
            <a:ext cx="405193" cy="405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496038-62BB-43F2-9873-DC17C5459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06" y="6045929"/>
            <a:ext cx="448155" cy="4481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643C49-7E12-4B7F-B8A1-775DB9B8D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90" y="6124062"/>
            <a:ext cx="328612" cy="45066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002FD5-5423-456E-A260-DA79C908D9DC}"/>
              </a:ext>
            </a:extLst>
          </p:cNvPr>
          <p:cNvCxnSpPr>
            <a:endCxn id="24" idx="3"/>
          </p:cNvCxnSpPr>
          <p:nvPr/>
        </p:nvCxnSpPr>
        <p:spPr>
          <a:xfrm>
            <a:off x="3433211" y="6270006"/>
            <a:ext cx="18097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6AF95B-8A60-4042-AD0B-93E34DEE5DCD}"/>
              </a:ext>
            </a:extLst>
          </p:cNvPr>
          <p:cNvCxnSpPr/>
          <p:nvPr/>
        </p:nvCxnSpPr>
        <p:spPr>
          <a:xfrm flipV="1">
            <a:off x="8841663" y="1762976"/>
            <a:ext cx="2143125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8F24366-AED5-4D5C-BAA4-5D4483DB068E}"/>
              </a:ext>
            </a:extLst>
          </p:cNvPr>
          <p:cNvSpPr/>
          <p:nvPr/>
        </p:nvSpPr>
        <p:spPr>
          <a:xfrm>
            <a:off x="9140827" y="4251713"/>
            <a:ext cx="1758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IBM Tivoli Austin</a:t>
            </a:r>
          </a:p>
          <a:p>
            <a:r>
              <a:rPr lang="en-US" dirty="0"/>
              <a:t>Gregory Havens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DC98B0-2BCD-4A9D-9B54-3B2A69F9FFFE}"/>
              </a:ext>
            </a:extLst>
          </p:cNvPr>
          <p:cNvSpPr/>
          <p:nvPr/>
        </p:nvSpPr>
        <p:spPr>
          <a:xfrm>
            <a:off x="3364738" y="54476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MLK( report from: </a:t>
            </a:r>
            <a:r>
              <a:rPr lang="en-US" dirty="0" err="1"/>
              <a:t>Micheal</a:t>
            </a:r>
            <a:r>
              <a:rPr lang="en-US" dirty="0"/>
              <a:t> King)</a:t>
            </a:r>
          </a:p>
          <a:p>
            <a:r>
              <a:rPr lang="en-US" dirty="0"/>
              <a:t>JFK( </a:t>
            </a:r>
            <a:r>
              <a:rPr lang="en-US" dirty="0" err="1"/>
              <a:t>reort</a:t>
            </a:r>
            <a:r>
              <a:rPr lang="en-US" dirty="0"/>
              <a:t> to: </a:t>
            </a:r>
            <a:r>
              <a:rPr lang="en-US" dirty="0" err="1"/>
              <a:t>Micehal</a:t>
            </a:r>
            <a:r>
              <a:rPr lang="en-US" dirty="0"/>
              <a:t> </a:t>
            </a:r>
            <a:r>
              <a:rPr lang="en-US" dirty="0" err="1"/>
              <a:t>Lukancivie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17DD04-189C-44E1-9769-4FCA1A74B605}"/>
              </a:ext>
            </a:extLst>
          </p:cNvPr>
          <p:cNvCxnSpPr/>
          <p:nvPr/>
        </p:nvCxnSpPr>
        <p:spPr>
          <a:xfrm flipH="1">
            <a:off x="5196131" y="5878377"/>
            <a:ext cx="608254" cy="476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9073A0-2DDF-4A82-94BE-0E4DF268BFF0}"/>
              </a:ext>
            </a:extLst>
          </p:cNvPr>
          <p:cNvCxnSpPr/>
          <p:nvPr/>
        </p:nvCxnSpPr>
        <p:spPr>
          <a:xfrm flipV="1">
            <a:off x="5512917" y="4001261"/>
            <a:ext cx="1268883" cy="2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D74361C-064B-466F-B330-98C2E1696E0D}"/>
              </a:ext>
            </a:extLst>
          </p:cNvPr>
          <p:cNvSpPr txBox="1"/>
          <p:nvPr/>
        </p:nvSpPr>
        <p:spPr>
          <a:xfrm>
            <a:off x="4704323" y="4297299"/>
            <a:ext cx="182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 CPVA </a:t>
            </a:r>
            <a:r>
              <a:rPr lang="en-US" strike="sngStrike" dirty="0"/>
              <a:t>&lt;dev&gt;</a:t>
            </a:r>
          </a:p>
          <a:p>
            <a:r>
              <a:rPr lang="en-US" dirty="0"/>
              <a:t>        </a:t>
            </a:r>
            <a:r>
              <a:rPr lang="en-US" strike="sngStrike" dirty="0"/>
              <a:t>baby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AAC3F3-CC08-48AA-9CEE-EB4B2BF7744C}"/>
              </a:ext>
            </a:extLst>
          </p:cNvPr>
          <p:cNvSpPr txBox="1"/>
          <p:nvPr/>
        </p:nvSpPr>
        <p:spPr>
          <a:xfrm>
            <a:off x="5100452" y="4866472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Fetus on site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0CDCCC-145A-4F87-B447-5DEAF97C1AE6}"/>
              </a:ext>
            </a:extLst>
          </p:cNvPr>
          <p:cNvSpPr txBox="1"/>
          <p:nvPr/>
        </p:nvSpPr>
        <p:spPr>
          <a:xfrm>
            <a:off x="5105653" y="5191236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HOMICE:STILLBORE[]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F3DB26-2ABD-4BCC-82EF-E1C2B2994B14}"/>
              </a:ext>
            </a:extLst>
          </p:cNvPr>
          <p:cNvSpPr/>
          <p:nvPr/>
        </p:nvSpPr>
        <p:spPr>
          <a:xfrm>
            <a:off x="9231315" y="5051138"/>
            <a:ext cx="1527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ITCAM for RTT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12D43-3032-4DB7-A02A-9F094446C744}"/>
              </a:ext>
            </a:extLst>
          </p:cNvPr>
          <p:cNvSpPr/>
          <p:nvPr/>
        </p:nvSpPr>
        <p:spPr>
          <a:xfrm>
            <a:off x="9267803" y="5420470"/>
            <a:ext cx="238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Resposnt</a:t>
            </a:r>
            <a:r>
              <a:rPr lang="en-US" dirty="0"/>
              <a:t> Time Tracking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431EA-FC13-4DAB-B900-A7765A1DD1B1}"/>
              </a:ext>
            </a:extLst>
          </p:cNvPr>
          <p:cNvSpPr txBox="1"/>
          <p:nvPr/>
        </p:nvSpPr>
        <p:spPr>
          <a:xfrm>
            <a:off x="9113995" y="4031641"/>
            <a:ext cx="255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DEVELOMENT</a:t>
            </a:r>
            <a:r>
              <a:rPr lang="en-US" dirty="0"/>
              <a:t> (</a:t>
            </a:r>
            <a:r>
              <a:rPr lang="en-US" strike="sngStrike" dirty="0"/>
              <a:t>ARM C++)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043755-C8B0-475C-853C-0A32670FF395}"/>
              </a:ext>
            </a:extLst>
          </p:cNvPr>
          <p:cNvSpPr txBox="1"/>
          <p:nvPr/>
        </p:nvSpPr>
        <p:spPr>
          <a:xfrm>
            <a:off x="6331178" y="4009841"/>
            <a:ext cx="27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TIVOLI SALES ENGERINING</a:t>
            </a:r>
            <a:endParaRPr lang="en-US" strike="sngStrik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EC9FFD-8D12-4768-9629-76ECFC433C5A}"/>
              </a:ext>
            </a:extLst>
          </p:cNvPr>
          <p:cNvCxnSpPr>
            <a:cxnSpLocks/>
          </p:cNvCxnSpPr>
          <p:nvPr/>
        </p:nvCxnSpPr>
        <p:spPr>
          <a:xfrm>
            <a:off x="3943350" y="5638800"/>
            <a:ext cx="22446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35F2C0-B546-413E-9FFF-C0905A552DF1}"/>
              </a:ext>
            </a:extLst>
          </p:cNvPr>
          <p:cNvCxnSpPr>
            <a:cxnSpLocks/>
          </p:cNvCxnSpPr>
          <p:nvPr/>
        </p:nvCxnSpPr>
        <p:spPr>
          <a:xfrm>
            <a:off x="3765915" y="5998684"/>
            <a:ext cx="22446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94C9B1-49CB-4B98-AF7A-AF094D4CBDD3}"/>
              </a:ext>
            </a:extLst>
          </p:cNvPr>
          <p:cNvSpPr txBox="1"/>
          <p:nvPr/>
        </p:nvSpPr>
        <p:spPr>
          <a:xfrm>
            <a:off x="4311446" y="5260654"/>
            <a:ext cx="113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Ghohcoev</a:t>
            </a:r>
            <a:endParaRPr lang="en-US" strike="sngStrike" dirty="0"/>
          </a:p>
          <a:p>
            <a:r>
              <a:rPr lang="en-US" dirty="0" err="1"/>
              <a:t>gohcoeho</a:t>
            </a:r>
            <a:endParaRPr lang="en-US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FDAF4A3C-4C70-4D0F-985C-A9A9826DFAA9}"/>
              </a:ext>
            </a:extLst>
          </p:cNvPr>
          <p:cNvSpPr/>
          <p:nvPr/>
        </p:nvSpPr>
        <p:spPr>
          <a:xfrm rot="5087287">
            <a:off x="3391140" y="1873632"/>
            <a:ext cx="1371600" cy="3486150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4EFFD1-8626-4BA4-8AA9-3DD4FA449732}"/>
              </a:ext>
            </a:extLst>
          </p:cNvPr>
          <p:cNvSpPr/>
          <p:nvPr/>
        </p:nvSpPr>
        <p:spPr>
          <a:xfrm rot="21203218">
            <a:off x="2720667" y="3217098"/>
            <a:ext cx="2357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CPVA TOUCH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DA13B7-19EF-496E-A441-2D1485BEEDF0}"/>
              </a:ext>
            </a:extLst>
          </p:cNvPr>
          <p:cNvSpPr/>
          <p:nvPr/>
        </p:nvSpPr>
        <p:spPr>
          <a:xfrm>
            <a:off x="96542" y="986619"/>
            <a:ext cx="551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VIRGINIA.MAINSTREET.FBI:WMD(</a:t>
            </a:r>
            <a:r>
              <a:rPr lang="en-US" b="1" strike="sngStrike" dirty="0"/>
              <a:t>Britney and ”tootsie”)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C4DA6A-F820-40DD-9D8F-09F923E448CF}"/>
              </a:ext>
            </a:extLst>
          </p:cNvPr>
          <p:cNvCxnSpPr/>
          <p:nvPr/>
        </p:nvCxnSpPr>
        <p:spPr>
          <a:xfrm flipV="1">
            <a:off x="9118398" y="2024544"/>
            <a:ext cx="2143125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52BC13-0A52-4A3E-863E-4FCC623CA5E0}"/>
              </a:ext>
            </a:extLst>
          </p:cNvPr>
          <p:cNvCxnSpPr/>
          <p:nvPr/>
        </p:nvCxnSpPr>
        <p:spPr>
          <a:xfrm flipV="1">
            <a:off x="6331178" y="1539185"/>
            <a:ext cx="2143125" cy="2247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2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D305CA0-539D-4678-880F-E2D9809B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6" y="1053149"/>
            <a:ext cx="2959256" cy="27310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4A4A40C-2B84-4487-9667-CD3514B65536}"/>
              </a:ext>
            </a:extLst>
          </p:cNvPr>
          <p:cNvSpPr/>
          <p:nvPr/>
        </p:nvSpPr>
        <p:spPr>
          <a:xfrm rot="5087287">
            <a:off x="3079275" y="1428333"/>
            <a:ext cx="1371600" cy="3486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CB35D-1257-4569-85F0-CE94E012C28A}"/>
              </a:ext>
            </a:extLst>
          </p:cNvPr>
          <p:cNvSpPr txBox="1"/>
          <p:nvPr/>
        </p:nvSpPr>
        <p:spPr>
          <a:xfrm>
            <a:off x="6491287" y="4324350"/>
            <a:ext cx="23812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 Touch, Apple</a:t>
            </a:r>
          </a:p>
          <a:p>
            <a:r>
              <a:rPr lang="en-US" dirty="0" err="1"/>
              <a:t>Micheal</a:t>
            </a:r>
            <a:r>
              <a:rPr lang="en-US" dirty="0"/>
              <a:t> </a:t>
            </a:r>
            <a:r>
              <a:rPr lang="en-US" dirty="0" err="1"/>
              <a:t>Lukanvich</a:t>
            </a:r>
            <a:endParaRPr lang="en-US" dirty="0"/>
          </a:p>
          <a:p>
            <a:endParaRPr lang="en-US" dirty="0"/>
          </a:p>
          <a:p>
            <a:r>
              <a:rPr lang="en-US" dirty="0"/>
              <a:t>ITCAM for RTT</a:t>
            </a:r>
          </a:p>
          <a:p>
            <a:r>
              <a:rPr lang="en-US" dirty="0" err="1"/>
              <a:t>Resposnt</a:t>
            </a:r>
            <a:r>
              <a:rPr lang="en-US" dirty="0"/>
              <a:t> Time Tracking</a:t>
            </a:r>
          </a:p>
          <a:p>
            <a:endParaRPr lang="en-US" dirty="0"/>
          </a:p>
          <a:p>
            <a:r>
              <a:rPr lang="en-US" dirty="0"/>
              <a:t>ARM C++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25F47-C205-4C32-9CC0-0211722FE083}"/>
              </a:ext>
            </a:extLst>
          </p:cNvPr>
          <p:cNvSpPr txBox="1"/>
          <p:nvPr/>
        </p:nvSpPr>
        <p:spPr>
          <a:xfrm>
            <a:off x="1916585" y="4816792"/>
            <a:ext cx="14481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CPVA</a:t>
            </a:r>
          </a:p>
          <a:p>
            <a:r>
              <a:rPr lang="en-US" dirty="0"/>
              <a:t>Touch 2006-8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C7D98B-7E9D-4BA0-8D5D-B1EAAD916198}"/>
              </a:ext>
            </a:extLst>
          </p:cNvPr>
          <p:cNvSpPr/>
          <p:nvPr/>
        </p:nvSpPr>
        <p:spPr>
          <a:xfrm>
            <a:off x="9495925" y="5964950"/>
            <a:ext cx="1048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ARM C++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5423FE-20D7-423D-B612-DEACB84B0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81" y="6146800"/>
            <a:ext cx="405193" cy="4051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496038-62BB-43F2-9873-DC17C5459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45" y="6146800"/>
            <a:ext cx="448155" cy="4481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643C49-7E12-4B7F-B8A1-775DB9B8D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90" y="6124062"/>
            <a:ext cx="328612" cy="450668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002FD5-5423-456E-A260-DA79C908D9DC}"/>
              </a:ext>
            </a:extLst>
          </p:cNvPr>
          <p:cNvCxnSpPr>
            <a:endCxn id="24" idx="3"/>
          </p:cNvCxnSpPr>
          <p:nvPr/>
        </p:nvCxnSpPr>
        <p:spPr>
          <a:xfrm>
            <a:off x="4286250" y="6370877"/>
            <a:ext cx="18097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8F24366-AED5-4D5C-BAA4-5D4483DB068E}"/>
              </a:ext>
            </a:extLst>
          </p:cNvPr>
          <p:cNvSpPr/>
          <p:nvPr/>
        </p:nvSpPr>
        <p:spPr>
          <a:xfrm>
            <a:off x="9140827" y="4251713"/>
            <a:ext cx="238122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CPVA Touch, Apple</a:t>
            </a:r>
          </a:p>
          <a:p>
            <a:r>
              <a:rPr lang="en-US" dirty="0" err="1"/>
              <a:t>Micheal</a:t>
            </a:r>
            <a:r>
              <a:rPr lang="en-US" dirty="0"/>
              <a:t> L. King</a:t>
            </a:r>
          </a:p>
          <a:p>
            <a:endParaRPr lang="en-US" dirty="0"/>
          </a:p>
          <a:p>
            <a:r>
              <a:rPr lang="en-US" dirty="0"/>
              <a:t>ITCAM for RTT</a:t>
            </a:r>
          </a:p>
          <a:p>
            <a:r>
              <a:rPr lang="en-US" dirty="0" err="1"/>
              <a:t>Resposnt</a:t>
            </a:r>
            <a:r>
              <a:rPr lang="en-US" dirty="0"/>
              <a:t> Time Tracking</a:t>
            </a:r>
          </a:p>
          <a:p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DC98B0-2BCD-4A9D-9B54-3B2A69F9FFFE}"/>
              </a:ext>
            </a:extLst>
          </p:cNvPr>
          <p:cNvSpPr/>
          <p:nvPr/>
        </p:nvSpPr>
        <p:spPr>
          <a:xfrm>
            <a:off x="3290389" y="55032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MLK( report from: </a:t>
            </a:r>
            <a:r>
              <a:rPr lang="en-US" dirty="0" err="1"/>
              <a:t>Micheal</a:t>
            </a:r>
            <a:r>
              <a:rPr lang="en-US" dirty="0"/>
              <a:t> King)</a:t>
            </a:r>
          </a:p>
          <a:p>
            <a:r>
              <a:rPr lang="en-US" dirty="0"/>
              <a:t>JFK( </a:t>
            </a:r>
            <a:r>
              <a:rPr lang="en-US" dirty="0" err="1"/>
              <a:t>reort</a:t>
            </a:r>
            <a:r>
              <a:rPr lang="en-US" dirty="0"/>
              <a:t> to: </a:t>
            </a:r>
            <a:r>
              <a:rPr lang="en-US" dirty="0" err="1"/>
              <a:t>Micehal</a:t>
            </a:r>
            <a:r>
              <a:rPr lang="en-US" dirty="0"/>
              <a:t> </a:t>
            </a:r>
            <a:r>
              <a:rPr lang="en-US" dirty="0" err="1"/>
              <a:t>Lukancivie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17DD04-189C-44E1-9769-4FCA1A74B605}"/>
              </a:ext>
            </a:extLst>
          </p:cNvPr>
          <p:cNvCxnSpPr/>
          <p:nvPr/>
        </p:nvCxnSpPr>
        <p:spPr>
          <a:xfrm flipH="1">
            <a:off x="5443296" y="5857362"/>
            <a:ext cx="608254" cy="476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9073A0-2DDF-4A82-94BE-0E4DF268BFF0}"/>
              </a:ext>
            </a:extLst>
          </p:cNvPr>
          <p:cNvCxnSpPr/>
          <p:nvPr/>
        </p:nvCxnSpPr>
        <p:spPr>
          <a:xfrm flipV="1">
            <a:off x="5512917" y="4001261"/>
            <a:ext cx="1268883" cy="2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D74361C-064B-466F-B330-98C2E1696E0D}"/>
              </a:ext>
            </a:extLst>
          </p:cNvPr>
          <p:cNvSpPr txBox="1"/>
          <p:nvPr/>
        </p:nvSpPr>
        <p:spPr>
          <a:xfrm>
            <a:off x="4704323" y="4297299"/>
            <a:ext cx="182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 CPVA </a:t>
            </a:r>
            <a:r>
              <a:rPr lang="en-US" strike="sngStrike" dirty="0"/>
              <a:t>&lt;dev&gt;</a:t>
            </a:r>
          </a:p>
          <a:p>
            <a:r>
              <a:rPr lang="en-US" dirty="0"/>
              <a:t>        </a:t>
            </a:r>
            <a:r>
              <a:rPr lang="en-US" strike="sngStrike" dirty="0"/>
              <a:t>baby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AAC3F3-CC08-48AA-9CEE-EB4B2BF7744C}"/>
              </a:ext>
            </a:extLst>
          </p:cNvPr>
          <p:cNvSpPr txBox="1"/>
          <p:nvPr/>
        </p:nvSpPr>
        <p:spPr>
          <a:xfrm>
            <a:off x="5100452" y="4866472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Fetus on site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0CDCCC-145A-4F87-B447-5DEAF97C1AE6}"/>
              </a:ext>
            </a:extLst>
          </p:cNvPr>
          <p:cNvSpPr txBox="1"/>
          <p:nvPr/>
        </p:nvSpPr>
        <p:spPr>
          <a:xfrm>
            <a:off x="5105653" y="5191236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HOMICE:STILLBORE[]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9CA50B96-C994-45E2-8E08-A9AB20CB3E4B}"/>
              </a:ext>
            </a:extLst>
          </p:cNvPr>
          <p:cNvSpPr/>
          <p:nvPr/>
        </p:nvSpPr>
        <p:spPr>
          <a:xfrm rot="5087287">
            <a:off x="3391140" y="1873632"/>
            <a:ext cx="1371600" cy="3486150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C21962-DFA6-4296-BA42-2152171BC787}"/>
              </a:ext>
            </a:extLst>
          </p:cNvPr>
          <p:cNvSpPr/>
          <p:nvPr/>
        </p:nvSpPr>
        <p:spPr>
          <a:xfrm>
            <a:off x="6351616" y="1636135"/>
            <a:ext cx="2343976" cy="214706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39C7F1-2124-4C51-B9DD-2D6F9F6613CC}"/>
              </a:ext>
            </a:extLst>
          </p:cNvPr>
          <p:cNvSpPr/>
          <p:nvPr/>
        </p:nvSpPr>
        <p:spPr>
          <a:xfrm>
            <a:off x="9326886" y="1664393"/>
            <a:ext cx="2343976" cy="214706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CF8584-980F-49B0-BADC-F1E29348484A}"/>
              </a:ext>
            </a:extLst>
          </p:cNvPr>
          <p:cNvSpPr/>
          <p:nvPr/>
        </p:nvSpPr>
        <p:spPr>
          <a:xfrm rot="21142356">
            <a:off x="2576049" y="3202851"/>
            <a:ext cx="2627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CPVA TOUCH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A8164-B50A-4D3E-B698-EB7CCD7D27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41" y="2330103"/>
            <a:ext cx="635836" cy="95549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6AF95B-8A60-4042-AD0B-93E34DEE5DCD}"/>
              </a:ext>
            </a:extLst>
          </p:cNvPr>
          <p:cNvCxnSpPr/>
          <p:nvPr/>
        </p:nvCxnSpPr>
        <p:spPr>
          <a:xfrm flipV="1">
            <a:off x="9473111" y="1611256"/>
            <a:ext cx="2143125" cy="224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98CB883-52D7-4B01-B4BA-CC773E6529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109" y="1922967"/>
            <a:ext cx="1573396" cy="157339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69C7BF-28CD-448B-8E5C-EDBBFE937D51}"/>
              </a:ext>
            </a:extLst>
          </p:cNvPr>
          <p:cNvCxnSpPr/>
          <p:nvPr/>
        </p:nvCxnSpPr>
        <p:spPr>
          <a:xfrm flipV="1">
            <a:off x="6491287" y="1562100"/>
            <a:ext cx="2143125" cy="224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08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6CDED-9280-4583-ABBB-D4C2C470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43" y="3172828"/>
            <a:ext cx="699135" cy="51234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6D194D-9BA5-4F56-AA49-16623809603D}"/>
              </a:ext>
            </a:extLst>
          </p:cNvPr>
          <p:cNvCxnSpPr/>
          <p:nvPr/>
        </p:nvCxnSpPr>
        <p:spPr>
          <a:xfrm>
            <a:off x="2425343" y="2758440"/>
            <a:ext cx="699135" cy="1356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2497A4-8CF3-4B8E-96D0-6C292FBA1932}"/>
              </a:ext>
            </a:extLst>
          </p:cNvPr>
          <p:cNvSpPr txBox="1"/>
          <p:nvPr/>
        </p:nvSpPr>
        <p:spPr>
          <a:xfrm>
            <a:off x="553853" y="2615519"/>
            <a:ext cx="2785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Availability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45A962-92F6-413D-BAAA-28F183E41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66" y="1012943"/>
            <a:ext cx="5854733" cy="5403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696F30-4900-45BC-9F9B-B44B056D0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446" y="1430266"/>
            <a:ext cx="2668189" cy="1419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4A7AE5-7559-4B6E-82F6-D01D8E9D4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731" y="4659783"/>
            <a:ext cx="2151383" cy="11967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5E4460-2279-4A1F-A989-97DCC55A6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573" y="3485512"/>
            <a:ext cx="1929259" cy="104521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C9D893-C140-4A3D-9A40-C2DBCA832F6B}"/>
              </a:ext>
            </a:extLst>
          </p:cNvPr>
          <p:cNvCxnSpPr/>
          <p:nvPr/>
        </p:nvCxnSpPr>
        <p:spPr>
          <a:xfrm flipH="1" flipV="1">
            <a:off x="4480560" y="4541520"/>
            <a:ext cx="650811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9EF834-6141-4EDC-8A56-C39ED948121F}"/>
              </a:ext>
            </a:extLst>
          </p:cNvPr>
          <p:cNvCxnSpPr>
            <a:stCxn id="14" idx="2"/>
          </p:cNvCxnSpPr>
          <p:nvPr/>
        </p:nvCxnSpPr>
        <p:spPr>
          <a:xfrm flipV="1">
            <a:off x="4791203" y="3143160"/>
            <a:ext cx="3179317" cy="138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57AF9B-0C48-4619-A4DC-001826CB0735}"/>
              </a:ext>
            </a:extLst>
          </p:cNvPr>
          <p:cNvCxnSpPr/>
          <p:nvPr/>
        </p:nvCxnSpPr>
        <p:spPr>
          <a:xfrm>
            <a:off x="5486400" y="2758439"/>
            <a:ext cx="2484120" cy="30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96E799A-79DC-4EE0-9AA6-AC99222CC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4" y="1238431"/>
            <a:ext cx="2403136" cy="150476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E5F9FC-8C47-47E6-AD2B-9C263E7A90A0}"/>
              </a:ext>
            </a:extLst>
          </p:cNvPr>
          <p:cNvCxnSpPr/>
          <p:nvPr/>
        </p:nvCxnSpPr>
        <p:spPr>
          <a:xfrm flipV="1">
            <a:off x="335280" y="1173480"/>
            <a:ext cx="2940166" cy="120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54785DF-0F6F-4F40-89FD-C1AAA15243C2}"/>
              </a:ext>
            </a:extLst>
          </p:cNvPr>
          <p:cNvSpPr/>
          <p:nvPr/>
        </p:nvSpPr>
        <p:spPr>
          <a:xfrm>
            <a:off x="244772" y="942585"/>
            <a:ext cx="551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VIRGINIA.MAINSTREET.FBI:WMD(</a:t>
            </a:r>
            <a:r>
              <a:rPr lang="en-US" b="1" strike="sngStrike" dirty="0"/>
              <a:t>Britney and ”tootsie”)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4F5332-6DA6-46BF-82A1-5554C83EF100}"/>
              </a:ext>
            </a:extLst>
          </p:cNvPr>
          <p:cNvSpPr/>
          <p:nvPr/>
        </p:nvSpPr>
        <p:spPr>
          <a:xfrm>
            <a:off x="1528823" y="3685171"/>
            <a:ext cx="19367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2007 </a:t>
            </a:r>
            <a:r>
              <a:rPr lang="en-US" sz="4800" b="1" dirty="0"/>
              <a:t>20Y?</a:t>
            </a:r>
          </a:p>
        </p:txBody>
      </p:sp>
    </p:spTree>
    <p:extLst>
      <p:ext uri="{BB962C8B-B14F-4D97-AF65-F5344CB8AC3E}">
        <p14:creationId xmlns:p14="http://schemas.microsoft.com/office/powerpoint/2010/main" val="143364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497A4-8CF3-4B8E-96D0-6C292FBA1932}"/>
              </a:ext>
            </a:extLst>
          </p:cNvPr>
          <p:cNvSpPr txBox="1"/>
          <p:nvPr/>
        </p:nvSpPr>
        <p:spPr>
          <a:xfrm>
            <a:off x="548918" y="2373719"/>
            <a:ext cx="2785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Availability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96E799A-79DC-4EE0-9AA6-AC99222C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14" y="1621334"/>
            <a:ext cx="7659666" cy="47962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620A8C-3581-4D36-9CFF-F24BBF7B28F3}"/>
              </a:ext>
            </a:extLst>
          </p:cNvPr>
          <p:cNvSpPr/>
          <p:nvPr/>
        </p:nvSpPr>
        <p:spPr>
          <a:xfrm>
            <a:off x="529104" y="3916494"/>
            <a:ext cx="2804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apple touch 2007 </a:t>
            </a:r>
            <a:r>
              <a:rPr lang="en-US" strike="sngStrike" dirty="0" err="1"/>
              <a:t>steve</a:t>
            </a:r>
            <a:r>
              <a:rPr lang="en-US" strike="sngStrike" dirty="0"/>
              <a:t> jobs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0C0D7-7274-4B9C-9F54-4B2EE0CC5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92936"/>
            <a:ext cx="2175510" cy="121828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540F61-37D3-4635-8D1A-C1573442FB89}"/>
              </a:ext>
            </a:extLst>
          </p:cNvPr>
          <p:cNvCxnSpPr/>
          <p:nvPr/>
        </p:nvCxnSpPr>
        <p:spPr>
          <a:xfrm flipV="1">
            <a:off x="548918" y="3916494"/>
            <a:ext cx="2388592" cy="21185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5B2D59A-11E2-4247-9AC5-20B0914D3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54" y="5288279"/>
            <a:ext cx="1711909" cy="95866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C89D5A-E3A2-4DE0-9CCB-99B9653E7EF7}"/>
              </a:ext>
            </a:extLst>
          </p:cNvPr>
          <p:cNvCxnSpPr/>
          <p:nvPr/>
        </p:nvCxnSpPr>
        <p:spPr>
          <a:xfrm flipV="1">
            <a:off x="1121712" y="4659059"/>
            <a:ext cx="2388592" cy="21185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9BD49914-1CBA-4D65-8322-740F707B8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262" y="1053602"/>
            <a:ext cx="1320117" cy="132011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24DA47D-8BAE-4905-A57A-52DFBE45DBD4}"/>
              </a:ext>
            </a:extLst>
          </p:cNvPr>
          <p:cNvSpPr/>
          <p:nvPr/>
        </p:nvSpPr>
        <p:spPr>
          <a:xfrm>
            <a:off x="1508379" y="1214151"/>
            <a:ext cx="276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rriweather Web"/>
              </a:rPr>
              <a:t>Prison Rape Elimination Act</a:t>
            </a:r>
            <a:endParaRPr lang="en-US" b="0" i="0" dirty="0">
              <a:effectLst/>
              <a:latin typeface="Merriweather Web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75B2AC-29C1-4864-B9C8-ECD3C374041F}"/>
              </a:ext>
            </a:extLst>
          </p:cNvPr>
          <p:cNvSpPr txBox="1"/>
          <p:nvPr/>
        </p:nvSpPr>
        <p:spPr>
          <a:xfrm>
            <a:off x="1849755" y="19812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1D8723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24CB5F-564B-4E60-B8D8-2707A9E93D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06" y="5881939"/>
            <a:ext cx="1021128" cy="76486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16BC30-C56E-4991-969F-5A0694E2CAE1}"/>
              </a:ext>
            </a:extLst>
          </p:cNvPr>
          <p:cNvCxnSpPr/>
          <p:nvPr/>
        </p:nvCxnSpPr>
        <p:spPr>
          <a:xfrm flipV="1">
            <a:off x="1669601" y="5087083"/>
            <a:ext cx="2388592" cy="21185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3126C45-2777-4C1B-8EB1-98E629D22AEC}"/>
              </a:ext>
            </a:extLst>
          </p:cNvPr>
          <p:cNvSpPr/>
          <p:nvPr/>
        </p:nvSpPr>
        <p:spPr>
          <a:xfrm>
            <a:off x="1460054" y="991094"/>
            <a:ext cx="551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VIRGINIA.MAINSTREET.FBI:WMD(</a:t>
            </a:r>
            <a:r>
              <a:rPr lang="en-US" b="1" strike="sngStrike" dirty="0"/>
              <a:t>Britney and ”tootsie”)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4BDB40-4252-4A4C-B216-9C63E77F1922}"/>
              </a:ext>
            </a:extLst>
          </p:cNvPr>
          <p:cNvCxnSpPr/>
          <p:nvPr/>
        </p:nvCxnSpPr>
        <p:spPr>
          <a:xfrm flipV="1">
            <a:off x="800508" y="4505052"/>
            <a:ext cx="2388592" cy="21185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219AC5-2ACD-4647-9E18-0FADB2F6750B}"/>
              </a:ext>
            </a:extLst>
          </p:cNvPr>
          <p:cNvCxnSpPr/>
          <p:nvPr/>
        </p:nvCxnSpPr>
        <p:spPr>
          <a:xfrm flipV="1">
            <a:off x="709520" y="4344518"/>
            <a:ext cx="2388592" cy="21185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8083829-627E-46C4-B754-ACF266C4C2A3}"/>
              </a:ext>
            </a:extLst>
          </p:cNvPr>
          <p:cNvSpPr/>
          <p:nvPr/>
        </p:nvSpPr>
        <p:spPr>
          <a:xfrm>
            <a:off x="212180" y="368437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2007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B274B4-7FF4-435C-9FAB-0C9EE1B31B5E}"/>
              </a:ext>
            </a:extLst>
          </p:cNvPr>
          <p:cNvCxnSpPr/>
          <p:nvPr/>
        </p:nvCxnSpPr>
        <p:spPr>
          <a:xfrm flipH="1">
            <a:off x="4488873" y="1214151"/>
            <a:ext cx="3491345" cy="407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52617B-1A01-45D4-BA42-C51ACF54CD35}"/>
              </a:ext>
            </a:extLst>
          </p:cNvPr>
          <p:cNvCxnSpPr/>
          <p:nvPr/>
        </p:nvCxnSpPr>
        <p:spPr>
          <a:xfrm flipH="1">
            <a:off x="6971114" y="1214151"/>
            <a:ext cx="3045722" cy="387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FC4608-C7A9-43DF-ACA6-96C213611A7C}"/>
              </a:ext>
            </a:extLst>
          </p:cNvPr>
          <p:cNvCxnSpPr/>
          <p:nvPr/>
        </p:nvCxnSpPr>
        <p:spPr>
          <a:xfrm flipH="1">
            <a:off x="9379527" y="1053602"/>
            <a:ext cx="1316182" cy="455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C17CF48-276A-4E8A-8790-C4D0314B3D4A}"/>
              </a:ext>
            </a:extLst>
          </p:cNvPr>
          <p:cNvSpPr/>
          <p:nvPr/>
        </p:nvSpPr>
        <p:spPr>
          <a:xfrm>
            <a:off x="8714509" y="5611222"/>
            <a:ext cx="1157485" cy="40718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B5058C-BFA3-44E4-A736-5CB6B62C8080}"/>
              </a:ext>
            </a:extLst>
          </p:cNvPr>
          <p:cNvSpPr txBox="1"/>
          <p:nvPr/>
        </p:nvSpPr>
        <p:spPr>
          <a:xfrm>
            <a:off x="8979706" y="5764215"/>
            <a:ext cx="136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CPVA Binary</a:t>
            </a:r>
          </a:p>
        </p:txBody>
      </p:sp>
    </p:spTree>
    <p:extLst>
      <p:ext uri="{BB962C8B-B14F-4D97-AF65-F5344CB8AC3E}">
        <p14:creationId xmlns:p14="http://schemas.microsoft.com/office/powerpoint/2010/main" val="302052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E953A-246E-4346-B01A-9F7750BC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2687002"/>
            <a:ext cx="1321878" cy="1483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16397F-13A3-4CD7-9D3B-A3A04B59B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490" y="2687002"/>
            <a:ext cx="2250284" cy="1260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B6411A-1842-4436-8A32-8C6BB8EBA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90" y="4170997"/>
            <a:ext cx="2250284" cy="1260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C55749-6E7A-4975-B62A-574691688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4401050"/>
            <a:ext cx="1321878" cy="128129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3CFEE5-D762-4D6C-A7CD-AC0B5683419E}"/>
              </a:ext>
            </a:extLst>
          </p:cNvPr>
          <p:cNvCxnSpPr/>
          <p:nvPr/>
        </p:nvCxnSpPr>
        <p:spPr>
          <a:xfrm>
            <a:off x="1950720" y="2943659"/>
            <a:ext cx="4206240" cy="3937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F9B401D-9276-4829-AC76-E81C37943D3B}"/>
              </a:ext>
            </a:extLst>
          </p:cNvPr>
          <p:cNvSpPr/>
          <p:nvPr/>
        </p:nvSpPr>
        <p:spPr>
          <a:xfrm>
            <a:off x="216270" y="1003736"/>
            <a:ext cx="5511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VIRGINIA.MAINSTREET.FBI:WMD(</a:t>
            </a:r>
            <a:r>
              <a:rPr lang="en-US" b="1" strike="sngStrike" dirty="0"/>
              <a:t>Britney and ”tootsie”)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10C2F2-0FCD-4F91-B711-D55C074CC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498197"/>
            <a:ext cx="1591674" cy="105918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6FF939-7DE2-46B8-AA1E-F13A91ADE4E7}"/>
              </a:ext>
            </a:extLst>
          </p:cNvPr>
          <p:cNvCxnSpPr/>
          <p:nvPr/>
        </p:nvCxnSpPr>
        <p:spPr>
          <a:xfrm>
            <a:off x="3398520" y="2209800"/>
            <a:ext cx="4206240" cy="3937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E96B5C-9BFB-40F9-9D55-D1A3C4696AC2}"/>
              </a:ext>
            </a:extLst>
          </p:cNvPr>
          <p:cNvCxnSpPr/>
          <p:nvPr/>
        </p:nvCxnSpPr>
        <p:spPr>
          <a:xfrm>
            <a:off x="4486835" y="1533830"/>
            <a:ext cx="4206240" cy="3937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B7F381-B942-4261-9BB0-A1487857967F}"/>
              </a:ext>
            </a:extLst>
          </p:cNvPr>
          <p:cNvCxnSpPr/>
          <p:nvPr/>
        </p:nvCxnSpPr>
        <p:spPr>
          <a:xfrm flipV="1">
            <a:off x="2272145" y="1759527"/>
            <a:ext cx="2086042" cy="4502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E1EAD60-F4DD-49C7-AFF2-B1B437866F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437" y="2657500"/>
            <a:ext cx="1978124" cy="111145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C3EEA0-E3AF-49AB-A47F-8FC7D7ABBC60}"/>
              </a:ext>
            </a:extLst>
          </p:cNvPr>
          <p:cNvCxnSpPr/>
          <p:nvPr/>
        </p:nvCxnSpPr>
        <p:spPr>
          <a:xfrm>
            <a:off x="7109733" y="2050804"/>
            <a:ext cx="4206240" cy="3937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B7ABA7-65A2-4495-8304-717ED04A180E}"/>
              </a:ext>
            </a:extLst>
          </p:cNvPr>
          <p:cNvCxnSpPr/>
          <p:nvPr/>
        </p:nvCxnSpPr>
        <p:spPr>
          <a:xfrm>
            <a:off x="7905676" y="1833071"/>
            <a:ext cx="4206240" cy="3937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F78A2A-386B-422A-8855-99B97BE3FBB4}"/>
              </a:ext>
            </a:extLst>
          </p:cNvPr>
          <p:cNvSpPr txBox="1"/>
          <p:nvPr/>
        </p:nvSpPr>
        <p:spPr>
          <a:xfrm>
            <a:off x="216270" y="15338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76123A-E6AF-4B8A-BDDC-AB4709732FCC}"/>
              </a:ext>
            </a:extLst>
          </p:cNvPr>
          <p:cNvSpPr txBox="1"/>
          <p:nvPr/>
        </p:nvSpPr>
        <p:spPr>
          <a:xfrm>
            <a:off x="3283067" y="5567656"/>
            <a:ext cx="2041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PAY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4B932E-83A3-40E0-90E0-17EA54F1AE3A}"/>
              </a:ext>
            </a:extLst>
          </p:cNvPr>
          <p:cNvSpPr/>
          <p:nvPr/>
        </p:nvSpPr>
        <p:spPr>
          <a:xfrm>
            <a:off x="5240621" y="1191700"/>
            <a:ext cx="52607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/>
              <a:t>TOUCH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C28B2C-2B6B-445C-8ED6-5D2A1706CC85}"/>
              </a:ext>
            </a:extLst>
          </p:cNvPr>
          <p:cNvCxnSpPr/>
          <p:nvPr/>
        </p:nvCxnSpPr>
        <p:spPr>
          <a:xfrm flipV="1">
            <a:off x="5324395" y="1718496"/>
            <a:ext cx="3888458" cy="636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64F037-0E80-408B-B5CE-A8C73163A9E9}"/>
              </a:ext>
            </a:extLst>
          </p:cNvPr>
          <p:cNvCxnSpPr/>
          <p:nvPr/>
        </p:nvCxnSpPr>
        <p:spPr>
          <a:xfrm>
            <a:off x="1787981" y="6220344"/>
            <a:ext cx="4973037" cy="22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39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18472D-D269-4D77-8084-CA9C96101BB0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E520-4756-478E-BF79-B76D711EF142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84D67EE-8D6E-4E52-AE38-67FD83D381E6}"/>
              </a:ext>
            </a:extLst>
          </p:cNvPr>
          <p:cNvSpPr/>
          <p:nvPr/>
        </p:nvSpPr>
        <p:spPr>
          <a:xfrm>
            <a:off x="863600" y="4864100"/>
            <a:ext cx="1270000" cy="1587500"/>
          </a:xfrm>
          <a:prstGeom prst="cube">
            <a:avLst>
              <a:gd name="adj" fmla="val 9679"/>
            </a:avLst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CA69A-D146-4DD3-B25C-2AD6B9FDF728}"/>
              </a:ext>
            </a:extLst>
          </p:cNvPr>
          <p:cNvSpPr txBox="1"/>
          <p:nvPr/>
        </p:nvSpPr>
        <p:spPr>
          <a:xfrm>
            <a:off x="1228301" y="528851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A4B89-33F1-45DA-9592-72DAE228E59C}"/>
              </a:ext>
            </a:extLst>
          </p:cNvPr>
          <p:cNvSpPr txBox="1"/>
          <p:nvPr/>
        </p:nvSpPr>
        <p:spPr>
          <a:xfrm>
            <a:off x="4699000" y="2443797"/>
            <a:ext cx="5670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2001-2003 Programming Algorithms</a:t>
            </a:r>
          </a:p>
          <a:p>
            <a:r>
              <a:rPr lang="en-US" b="1" dirty="0"/>
              <a:t>Pair programming – Interview Marin</a:t>
            </a:r>
            <a:r>
              <a:rPr lang="en-US" b="1" strike="sngStrike" dirty="0"/>
              <a:t> (Glassdoor </a:t>
            </a:r>
            <a:r>
              <a:rPr lang="en-US" b="1" dirty="0"/>
              <a:t>BigInt.cc)</a:t>
            </a:r>
          </a:p>
          <a:p>
            <a:r>
              <a:rPr lang="en-US" dirty="0"/>
              <a:t>	- Gary</a:t>
            </a:r>
          </a:p>
          <a:p>
            <a:r>
              <a:rPr lang="en-US" dirty="0"/>
              <a:t>	- </a:t>
            </a:r>
            <a:r>
              <a:rPr lang="en-US" dirty="0" err="1"/>
              <a:t>WWI.</a:t>
            </a:r>
            <a:r>
              <a:rPr lang="en-US" strike="sngStrike" dirty="0" err="1"/>
              <a:t>”tootsie</a:t>
            </a:r>
            <a:r>
              <a:rPr lang="en-US" strike="sngStrike" dirty="0"/>
              <a:t>”</a:t>
            </a:r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91090E-74BF-461D-A100-4DB05A7D0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2" y="3921125"/>
            <a:ext cx="1133475" cy="942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8953EE1-5465-4CE6-838C-0CF1C40E44E5}"/>
              </a:ext>
            </a:extLst>
          </p:cNvPr>
          <p:cNvSpPr txBox="1"/>
          <p:nvPr/>
        </p:nvSpPr>
        <p:spPr>
          <a:xfrm>
            <a:off x="4379541" y="1313240"/>
            <a:ext cx="36166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WHITE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A20CD-E5BF-458A-8153-ED2CA4878C26}"/>
              </a:ext>
            </a:extLst>
          </p:cNvPr>
          <p:cNvSpPr txBox="1"/>
          <p:nvPr/>
        </p:nvSpPr>
        <p:spPr>
          <a:xfrm>
            <a:off x="8164886" y="3921125"/>
            <a:ext cx="2204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Santa Rosa, </a:t>
            </a:r>
            <a:r>
              <a:rPr lang="en-US" strike="sngStrike" dirty="0" err="1"/>
              <a:t>Califonria</a:t>
            </a:r>
            <a:endParaRPr lang="en-US" strike="sngStrike" dirty="0"/>
          </a:p>
          <a:p>
            <a:r>
              <a:rPr lang="en-US" strike="sngStrike" dirty="0"/>
              <a:t>L3 J2EE Support </a:t>
            </a:r>
          </a:p>
          <a:p>
            <a:r>
              <a:rPr lang="en-US" strike="sngStrike" dirty="0" err="1"/>
              <a:t>Engineeer</a:t>
            </a:r>
            <a:endParaRPr lang="en-US" strike="sngStrik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94CF50-885C-4E6D-9C41-D9F6CED41107}"/>
              </a:ext>
            </a:extLst>
          </p:cNvPr>
          <p:cNvSpPr/>
          <p:nvPr/>
        </p:nvSpPr>
        <p:spPr>
          <a:xfrm>
            <a:off x="1820277" y="2040611"/>
            <a:ext cx="62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Gary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2765F6-4260-40A8-A6A1-BF536D22B1F6}"/>
              </a:ext>
            </a:extLst>
          </p:cNvPr>
          <p:cNvCxnSpPr/>
          <p:nvPr/>
        </p:nvCxnSpPr>
        <p:spPr>
          <a:xfrm flipV="1">
            <a:off x="1820277" y="2040611"/>
            <a:ext cx="626646" cy="40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5CF288-559B-49A8-9A60-319FCA39B57C}"/>
              </a:ext>
            </a:extLst>
          </p:cNvPr>
          <p:cNvSpPr txBox="1"/>
          <p:nvPr/>
        </p:nvSpPr>
        <p:spPr>
          <a:xfrm>
            <a:off x="1228301" y="1169372"/>
            <a:ext cx="385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nonPoliceSeucOriduem.lsint</a:t>
            </a:r>
            <a:r>
              <a:rPr lang="en-US" b="1" dirty="0"/>
              <a:t>(</a:t>
            </a:r>
            <a:r>
              <a:rPr lang="en-US" b="1" strike="sngStrike" dirty="0"/>
              <a:t>Missions)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1A9DE3-A9C4-4F66-AB09-20DBB6352801}"/>
              </a:ext>
            </a:extLst>
          </p:cNvPr>
          <p:cNvCxnSpPr/>
          <p:nvPr/>
        </p:nvCxnSpPr>
        <p:spPr>
          <a:xfrm flipV="1">
            <a:off x="6502400" y="3921125"/>
            <a:ext cx="1662486" cy="9429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302BD6-66EC-42C9-BABB-05D3CAC9A5E8}"/>
              </a:ext>
            </a:extLst>
          </p:cNvPr>
          <p:cNvSpPr txBox="1"/>
          <p:nvPr/>
        </p:nvSpPr>
        <p:spPr>
          <a:xfrm>
            <a:off x="8164886" y="36244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D340DFC-3D18-48B0-8A2B-921DE7D1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14" y="4725817"/>
            <a:ext cx="433986" cy="36104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65D6852-40BC-4833-B177-67A0FD1CBAC9}"/>
              </a:ext>
            </a:extLst>
          </p:cNvPr>
          <p:cNvSpPr txBox="1"/>
          <p:nvPr/>
        </p:nvSpPr>
        <p:spPr>
          <a:xfrm>
            <a:off x="4989018" y="5284142"/>
            <a:ext cx="512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?.</a:t>
            </a:r>
            <a:r>
              <a:rPr lang="en-US" strike="sngStrike" dirty="0" err="1"/>
              <a:t>clarity.Employee.touch.Accenture.damiler.ibm.roth</a:t>
            </a:r>
            <a:endParaRPr lang="en-US" strike="sngStrik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DA1F6D-6E8E-4D87-A41B-0F57F1832BA8}"/>
              </a:ext>
            </a:extLst>
          </p:cNvPr>
          <p:cNvSpPr/>
          <p:nvPr/>
        </p:nvSpPr>
        <p:spPr>
          <a:xfrm>
            <a:off x="5422900" y="4335376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2007/8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0815BC-436A-4BFE-8C9A-DD01D1A25910}"/>
              </a:ext>
            </a:extLst>
          </p:cNvPr>
          <p:cNvCxnSpPr/>
          <p:nvPr/>
        </p:nvCxnSpPr>
        <p:spPr>
          <a:xfrm flipV="1">
            <a:off x="5422900" y="4725817"/>
            <a:ext cx="859531" cy="1805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FE505D0-8081-4ECF-9849-7DA51DAA8DF6}"/>
              </a:ext>
            </a:extLst>
          </p:cNvPr>
          <p:cNvSpPr txBox="1"/>
          <p:nvPr/>
        </p:nvSpPr>
        <p:spPr>
          <a:xfrm>
            <a:off x="863600" y="1943100"/>
            <a:ext cx="1463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I want sit down with my family</a:t>
            </a:r>
          </a:p>
          <a:p>
            <a:r>
              <a:rPr lang="en-US" sz="800" strike="sngStrike" dirty="0"/>
              <a:t>And use the computer.</a:t>
            </a:r>
          </a:p>
          <a:p>
            <a:r>
              <a:rPr lang="en-US" strike="sngStrike" dirty="0"/>
              <a:t>avg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589B98-5330-4680-85F9-30E368CD3EF3}"/>
              </a:ext>
            </a:extLst>
          </p:cNvPr>
          <p:cNvSpPr txBox="1"/>
          <p:nvPr/>
        </p:nvSpPr>
        <p:spPr>
          <a:xfrm>
            <a:off x="558886" y="169505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2002-4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4B3385-AD01-4B76-BD6B-EFF4F6C096E3}"/>
              </a:ext>
            </a:extLst>
          </p:cNvPr>
          <p:cNvCxnSpPr/>
          <p:nvPr/>
        </p:nvCxnSpPr>
        <p:spPr>
          <a:xfrm flipV="1">
            <a:off x="558886" y="1879718"/>
            <a:ext cx="420147" cy="21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D616C7-D994-45B5-87F3-0D3EF351EAF0}"/>
              </a:ext>
            </a:extLst>
          </p:cNvPr>
          <p:cNvSpPr/>
          <p:nvPr/>
        </p:nvSpPr>
        <p:spPr>
          <a:xfrm>
            <a:off x="2834711" y="2324516"/>
            <a:ext cx="1441792" cy="1477328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7F8AC2-2FC3-4013-BA90-8E3FD61C4CC7}"/>
              </a:ext>
            </a:extLst>
          </p:cNvPr>
          <p:cNvSpPr/>
          <p:nvPr/>
        </p:nvSpPr>
        <p:spPr>
          <a:xfrm>
            <a:off x="2932484" y="2804675"/>
            <a:ext cx="107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strike="sngStrike" dirty="0"/>
              <a:t>”tootsie”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93879D-447E-4B93-8C38-DA4733247F5F}"/>
              </a:ext>
            </a:extLst>
          </p:cNvPr>
          <p:cNvSpPr txBox="1"/>
          <p:nvPr/>
        </p:nvSpPr>
        <p:spPr>
          <a:xfrm>
            <a:off x="3011500" y="3063180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I </a:t>
            </a:r>
            <a:r>
              <a:rPr lang="en-US" sz="800" strike="sngStrike" dirty="0" err="1"/>
              <a:t>kno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wyou</a:t>
            </a:r>
            <a:r>
              <a:rPr lang="en-US" sz="800" strike="sngStrike" dirty="0"/>
              <a:t> </a:t>
            </a:r>
          </a:p>
          <a:p>
            <a:r>
              <a:rPr lang="en-US" sz="800" strike="sngStrike" dirty="0" err="1"/>
              <a:t>unlce</a:t>
            </a:r>
            <a:endParaRPr lang="en-US" sz="800" strike="sngStrike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284307-A7D8-47C2-965F-585CE4B37095}"/>
              </a:ext>
            </a:extLst>
          </p:cNvPr>
          <p:cNvSpPr txBox="1"/>
          <p:nvPr/>
        </p:nvSpPr>
        <p:spPr>
          <a:xfrm>
            <a:off x="3343856" y="180422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2005/6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166575-317C-4F75-8948-8CA321F6ED19}"/>
              </a:ext>
            </a:extLst>
          </p:cNvPr>
          <p:cNvSpPr txBox="1"/>
          <p:nvPr/>
        </p:nvSpPr>
        <p:spPr>
          <a:xfrm>
            <a:off x="3226838" y="2033594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nonPoliceCfgLogial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21878E-908E-4529-AC23-114178470427}"/>
              </a:ext>
            </a:extLst>
          </p:cNvPr>
          <p:cNvSpPr txBox="1"/>
          <p:nvPr/>
        </p:nvSpPr>
        <p:spPr>
          <a:xfrm>
            <a:off x="8394806" y="3341176"/>
            <a:ext cx="120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Peta</a:t>
            </a:r>
            <a:r>
              <a:rPr lang="en-US" dirty="0"/>
              <a:t>(</a:t>
            </a:r>
            <a:r>
              <a:rPr lang="en-US" dirty="0" err="1"/>
              <a:t>luma</a:t>
            </a:r>
            <a:r>
              <a:rPr lang="en-US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79D74E-4E78-4348-A18F-E119C6CEF8A0}"/>
              </a:ext>
            </a:extLst>
          </p:cNvPr>
          <p:cNvSpPr txBox="1"/>
          <p:nvPr/>
        </p:nvSpPr>
        <p:spPr>
          <a:xfrm>
            <a:off x="8491257" y="3232457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VIRGINIA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111741-32D9-422A-9CBA-84078581AD54}"/>
              </a:ext>
            </a:extLst>
          </p:cNvPr>
          <p:cNvSpPr/>
          <p:nvPr/>
        </p:nvSpPr>
        <p:spPr>
          <a:xfrm>
            <a:off x="10421921" y="2338989"/>
            <a:ext cx="1441792" cy="176825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0B4874-B3F7-4BD5-B558-4B540403561C}"/>
              </a:ext>
            </a:extLst>
          </p:cNvPr>
          <p:cNvSpPr/>
          <p:nvPr/>
        </p:nvSpPr>
        <p:spPr>
          <a:xfrm>
            <a:off x="10461398" y="4278808"/>
            <a:ext cx="1441792" cy="594043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7782B6-2D64-4A6A-A860-7544D71C6CBE}"/>
              </a:ext>
            </a:extLst>
          </p:cNvPr>
          <p:cNvSpPr/>
          <p:nvPr/>
        </p:nvSpPr>
        <p:spPr>
          <a:xfrm>
            <a:off x="1868985" y="2377498"/>
            <a:ext cx="518208" cy="26640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C++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L3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80D0AC-E9C9-4327-8F79-393AB0701EF1}"/>
              </a:ext>
            </a:extLst>
          </p:cNvPr>
          <p:cNvCxnSpPr/>
          <p:nvPr/>
        </p:nvCxnSpPr>
        <p:spPr>
          <a:xfrm flipH="1" flipV="1">
            <a:off x="2032000" y="2324516"/>
            <a:ext cx="96089" cy="480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A5FBAE-8130-4A31-AE36-46D70160B62C}"/>
              </a:ext>
            </a:extLst>
          </p:cNvPr>
          <p:cNvCxnSpPr/>
          <p:nvPr/>
        </p:nvCxnSpPr>
        <p:spPr>
          <a:xfrm flipV="1">
            <a:off x="9011335" y="3063180"/>
            <a:ext cx="1834465" cy="106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D291200-6A44-43E1-B77E-2A108B2529BA}"/>
              </a:ext>
            </a:extLst>
          </p:cNvPr>
          <p:cNvSpPr/>
          <p:nvPr/>
        </p:nvSpPr>
        <p:spPr>
          <a:xfrm>
            <a:off x="10223508" y="1313240"/>
            <a:ext cx="1805325" cy="369686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F5D6429-7294-4A9F-9DCC-94F98E16C031}"/>
              </a:ext>
            </a:extLst>
          </p:cNvPr>
          <p:cNvCxnSpPr/>
          <p:nvPr/>
        </p:nvCxnSpPr>
        <p:spPr>
          <a:xfrm>
            <a:off x="8817629" y="3429000"/>
            <a:ext cx="2129771" cy="69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C14A663-7894-45BA-8665-14DF179AF2B1}"/>
              </a:ext>
            </a:extLst>
          </p:cNvPr>
          <p:cNvSpPr/>
          <p:nvPr/>
        </p:nvSpPr>
        <p:spPr>
          <a:xfrm>
            <a:off x="10461398" y="1435016"/>
            <a:ext cx="1441792" cy="594043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64612B-0706-4A32-93C8-60161EE73268}"/>
              </a:ext>
            </a:extLst>
          </p:cNvPr>
          <p:cNvSpPr txBox="1"/>
          <p:nvPr/>
        </p:nvSpPr>
        <p:spPr>
          <a:xfrm>
            <a:off x="10003920" y="5077781"/>
            <a:ext cx="20249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0.1 HOMCEI:MAYR(VIRIGNA </a:t>
            </a:r>
            <a:r>
              <a:rPr lang="en-US" sz="800" strike="sngStrike" dirty="0"/>
              <a:t>guns and roses)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514BE1-FC84-4D31-8BE8-F01159AA6908}"/>
              </a:ext>
            </a:extLst>
          </p:cNvPr>
          <p:cNvSpPr txBox="1"/>
          <p:nvPr/>
        </p:nvSpPr>
        <p:spPr>
          <a:xfrm>
            <a:off x="10461398" y="1417415"/>
            <a:ext cx="139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 dirty="0" err="1"/>
              <a:t>Gorbache</a:t>
            </a:r>
            <a:r>
              <a:rPr lang="en-US" sz="1200" strike="sngStrike" dirty="0"/>
              <a:t>(</a:t>
            </a:r>
            <a:r>
              <a:rPr lang="en-US" sz="1200" strike="sngStrike" dirty="0" err="1"/>
              <a:t>ibm.visa</a:t>
            </a:r>
            <a:r>
              <a:rPr lang="en-US" sz="1200" strike="sngStrike" dirty="0"/>
              <a:t>)</a:t>
            </a:r>
          </a:p>
          <a:p>
            <a:r>
              <a:rPr lang="en-US" sz="800" strike="sngStrike" dirty="0"/>
              <a:t>Mike </a:t>
            </a:r>
            <a:r>
              <a:rPr lang="en-US" sz="800" strike="sngStrike" dirty="0" err="1"/>
              <a:t>navario</a:t>
            </a:r>
            <a:endParaRPr lang="en-US" sz="800" strike="sngStrike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C8719-1F21-40CE-B0AA-47F4055F4DEF}"/>
              </a:ext>
            </a:extLst>
          </p:cNvPr>
          <p:cNvSpPr txBox="1"/>
          <p:nvPr/>
        </p:nvSpPr>
        <p:spPr>
          <a:xfrm>
            <a:off x="10068659" y="974388"/>
            <a:ext cx="120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Santa Rosa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94C3CF2-0F89-4725-8DA1-18DEEC302748}"/>
              </a:ext>
            </a:extLst>
          </p:cNvPr>
          <p:cNvSpPr/>
          <p:nvPr/>
        </p:nvSpPr>
        <p:spPr>
          <a:xfrm>
            <a:off x="10461398" y="5552757"/>
            <a:ext cx="1441792" cy="594043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8B6D7B-E99C-4105-8BE1-6FEBB4906F56}"/>
              </a:ext>
            </a:extLst>
          </p:cNvPr>
          <p:cNvSpPr txBox="1"/>
          <p:nvPr/>
        </p:nvSpPr>
        <p:spPr>
          <a:xfrm>
            <a:off x="10947400" y="5826699"/>
            <a:ext cx="6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Ross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62E1586-B068-44F5-B022-906DE72EC8C8}"/>
              </a:ext>
            </a:extLst>
          </p:cNvPr>
          <p:cNvSpPr/>
          <p:nvPr/>
        </p:nvSpPr>
        <p:spPr>
          <a:xfrm>
            <a:off x="8394806" y="1943100"/>
            <a:ext cx="616529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762C549-0A6B-4C72-851C-B710E394B394}"/>
              </a:ext>
            </a:extLst>
          </p:cNvPr>
          <p:cNvSpPr/>
          <p:nvPr/>
        </p:nvSpPr>
        <p:spPr>
          <a:xfrm>
            <a:off x="8342092" y="2476442"/>
            <a:ext cx="616529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5483444-8F3C-4C7C-9F96-EBCB09E63430}"/>
              </a:ext>
            </a:extLst>
          </p:cNvPr>
          <p:cNvSpPr/>
          <p:nvPr/>
        </p:nvSpPr>
        <p:spPr>
          <a:xfrm>
            <a:off x="8940960" y="2006685"/>
            <a:ext cx="616529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B030E90-265E-4680-8B01-4A7BBA375E6D}"/>
              </a:ext>
            </a:extLst>
          </p:cNvPr>
          <p:cNvSpPr/>
          <p:nvPr/>
        </p:nvSpPr>
        <p:spPr>
          <a:xfrm>
            <a:off x="8954439" y="2412141"/>
            <a:ext cx="616529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DECE85A-3002-470E-B0CA-418968EF22A9}"/>
              </a:ext>
            </a:extLst>
          </p:cNvPr>
          <p:cNvSpPr txBox="1"/>
          <p:nvPr/>
        </p:nvSpPr>
        <p:spPr>
          <a:xfrm>
            <a:off x="8940960" y="1538704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BigInt.cc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73AB9F4-CBAD-41ED-81E1-2F4C3B0E5698}"/>
              </a:ext>
            </a:extLst>
          </p:cNvPr>
          <p:cNvCxnSpPr>
            <a:endCxn id="83" idx="7"/>
          </p:cNvCxnSpPr>
          <p:nvPr/>
        </p:nvCxnSpPr>
        <p:spPr>
          <a:xfrm>
            <a:off x="8491257" y="1804228"/>
            <a:ext cx="377075" cy="75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CF2ADF7-AFED-4072-8776-359020ACB9F0}"/>
              </a:ext>
            </a:extLst>
          </p:cNvPr>
          <p:cNvSpPr/>
          <p:nvPr/>
        </p:nvSpPr>
        <p:spPr>
          <a:xfrm>
            <a:off x="8332781" y="1056512"/>
            <a:ext cx="1334903" cy="7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Free pizza</a:t>
            </a:r>
          </a:p>
          <a:p>
            <a:pPr algn="ctr"/>
            <a:r>
              <a:rPr lang="en-US" sz="800" strike="sngStrike" dirty="0" err="1"/>
              <a:t>craiglist</a:t>
            </a:r>
            <a:endParaRPr lang="en-US" sz="800" strike="sngStrike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A3D2CE-5BEA-4ADB-8EA6-799E648D4B26}"/>
              </a:ext>
            </a:extLst>
          </p:cNvPr>
          <p:cNvSpPr txBox="1"/>
          <p:nvPr/>
        </p:nvSpPr>
        <p:spPr>
          <a:xfrm>
            <a:off x="8413792" y="1114457"/>
            <a:ext cx="12202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FBI:WMD: </a:t>
            </a:r>
          </a:p>
          <a:p>
            <a:r>
              <a:rPr lang="en-US" sz="800" dirty="0"/>
              <a:t>for Court </a:t>
            </a:r>
          </a:p>
          <a:p>
            <a:r>
              <a:rPr lang="en-US" sz="800" dirty="0"/>
              <a:t>Santa Cruz avg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C9018DB-2825-4DA8-91C7-05C088234F8A}"/>
              </a:ext>
            </a:extLst>
          </p:cNvPr>
          <p:cNvSpPr txBox="1"/>
          <p:nvPr/>
        </p:nvSpPr>
        <p:spPr>
          <a:xfrm>
            <a:off x="8299024" y="920398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ATOMICLOCK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EA017757-13BA-45A7-B7CE-32EB43982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895" y="1918848"/>
            <a:ext cx="1745654" cy="60555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CE39704-A83E-4D0C-B908-750A3CCAC683}"/>
              </a:ext>
            </a:extLst>
          </p:cNvPr>
          <p:cNvSpPr txBox="1"/>
          <p:nvPr/>
        </p:nvSpPr>
        <p:spPr>
          <a:xfrm>
            <a:off x="4366152" y="1382824"/>
            <a:ext cx="416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CVPA.</a:t>
            </a:r>
            <a:r>
              <a:rPr lang="en-US" strike="sngStrike" dirty="0" err="1"/>
              <a:t>Goravhe</a:t>
            </a:r>
            <a:r>
              <a:rPr lang="en-US" strike="sngStrike" dirty="0"/>
              <a:t>(</a:t>
            </a:r>
            <a:r>
              <a:rPr lang="en-US" strike="sngStrike" dirty="0" err="1"/>
              <a:t>dr</a:t>
            </a:r>
            <a:r>
              <a:rPr lang="en-US" strike="sngStrike" dirty="0"/>
              <a:t> </a:t>
            </a:r>
            <a:r>
              <a:rPr lang="en-US" strike="sngStrike" dirty="0" err="1"/>
              <a:t>lelsie;</a:t>
            </a:r>
            <a:r>
              <a:rPr lang="en-US" dirty="0" err="1"/>
              <a:t>Dublin</a:t>
            </a:r>
            <a:r>
              <a:rPr lang="en-US" dirty="0"/>
              <a:t>-&gt;Los Gatos)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B720496-F758-41E8-93B0-6E91822AFBAE}"/>
              </a:ext>
            </a:extLst>
          </p:cNvPr>
          <p:cNvCxnSpPr/>
          <p:nvPr/>
        </p:nvCxnSpPr>
        <p:spPr>
          <a:xfrm flipH="1" flipV="1">
            <a:off x="6923689" y="1597530"/>
            <a:ext cx="1445488" cy="28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58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03F0C-ACEF-4A6B-A657-F681F21E0DBE}"/>
              </a:ext>
            </a:extLst>
          </p:cNvPr>
          <p:cNvSpPr txBox="1"/>
          <p:nvPr/>
        </p:nvSpPr>
        <p:spPr>
          <a:xfrm>
            <a:off x="8363305" y="4249654"/>
            <a:ext cx="23812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 Touch, Apple</a:t>
            </a:r>
          </a:p>
          <a:p>
            <a:r>
              <a:rPr lang="en-US" dirty="0" err="1"/>
              <a:t>Micheal</a:t>
            </a:r>
            <a:r>
              <a:rPr lang="en-US" dirty="0"/>
              <a:t> </a:t>
            </a:r>
            <a:r>
              <a:rPr lang="en-US" dirty="0" err="1"/>
              <a:t>Lukanvich</a:t>
            </a:r>
            <a:endParaRPr lang="en-US" dirty="0"/>
          </a:p>
          <a:p>
            <a:endParaRPr lang="en-US" dirty="0"/>
          </a:p>
          <a:p>
            <a:r>
              <a:rPr lang="en-US" dirty="0"/>
              <a:t>ITCAM for RTT</a:t>
            </a:r>
          </a:p>
          <a:p>
            <a:r>
              <a:rPr lang="en-US" dirty="0" err="1"/>
              <a:t>Resposnt</a:t>
            </a:r>
            <a:r>
              <a:rPr lang="en-US" dirty="0"/>
              <a:t> Time Tracking</a:t>
            </a:r>
          </a:p>
          <a:p>
            <a:endParaRPr lang="en-US" dirty="0"/>
          </a:p>
          <a:p>
            <a:r>
              <a:rPr lang="en-US" dirty="0"/>
              <a:t>ARM C++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96A517-3215-4ABC-8C49-3627698D1069}"/>
              </a:ext>
            </a:extLst>
          </p:cNvPr>
          <p:cNvCxnSpPr/>
          <p:nvPr/>
        </p:nvCxnSpPr>
        <p:spPr>
          <a:xfrm flipV="1">
            <a:off x="8363305" y="1487404"/>
            <a:ext cx="2143125" cy="224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08C2664-8E0B-40E1-AB90-FD429800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99" y="6072104"/>
            <a:ext cx="405193" cy="4051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A7A5BD-19A1-4BA8-9A39-C561CFC18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63" y="6072104"/>
            <a:ext cx="448155" cy="4481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258066-4DD9-4750-BEAC-6A3E0B7B9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44" y="1867944"/>
            <a:ext cx="1145594" cy="15711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6B8970-7C27-44CA-A037-373E61EA0725}"/>
              </a:ext>
            </a:extLst>
          </p:cNvPr>
          <p:cNvCxnSpPr>
            <a:endCxn id="17" idx="3"/>
          </p:cNvCxnSpPr>
          <p:nvPr/>
        </p:nvCxnSpPr>
        <p:spPr>
          <a:xfrm>
            <a:off x="6158268" y="6296181"/>
            <a:ext cx="18097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2101A7-99E6-409B-AE27-032FBE33359E}"/>
              </a:ext>
            </a:extLst>
          </p:cNvPr>
          <p:cNvCxnSpPr/>
          <p:nvPr/>
        </p:nvCxnSpPr>
        <p:spPr>
          <a:xfrm flipH="1">
            <a:off x="7284509" y="5674906"/>
            <a:ext cx="608254" cy="476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730643-6DDA-4F49-8CB3-B2454F2A4C73}"/>
              </a:ext>
            </a:extLst>
          </p:cNvPr>
          <p:cNvCxnSpPr/>
          <p:nvPr/>
        </p:nvCxnSpPr>
        <p:spPr>
          <a:xfrm flipV="1">
            <a:off x="7384935" y="3926565"/>
            <a:ext cx="1268883" cy="2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F75474-3907-479F-BA8F-C5EA03C3D5CB}"/>
              </a:ext>
            </a:extLst>
          </p:cNvPr>
          <p:cNvSpPr txBox="1"/>
          <p:nvPr/>
        </p:nvSpPr>
        <p:spPr>
          <a:xfrm>
            <a:off x="6576341" y="4222603"/>
            <a:ext cx="1824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 CPVA </a:t>
            </a:r>
            <a:r>
              <a:rPr lang="en-US" strike="sngStrike" dirty="0"/>
              <a:t>&lt;dev&gt;</a:t>
            </a:r>
          </a:p>
          <a:p>
            <a:r>
              <a:rPr lang="en-US" dirty="0"/>
              <a:t>        </a:t>
            </a:r>
            <a:r>
              <a:rPr lang="en-US" strike="sngStrike" dirty="0"/>
              <a:t>baby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7809AE-DC72-4E64-9AC4-E51E579EA84A}"/>
              </a:ext>
            </a:extLst>
          </p:cNvPr>
          <p:cNvSpPr txBox="1"/>
          <p:nvPr/>
        </p:nvSpPr>
        <p:spPr>
          <a:xfrm>
            <a:off x="6972470" y="4791776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Fetus on 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08B39-22D1-4A28-8B0D-80E6379927FC}"/>
              </a:ext>
            </a:extLst>
          </p:cNvPr>
          <p:cNvSpPr txBox="1"/>
          <p:nvPr/>
        </p:nvSpPr>
        <p:spPr>
          <a:xfrm>
            <a:off x="6977671" y="5116540"/>
            <a:ext cx="1082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HOMICE:STILLBORE[]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D7BED7-F8EE-4A12-8245-0E0F06D001D7}"/>
              </a:ext>
            </a:extLst>
          </p:cNvPr>
          <p:cNvSpPr/>
          <p:nvPr/>
        </p:nvSpPr>
        <p:spPr>
          <a:xfrm>
            <a:off x="8223634" y="1561439"/>
            <a:ext cx="2343976" cy="2147061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9CD9C-1046-45F6-A2CD-F31BBEE43727}"/>
              </a:ext>
            </a:extLst>
          </p:cNvPr>
          <p:cNvSpPr/>
          <p:nvPr/>
        </p:nvSpPr>
        <p:spPr>
          <a:xfrm>
            <a:off x="476531" y="1399404"/>
            <a:ext cx="2967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Gorbache</a:t>
            </a:r>
            <a:r>
              <a:rPr lang="en-US" strike="sngStrike" dirty="0"/>
              <a:t>(</a:t>
            </a:r>
            <a:r>
              <a:rPr lang="en-US" strike="sngStrike" dirty="0" err="1"/>
              <a:t>Micheal</a:t>
            </a:r>
            <a:r>
              <a:rPr lang="en-US" strike="sngStrike" dirty="0"/>
              <a:t> </a:t>
            </a:r>
            <a:r>
              <a:rPr lang="en-US" strike="sngStrike" dirty="0" err="1"/>
              <a:t>Lukanvich</a:t>
            </a:r>
            <a:r>
              <a:rPr lang="en-US" strike="sngStrike" dirty="0"/>
              <a:t>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1674C9-84C7-4F29-9B1B-8F97DAF04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29" y="5999466"/>
            <a:ext cx="328612" cy="45066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988F8-A5ED-4B49-AFE6-A5D534F8EBBA}"/>
              </a:ext>
            </a:extLst>
          </p:cNvPr>
          <p:cNvCxnSpPr/>
          <p:nvPr/>
        </p:nvCxnSpPr>
        <p:spPr>
          <a:xfrm flipV="1">
            <a:off x="53178" y="2035249"/>
            <a:ext cx="259080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1528F7-DF2C-45E4-AD37-FAC78C84338B}"/>
              </a:ext>
            </a:extLst>
          </p:cNvPr>
          <p:cNvSpPr txBox="1"/>
          <p:nvPr/>
        </p:nvSpPr>
        <p:spPr>
          <a:xfrm>
            <a:off x="6576341" y="1982704"/>
            <a:ext cx="1695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BINARY</a:t>
            </a:r>
            <a:r>
              <a:rPr lang="en-US" dirty="0"/>
              <a:t> </a:t>
            </a:r>
          </a:p>
          <a:p>
            <a:r>
              <a:rPr lang="en-US" sz="3600" b="1" dirty="0"/>
              <a:t>FILE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B297747-0907-475E-94C4-F9B1093BD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2" y="3449594"/>
            <a:ext cx="3707043" cy="2321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0E0D60-A3C6-4299-A381-DC6B095D2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1192" y="1003808"/>
            <a:ext cx="6930735" cy="7425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E8F745A-6954-41F3-9EBB-2CAF0B2324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26" y="1994065"/>
            <a:ext cx="1535489" cy="146205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E15143-80A2-4167-8DC2-D7F97D3629AB}"/>
              </a:ext>
            </a:extLst>
          </p:cNvPr>
          <p:cNvCxnSpPr/>
          <p:nvPr/>
        </p:nvCxnSpPr>
        <p:spPr>
          <a:xfrm flipH="1" flipV="1">
            <a:off x="476531" y="1867944"/>
            <a:ext cx="3638269" cy="1561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4143C6A-A97A-436D-A86A-BEEBEE4D4E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1" y="2279135"/>
            <a:ext cx="823558" cy="29887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37E510-BA78-462D-B13A-140392F829C7}"/>
              </a:ext>
            </a:extLst>
          </p:cNvPr>
          <p:cNvCxnSpPr>
            <a:endCxn id="37" idx="3"/>
          </p:cNvCxnSpPr>
          <p:nvPr/>
        </p:nvCxnSpPr>
        <p:spPr>
          <a:xfrm flipH="1" flipV="1">
            <a:off x="9717789" y="2428571"/>
            <a:ext cx="1605531" cy="102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115DCC-6B8E-4503-8C51-2CE5A5A03AF4}"/>
              </a:ext>
            </a:extLst>
          </p:cNvPr>
          <p:cNvSpPr txBox="1"/>
          <p:nvPr/>
        </p:nvSpPr>
        <p:spPr>
          <a:xfrm>
            <a:off x="10691653" y="3523560"/>
            <a:ext cx="14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KING.</a:t>
            </a:r>
            <a:r>
              <a:rPr lang="en-US" strike="sngStrike" dirty="0" err="1"/>
              <a:t>lazy</a:t>
            </a:r>
            <a:r>
              <a:rPr lang="en-US" strike="sngStrike" dirty="0"/>
              <a:t> eye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9A1A-9621-4B0D-98C1-FD8AE8FC090A}"/>
              </a:ext>
            </a:extLst>
          </p:cNvPr>
          <p:cNvCxnSpPr/>
          <p:nvPr/>
        </p:nvCxnSpPr>
        <p:spPr>
          <a:xfrm flipH="1" flipV="1">
            <a:off x="1022923" y="1744156"/>
            <a:ext cx="3638269" cy="1561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D26078-BA3D-485A-B274-726E77531FB2}"/>
              </a:ext>
            </a:extLst>
          </p:cNvPr>
          <p:cNvCxnSpPr/>
          <p:nvPr/>
        </p:nvCxnSpPr>
        <p:spPr>
          <a:xfrm flipH="1" flipV="1">
            <a:off x="538552" y="2143315"/>
            <a:ext cx="3638269" cy="1561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18DA18-C062-4440-8BB1-60AA9C337A2D}"/>
              </a:ext>
            </a:extLst>
          </p:cNvPr>
          <p:cNvCxnSpPr/>
          <p:nvPr/>
        </p:nvCxnSpPr>
        <p:spPr>
          <a:xfrm flipH="1" flipV="1">
            <a:off x="538552" y="2376894"/>
            <a:ext cx="3638269" cy="1561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5A1489-BE8D-4938-926B-DEE610767B59}"/>
              </a:ext>
            </a:extLst>
          </p:cNvPr>
          <p:cNvCxnSpPr/>
          <p:nvPr/>
        </p:nvCxnSpPr>
        <p:spPr>
          <a:xfrm flipH="1" flipV="1">
            <a:off x="414509" y="2434756"/>
            <a:ext cx="3638269" cy="15610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96D67C3-293E-4800-BE06-1D198CC43A65}"/>
              </a:ext>
            </a:extLst>
          </p:cNvPr>
          <p:cNvSpPr/>
          <p:nvPr/>
        </p:nvSpPr>
        <p:spPr>
          <a:xfrm>
            <a:off x="6972469" y="3157422"/>
            <a:ext cx="782421" cy="8023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Offline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4295C2-F1B6-4005-9CEC-C3A5EDE4C81B}"/>
              </a:ext>
            </a:extLst>
          </p:cNvPr>
          <p:cNvCxnSpPr/>
          <p:nvPr/>
        </p:nvCxnSpPr>
        <p:spPr>
          <a:xfrm flipV="1">
            <a:off x="8653818" y="1994065"/>
            <a:ext cx="734022" cy="10386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9C04AC-4AE5-4805-9D4E-74D89E4AACB5}"/>
              </a:ext>
            </a:extLst>
          </p:cNvPr>
          <p:cNvCxnSpPr/>
          <p:nvPr/>
        </p:nvCxnSpPr>
        <p:spPr>
          <a:xfrm flipH="1" flipV="1">
            <a:off x="9387840" y="1982704"/>
            <a:ext cx="329949" cy="105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9D3A890-419C-45A4-AA79-A6D2002C0A3F}"/>
              </a:ext>
            </a:extLst>
          </p:cNvPr>
          <p:cNvSpPr txBox="1"/>
          <p:nvPr/>
        </p:nvSpPr>
        <p:spPr>
          <a:xfrm>
            <a:off x="4694483" y="2138447"/>
            <a:ext cx="163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File size change</a:t>
            </a:r>
          </a:p>
          <a:p>
            <a:r>
              <a:rPr lang="en-US" strike="sngStrike" dirty="0" err="1"/>
              <a:t>Bitsum</a:t>
            </a:r>
            <a:r>
              <a:rPr lang="en-US" strike="sngStrike" dirty="0"/>
              <a:t> change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6C386B-369C-4D11-BA21-478C6C8EF700}"/>
              </a:ext>
            </a:extLst>
          </p:cNvPr>
          <p:cNvCxnSpPr/>
          <p:nvPr/>
        </p:nvCxnSpPr>
        <p:spPr>
          <a:xfrm flipH="1">
            <a:off x="6091970" y="1584070"/>
            <a:ext cx="546929" cy="40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611762-7D08-419B-B6DA-A4CC4DED1158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091970" y="2810558"/>
            <a:ext cx="880499" cy="74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8879DE0-59D4-461A-B407-F64CEA609C0A}"/>
              </a:ext>
            </a:extLst>
          </p:cNvPr>
          <p:cNvSpPr/>
          <p:nvPr/>
        </p:nvSpPr>
        <p:spPr>
          <a:xfrm>
            <a:off x="4221560" y="1734234"/>
            <a:ext cx="181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CPVA.Availability</a:t>
            </a:r>
            <a:endParaRPr lang="en-US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5010C89-F248-478E-9264-71F4A90361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00" y="3346617"/>
            <a:ext cx="2943113" cy="271619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1953F7-86EF-4C4B-AD99-73CFA6A6A043}"/>
              </a:ext>
            </a:extLst>
          </p:cNvPr>
          <p:cNvCxnSpPr/>
          <p:nvPr/>
        </p:nvCxnSpPr>
        <p:spPr>
          <a:xfrm flipH="1">
            <a:off x="2233643" y="3456118"/>
            <a:ext cx="3618517" cy="340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6CCE43-0661-49AE-8261-118D4BB25E20}"/>
              </a:ext>
            </a:extLst>
          </p:cNvPr>
          <p:cNvCxnSpPr/>
          <p:nvPr/>
        </p:nvCxnSpPr>
        <p:spPr>
          <a:xfrm flipH="1">
            <a:off x="172756" y="3600500"/>
            <a:ext cx="2596441" cy="366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EAF57E-A41F-41FA-B6D8-CF7DD790B3A4}"/>
              </a:ext>
            </a:extLst>
          </p:cNvPr>
          <p:cNvSpPr txBox="1"/>
          <p:nvPr/>
        </p:nvSpPr>
        <p:spPr>
          <a:xfrm>
            <a:off x="60597" y="1030816"/>
            <a:ext cx="545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VIRGINIA.MAINSTREET.FBI:WMD(</a:t>
            </a:r>
            <a:r>
              <a:rPr lang="en-US" b="1" strike="sngStrike" dirty="0"/>
              <a:t>Britney and ”tootsie”)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FC1C8A-6D6B-4A9A-B707-216AE8C7220D}"/>
              </a:ext>
            </a:extLst>
          </p:cNvPr>
          <p:cNvSpPr/>
          <p:nvPr/>
        </p:nvSpPr>
        <p:spPr>
          <a:xfrm>
            <a:off x="212180" y="368437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2007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5AA9C4-9790-4307-A208-8C9335C71C89}"/>
              </a:ext>
            </a:extLst>
          </p:cNvPr>
          <p:cNvSpPr/>
          <p:nvPr/>
        </p:nvSpPr>
        <p:spPr>
          <a:xfrm>
            <a:off x="6320191" y="186794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2007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814DF2-434D-49FF-8816-4DE31ECCE875}"/>
              </a:ext>
            </a:extLst>
          </p:cNvPr>
          <p:cNvSpPr txBox="1"/>
          <p:nvPr/>
        </p:nvSpPr>
        <p:spPr>
          <a:xfrm>
            <a:off x="2510710" y="172038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B20812-EB79-44A3-A78F-215855821D4D}"/>
              </a:ext>
            </a:extLst>
          </p:cNvPr>
          <p:cNvSpPr/>
          <p:nvPr/>
        </p:nvSpPr>
        <p:spPr>
          <a:xfrm>
            <a:off x="1214846" y="6296181"/>
            <a:ext cx="4467651" cy="5145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82161-A872-4B59-8555-ACE3248DCCF8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1214846" y="6553434"/>
            <a:ext cx="4467651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62D1AC-8F40-46B7-B559-258F4FFBC9D4}"/>
              </a:ext>
            </a:extLst>
          </p:cNvPr>
          <p:cNvSpPr txBox="1"/>
          <p:nvPr/>
        </p:nvSpPr>
        <p:spPr>
          <a:xfrm>
            <a:off x="1702341" y="5985877"/>
            <a:ext cx="408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ATOMICLOIC(</a:t>
            </a:r>
            <a:r>
              <a:rPr lang="en-US" dirty="0"/>
              <a:t>EXPORT</a:t>
            </a:r>
            <a:r>
              <a:rPr lang="en-US" strike="sngStrike" dirty="0"/>
              <a:t>(g)</a:t>
            </a:r>
            <a:r>
              <a:rPr lang="en-US" strike="sngStrike" dirty="0" err="1"/>
              <a:t>hoehr</a:t>
            </a:r>
            <a:r>
              <a:rPr lang="en-US" strike="sngStrike" dirty="0"/>
              <a:t>(mike</a:t>
            </a:r>
            <a:r>
              <a:rPr lang="en-US" dirty="0"/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EC2A2E-2E5F-4698-848E-6252C9F3C6F5}"/>
              </a:ext>
            </a:extLst>
          </p:cNvPr>
          <p:cNvCxnSpPr/>
          <p:nvPr/>
        </p:nvCxnSpPr>
        <p:spPr>
          <a:xfrm flipV="1">
            <a:off x="5433178" y="3735304"/>
            <a:ext cx="5134432" cy="240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62E1DE-F72C-4654-8605-8A802C38BA4A}"/>
              </a:ext>
            </a:extLst>
          </p:cNvPr>
          <p:cNvSpPr txBox="1"/>
          <p:nvPr/>
        </p:nvSpPr>
        <p:spPr>
          <a:xfrm>
            <a:off x="367799" y="60389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0FAE8-D70C-4F93-A59A-EDFF82B450A6}"/>
              </a:ext>
            </a:extLst>
          </p:cNvPr>
          <p:cNvSpPr txBox="1"/>
          <p:nvPr/>
        </p:nvSpPr>
        <p:spPr>
          <a:xfrm>
            <a:off x="529219" y="5853888"/>
            <a:ext cx="32079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Acting </a:t>
            </a:r>
            <a:r>
              <a:rPr lang="en-US" sz="800" strike="sngStrike" dirty="0" err="1"/>
              <a:t>polci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Ofifce</a:t>
            </a:r>
            <a:r>
              <a:rPr lang="en-US" sz="800" strike="sngStrike" dirty="0"/>
              <a:t> Retire Looks like</a:t>
            </a:r>
            <a:r>
              <a:rPr lang="en-US" sz="800" b="1" strike="sngStrike" dirty="0"/>
              <a:t> </a:t>
            </a:r>
            <a:r>
              <a:rPr lang="en-US" sz="800" b="1" dirty="0"/>
              <a:t>JFK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reoro</a:t>
            </a:r>
            <a:r>
              <a:rPr lang="en-US" sz="800" strike="sngStrike" dirty="0"/>
              <a:t> tot </a:t>
            </a:r>
            <a:r>
              <a:rPr lang="en-US" sz="800" strike="sngStrike" dirty="0" err="1"/>
              <a:t>ghoeo</a:t>
            </a:r>
            <a:r>
              <a:rPr lang="en-US" sz="800" strike="sngStrike" dirty="0"/>
              <a:t>(mike </a:t>
            </a:r>
            <a:r>
              <a:rPr lang="en-US" sz="800" strike="sngStrike" dirty="0" err="1"/>
              <a:t>lukanivce</a:t>
            </a:r>
            <a:r>
              <a:rPr lang="en-US" sz="800" strike="sngStrike" dirty="0"/>
              <a:t>))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B186B4-3509-46C8-A89A-CAA9BC20057B}"/>
              </a:ext>
            </a:extLst>
          </p:cNvPr>
          <p:cNvCxnSpPr/>
          <p:nvPr/>
        </p:nvCxnSpPr>
        <p:spPr>
          <a:xfrm flipV="1">
            <a:off x="8543109" y="5913366"/>
            <a:ext cx="574765" cy="25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EA846E-EC4B-4015-B888-34B767D945F0}"/>
              </a:ext>
            </a:extLst>
          </p:cNvPr>
          <p:cNvCxnSpPr/>
          <p:nvPr/>
        </p:nvCxnSpPr>
        <p:spPr>
          <a:xfrm flipH="1" flipV="1">
            <a:off x="8186381" y="5434990"/>
            <a:ext cx="2680463" cy="23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E3D0C9-8E12-4CB3-BA5A-C30D9C774C4B}"/>
              </a:ext>
            </a:extLst>
          </p:cNvPr>
          <p:cNvCxnSpPr>
            <a:stCxn id="12" idx="1"/>
          </p:cNvCxnSpPr>
          <p:nvPr/>
        </p:nvCxnSpPr>
        <p:spPr>
          <a:xfrm flipV="1">
            <a:off x="8363305" y="5096368"/>
            <a:ext cx="1812661" cy="168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051088-56FC-443B-B052-A6144BE8AFF0}"/>
              </a:ext>
            </a:extLst>
          </p:cNvPr>
          <p:cNvCxnSpPr/>
          <p:nvPr/>
        </p:nvCxnSpPr>
        <p:spPr>
          <a:xfrm flipH="1" flipV="1">
            <a:off x="8376291" y="4691367"/>
            <a:ext cx="2387292" cy="137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DC783C-1289-474D-AA92-1C3D6B6F64FF}"/>
              </a:ext>
            </a:extLst>
          </p:cNvPr>
          <p:cNvCxnSpPr/>
          <p:nvPr/>
        </p:nvCxnSpPr>
        <p:spPr>
          <a:xfrm flipH="1">
            <a:off x="9020829" y="4425702"/>
            <a:ext cx="1565830" cy="3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5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5EDF21-8601-4EA7-8545-6F7451D2F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61" y="4128792"/>
            <a:ext cx="699135" cy="5123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2EF55D-CB6F-46EF-B09C-43FD274FC63F}"/>
              </a:ext>
            </a:extLst>
          </p:cNvPr>
          <p:cNvCxnSpPr/>
          <p:nvPr/>
        </p:nvCxnSpPr>
        <p:spPr>
          <a:xfrm>
            <a:off x="6290761" y="3714404"/>
            <a:ext cx="699135" cy="1356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FA7FB29-72BC-49D1-9AE7-8AAC45DF7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87" y="2624024"/>
            <a:ext cx="2403136" cy="15047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8832CD-FC75-4E62-BA65-238631E64215}"/>
              </a:ext>
            </a:extLst>
          </p:cNvPr>
          <p:cNvCxnSpPr/>
          <p:nvPr/>
        </p:nvCxnSpPr>
        <p:spPr>
          <a:xfrm flipV="1">
            <a:off x="7383260" y="2925423"/>
            <a:ext cx="2940166" cy="120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D9CD4A-B95E-4636-9AF6-087B7A0F46FD}"/>
              </a:ext>
            </a:extLst>
          </p:cNvPr>
          <p:cNvSpPr txBox="1"/>
          <p:nvPr/>
        </p:nvSpPr>
        <p:spPr>
          <a:xfrm>
            <a:off x="928254" y="2144744"/>
            <a:ext cx="46449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IMPORT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447A7A-47E9-4A49-92BF-8E4CBF6F3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90" y="2600385"/>
            <a:ext cx="953456" cy="953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3D7A3-3D16-4DFF-9A94-6495B742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757" y="3587034"/>
            <a:ext cx="2030695" cy="10835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D77FFA-D9DF-42BA-B11A-8B027E862DA3}"/>
              </a:ext>
            </a:extLst>
          </p:cNvPr>
          <p:cNvCxnSpPr/>
          <p:nvPr/>
        </p:nvCxnSpPr>
        <p:spPr>
          <a:xfrm>
            <a:off x="6224567" y="3807665"/>
            <a:ext cx="699135" cy="13563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464A33-6005-4FE7-8AD2-CE92FDBA749B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70225F-B1C7-488F-84B7-772DCCD16350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B0FFE78-5B30-467A-A1E7-3033C337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FB992-302E-446F-BAF7-D590CCC09341}"/>
              </a:ext>
            </a:extLst>
          </p:cNvPr>
          <p:cNvSpPr txBox="1"/>
          <p:nvPr/>
        </p:nvSpPr>
        <p:spPr>
          <a:xfrm>
            <a:off x="60597" y="1030816"/>
            <a:ext cx="545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VIRGINIA.MAINSTREET.FBI:WMD(</a:t>
            </a:r>
            <a:r>
              <a:rPr lang="en-US" b="1" strike="sngStrike" dirty="0"/>
              <a:t>Britney and ”tootsie”)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FFC383-9A4C-44F3-8847-F5CD0DF68BB3}"/>
              </a:ext>
            </a:extLst>
          </p:cNvPr>
          <p:cNvSpPr/>
          <p:nvPr/>
        </p:nvSpPr>
        <p:spPr>
          <a:xfrm>
            <a:off x="7684735" y="1799761"/>
            <a:ext cx="3378041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Availability</a:t>
            </a:r>
          </a:p>
          <a:p>
            <a:endParaRPr lang="en-US" sz="9600" b="1" dirty="0"/>
          </a:p>
          <a:p>
            <a:endParaRPr lang="en-US" sz="800" b="1" strike="sngStrik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97C30E-F834-402E-9EE5-3B0D9143CB35}"/>
              </a:ext>
            </a:extLst>
          </p:cNvPr>
          <p:cNvCxnSpPr/>
          <p:nvPr/>
        </p:nvCxnSpPr>
        <p:spPr>
          <a:xfrm>
            <a:off x="5056069" y="2602813"/>
            <a:ext cx="2119746" cy="14422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591F916-C664-403A-8799-754D9735D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95" y="2013295"/>
            <a:ext cx="792358" cy="10483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A9CBA7-3726-4C8D-8407-DDD1914A9E51}"/>
              </a:ext>
            </a:extLst>
          </p:cNvPr>
          <p:cNvSpPr txBox="1"/>
          <p:nvPr/>
        </p:nvSpPr>
        <p:spPr>
          <a:xfrm>
            <a:off x="5433490" y="1381442"/>
            <a:ext cx="2110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ATOMIC CLOCK</a:t>
            </a:r>
          </a:p>
          <a:p>
            <a:r>
              <a:rPr lang="en-US" sz="800" b="1" strike="sngStrike" dirty="0"/>
              <a:t>(Wiener, </a:t>
            </a:r>
            <a:r>
              <a:rPr lang="en-US" sz="800" b="1" strike="sngStrike" dirty="0" err="1"/>
              <a:t>Musihi</a:t>
            </a:r>
            <a:r>
              <a:rPr lang="en-US" sz="800" b="1" strike="sngStrike" dirty="0"/>
              <a:t>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6EC736-21C9-4C35-AC8D-22A59DB5D8EB}"/>
              </a:ext>
            </a:extLst>
          </p:cNvPr>
          <p:cNvCxnSpPr>
            <a:cxnSpLocks/>
          </p:cNvCxnSpPr>
          <p:nvPr/>
        </p:nvCxnSpPr>
        <p:spPr>
          <a:xfrm>
            <a:off x="6192055" y="2090267"/>
            <a:ext cx="1191205" cy="7744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6F209F-CF0B-4AB8-BE29-73C4B486D1FE}"/>
              </a:ext>
            </a:extLst>
          </p:cNvPr>
          <p:cNvCxnSpPr>
            <a:cxnSpLocks/>
          </p:cNvCxnSpPr>
          <p:nvPr/>
        </p:nvCxnSpPr>
        <p:spPr>
          <a:xfrm>
            <a:off x="6470444" y="2048632"/>
            <a:ext cx="1191205" cy="7744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36BB7A-7F4B-49AB-ADF7-94A79EB12DAB}"/>
              </a:ext>
            </a:extLst>
          </p:cNvPr>
          <p:cNvCxnSpPr>
            <a:cxnSpLocks/>
          </p:cNvCxnSpPr>
          <p:nvPr/>
        </p:nvCxnSpPr>
        <p:spPr>
          <a:xfrm>
            <a:off x="5890580" y="2435836"/>
            <a:ext cx="1191205" cy="7744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88E163-E0AC-4B2E-9B2F-1EDC036FAC40}"/>
              </a:ext>
            </a:extLst>
          </p:cNvPr>
          <p:cNvCxnSpPr>
            <a:cxnSpLocks/>
          </p:cNvCxnSpPr>
          <p:nvPr/>
        </p:nvCxnSpPr>
        <p:spPr>
          <a:xfrm>
            <a:off x="6470444" y="4302325"/>
            <a:ext cx="1191205" cy="7744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77BBE6-B7AC-489B-B32A-927505586366}"/>
              </a:ext>
            </a:extLst>
          </p:cNvPr>
          <p:cNvSpPr txBox="1"/>
          <p:nvPr/>
        </p:nvSpPr>
        <p:spPr>
          <a:xfrm>
            <a:off x="1091086" y="2074779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</p:spTree>
    <p:extLst>
      <p:ext uri="{BB962C8B-B14F-4D97-AF65-F5344CB8AC3E}">
        <p14:creationId xmlns:p14="http://schemas.microsoft.com/office/powerpoint/2010/main" val="282964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655C41-1399-4D35-9E1B-A0E8EF66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04" y="2834025"/>
            <a:ext cx="3276768" cy="2368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3BAB9-87E0-42D4-A8F3-2F039DFA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68" y="3501718"/>
            <a:ext cx="1180952" cy="14571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C0F04E-09ED-40EA-A104-D7C22241B4DA}"/>
              </a:ext>
            </a:extLst>
          </p:cNvPr>
          <p:cNvCxnSpPr/>
          <p:nvPr/>
        </p:nvCxnSpPr>
        <p:spPr>
          <a:xfrm flipV="1">
            <a:off x="2231204" y="2701438"/>
            <a:ext cx="2590800" cy="28676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87AC4E4-7444-42E8-8B14-0A73EE5A3CE2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D8BB7-FDE0-4743-B683-8CEC66E3193F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98D9ED4-7679-4E0E-A5D4-EC779E9F4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7F4B4-A2E3-4C43-B8D3-98A1AC0B2999}"/>
              </a:ext>
            </a:extLst>
          </p:cNvPr>
          <p:cNvSpPr txBox="1"/>
          <p:nvPr/>
        </p:nvSpPr>
        <p:spPr>
          <a:xfrm>
            <a:off x="60597" y="1030816"/>
            <a:ext cx="545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VIRGINIA.MAINSTREET.FBI:WMD(</a:t>
            </a:r>
            <a:r>
              <a:rPr lang="en-US" b="1" strike="sngStrike" dirty="0"/>
              <a:t>Britney and ”tootsie”)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2B286A-4AD9-4B98-9859-63D2F702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16" y="5457852"/>
            <a:ext cx="1230889" cy="123088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C1E2F5-5604-4910-8F51-20AC7E3496CA}"/>
              </a:ext>
            </a:extLst>
          </p:cNvPr>
          <p:cNvCxnSpPr/>
          <p:nvPr/>
        </p:nvCxnSpPr>
        <p:spPr>
          <a:xfrm flipV="1">
            <a:off x="3158836" y="5624945"/>
            <a:ext cx="2701637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F258764-98D6-4AD6-8943-446C64CF1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50" y="5457851"/>
            <a:ext cx="2190689" cy="12308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157008-22D5-4C31-8175-8E332BE465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85" y="1745673"/>
            <a:ext cx="1309687" cy="8715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B386DB-7379-4299-968E-D240078BF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435" y="1762895"/>
            <a:ext cx="1071130" cy="107113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C33DAF-74CF-4704-9B36-E7397F9D97E3}"/>
              </a:ext>
            </a:extLst>
          </p:cNvPr>
          <p:cNvCxnSpPr/>
          <p:nvPr/>
        </p:nvCxnSpPr>
        <p:spPr>
          <a:xfrm flipV="1">
            <a:off x="4710545" y="1762895"/>
            <a:ext cx="4918364" cy="8543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406576B-13EF-41EA-970D-D7E2F87AE7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79" y="3985576"/>
            <a:ext cx="2619375" cy="17430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631161-3D95-4A9D-A515-92345EB71F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09" y="2219841"/>
            <a:ext cx="2461714" cy="163815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1D1B29-F6AB-4A3F-B865-4C668765C171}"/>
              </a:ext>
            </a:extLst>
          </p:cNvPr>
          <p:cNvCxnSpPr>
            <a:cxnSpLocks/>
          </p:cNvCxnSpPr>
          <p:nvPr/>
        </p:nvCxnSpPr>
        <p:spPr>
          <a:xfrm flipV="1">
            <a:off x="9906000" y="1144060"/>
            <a:ext cx="713675" cy="49404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0F4C9DC2-EC75-4DE2-9E14-0EEAB1F0C9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687" y="1758490"/>
            <a:ext cx="2826514" cy="28265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0A503E-B4E7-4216-9F62-21F84F7ACC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97" y="5569101"/>
            <a:ext cx="1600990" cy="106538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B34792-20D5-4EDD-91C4-F35A59B80AEB}"/>
              </a:ext>
            </a:extLst>
          </p:cNvPr>
          <p:cNvCxnSpPr/>
          <p:nvPr/>
        </p:nvCxnSpPr>
        <p:spPr>
          <a:xfrm>
            <a:off x="2923309" y="5457851"/>
            <a:ext cx="7813964" cy="10537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3341F71-6918-413D-BA36-072F1A4AB5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703" y="1410760"/>
            <a:ext cx="1630434" cy="158037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DF7F342-5F9B-412A-AB2E-2B2FF4DA6C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95" y="1110128"/>
            <a:ext cx="1134901" cy="63554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1B1515-0DF2-46BE-8383-4EC34F484814}"/>
              </a:ext>
            </a:extLst>
          </p:cNvPr>
          <p:cNvCxnSpPr>
            <a:cxnSpLocks/>
          </p:cNvCxnSpPr>
          <p:nvPr/>
        </p:nvCxnSpPr>
        <p:spPr>
          <a:xfrm flipV="1">
            <a:off x="9780362" y="1068824"/>
            <a:ext cx="713675" cy="49404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75D33E-208F-4115-BEAD-AB93C95DE75A}"/>
              </a:ext>
            </a:extLst>
          </p:cNvPr>
          <p:cNvCxnSpPr>
            <a:cxnSpLocks/>
          </p:cNvCxnSpPr>
          <p:nvPr/>
        </p:nvCxnSpPr>
        <p:spPr>
          <a:xfrm flipV="1">
            <a:off x="10915263" y="1400148"/>
            <a:ext cx="713675" cy="49404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B1A29A-6127-412C-8626-BCE14BD58BF3}"/>
              </a:ext>
            </a:extLst>
          </p:cNvPr>
          <p:cNvCxnSpPr>
            <a:cxnSpLocks/>
          </p:cNvCxnSpPr>
          <p:nvPr/>
        </p:nvCxnSpPr>
        <p:spPr>
          <a:xfrm flipV="1">
            <a:off x="9370254" y="827631"/>
            <a:ext cx="713675" cy="49404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09B03BA6-4FF8-4E58-99E9-C5540AAD211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791" y="1996299"/>
            <a:ext cx="7179779" cy="4495751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6994F6-804B-42CC-8654-BFE2A8AFCC38}"/>
              </a:ext>
            </a:extLst>
          </p:cNvPr>
          <p:cNvCxnSpPr>
            <a:cxnSpLocks/>
          </p:cNvCxnSpPr>
          <p:nvPr/>
        </p:nvCxnSpPr>
        <p:spPr>
          <a:xfrm>
            <a:off x="6150629" y="3202219"/>
            <a:ext cx="3658212" cy="34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46A118E-0378-4C8F-B946-48C22873EC9F}"/>
              </a:ext>
            </a:extLst>
          </p:cNvPr>
          <p:cNvSpPr/>
          <p:nvPr/>
        </p:nvSpPr>
        <p:spPr>
          <a:xfrm>
            <a:off x="2108071" y="1126175"/>
            <a:ext cx="972228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Availability</a:t>
            </a:r>
          </a:p>
          <a:p>
            <a:endParaRPr lang="en-US" sz="9600" b="1" dirty="0"/>
          </a:p>
          <a:p>
            <a:endParaRPr lang="en-US" sz="800" b="1" strike="sngStrik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060B52-41D8-48B1-BA2D-1CE741D0EA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76" y="1212595"/>
            <a:ext cx="2171700" cy="21050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65293FE-DB14-4E5C-AAE2-9E05FF9805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977" y="1908260"/>
            <a:ext cx="1743075" cy="26193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913C820-86BD-4F7C-B249-60FAC9AA51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56" y="2030049"/>
            <a:ext cx="4887122" cy="325215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814E3B6-7C2E-47A8-9517-B8E656D8D56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37" y="3634347"/>
            <a:ext cx="4789358" cy="321621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323D4FA-1DB7-4656-9493-119C0C2329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33" y="4727828"/>
            <a:ext cx="17335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464A33-6005-4FE7-8AD2-CE92FDBA749B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70225F-B1C7-488F-84B7-772DCCD16350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B0FFE78-5B30-467A-A1E7-3033C337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FB992-302E-446F-BAF7-D590CCC09341}"/>
              </a:ext>
            </a:extLst>
          </p:cNvPr>
          <p:cNvSpPr txBox="1"/>
          <p:nvPr/>
        </p:nvSpPr>
        <p:spPr>
          <a:xfrm>
            <a:off x="1184003" y="1019843"/>
            <a:ext cx="354776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VIRGINIA.MAINSTREET.</a:t>
            </a:r>
          </a:p>
          <a:p>
            <a:r>
              <a:rPr lang="en-US" sz="6600" b="1" dirty="0"/>
              <a:t>FBI:WMD</a:t>
            </a:r>
          </a:p>
          <a:p>
            <a:r>
              <a:rPr lang="en-US" b="1" dirty="0"/>
              <a:t>(</a:t>
            </a:r>
            <a:r>
              <a:rPr lang="en-US" b="1" strike="sngStrike" dirty="0"/>
              <a:t>Britney and ”tootsie”)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8D9C13-C0F8-4393-8E17-F2FA1B97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051" y="2979189"/>
            <a:ext cx="1581150" cy="3009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93E5E-C838-473D-BB77-F109E7A0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56" y="2896677"/>
            <a:ext cx="1562100" cy="3038475"/>
          </a:xfrm>
          <a:prstGeom prst="rect">
            <a:avLst/>
          </a:prstGeom>
        </p:spPr>
      </p:pic>
      <p:sp>
        <p:nvSpPr>
          <p:cNvPr id="29" name="Cylinder 28">
            <a:extLst>
              <a:ext uri="{FF2B5EF4-FFF2-40B4-BE49-F238E27FC236}">
                <a16:creationId xmlns:a16="http://schemas.microsoft.com/office/drawing/2014/main" id="{13639CF3-1480-43D8-93E4-6602D71B338F}"/>
              </a:ext>
            </a:extLst>
          </p:cNvPr>
          <p:cNvSpPr/>
          <p:nvPr/>
        </p:nvSpPr>
        <p:spPr>
          <a:xfrm rot="5087287">
            <a:off x="2459769" y="1685924"/>
            <a:ext cx="1371600" cy="34861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F3B2E3C1-1AFE-4D1A-B085-4F6B8DE8D675}"/>
              </a:ext>
            </a:extLst>
          </p:cNvPr>
          <p:cNvSpPr/>
          <p:nvPr/>
        </p:nvSpPr>
        <p:spPr>
          <a:xfrm rot="5087287">
            <a:off x="2778255" y="1863899"/>
            <a:ext cx="1371600" cy="3486150"/>
          </a:xfrm>
          <a:prstGeom prst="ca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7C0373-4319-4DC9-B668-004E1AEDFCF4}"/>
              </a:ext>
            </a:extLst>
          </p:cNvPr>
          <p:cNvSpPr/>
          <p:nvPr/>
        </p:nvSpPr>
        <p:spPr>
          <a:xfrm rot="21142356">
            <a:off x="1945100" y="3228978"/>
            <a:ext cx="26275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CPVA TOUCH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63CE747-BA3E-417F-B0E0-DDCEDCF3E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768" y="1464391"/>
            <a:ext cx="440672" cy="503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AD5050-DB53-4637-9EA6-84CDAB7B4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" y="1130716"/>
            <a:ext cx="876300" cy="8763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5E6ADE-8CA9-47C1-9F32-6185145F9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99" y="1464391"/>
            <a:ext cx="1038111" cy="10381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430E21-7B62-4249-8F4E-63E034D0C389}"/>
              </a:ext>
            </a:extLst>
          </p:cNvPr>
          <p:cNvCxnSpPr/>
          <p:nvPr/>
        </p:nvCxnSpPr>
        <p:spPr>
          <a:xfrm flipH="1" flipV="1">
            <a:off x="7259710" y="1293223"/>
            <a:ext cx="557729" cy="92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5A9CC7-D0B8-4E9D-913A-27AAECEBD7EE}"/>
              </a:ext>
            </a:extLst>
          </p:cNvPr>
          <p:cNvSpPr txBox="1"/>
          <p:nvPr/>
        </p:nvSpPr>
        <p:spPr>
          <a:xfrm>
            <a:off x="6161153" y="2536009"/>
            <a:ext cx="155683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/>
              <a:t>Class Schedule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DB8F2-22DB-458C-9C7C-3C8CC0E01CD0}"/>
              </a:ext>
            </a:extLst>
          </p:cNvPr>
          <p:cNvSpPr txBox="1"/>
          <p:nvPr/>
        </p:nvSpPr>
        <p:spPr>
          <a:xfrm>
            <a:off x="7336659" y="2044854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C++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6F77E-4581-452E-9A5C-4E962ADAED81}"/>
              </a:ext>
            </a:extLst>
          </p:cNvPr>
          <p:cNvSpPr/>
          <p:nvPr/>
        </p:nvSpPr>
        <p:spPr>
          <a:xfrm>
            <a:off x="10112299" y="977900"/>
            <a:ext cx="1990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CATHOLIC CHURCH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3641DF0-EE16-4D19-93E2-F22CF4AE7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136" y="2007015"/>
            <a:ext cx="559420" cy="3722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DF1095-698D-4C7B-822D-B9031AE74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036" y="1464391"/>
            <a:ext cx="1038111" cy="1038111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A94532-FB5A-43E2-AF00-960624073CB1}"/>
              </a:ext>
            </a:extLst>
          </p:cNvPr>
          <p:cNvCxnSpPr/>
          <p:nvPr/>
        </p:nvCxnSpPr>
        <p:spPr>
          <a:xfrm flipH="1">
            <a:off x="9892846" y="1756954"/>
            <a:ext cx="279710" cy="7790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62815071-B532-450F-A5A2-D4926E5758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78" y="4740071"/>
            <a:ext cx="3857544" cy="18896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7A013FE-987C-4FA3-A615-F3F6175AF3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89" y="2199947"/>
            <a:ext cx="231232" cy="34966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335D506-14BA-494C-B9D8-419E9AC18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77" y="2199947"/>
            <a:ext cx="326218" cy="3262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0EC2291-8152-4761-8F58-F4EF5313BA49}"/>
              </a:ext>
            </a:extLst>
          </p:cNvPr>
          <p:cNvSpPr txBox="1"/>
          <p:nvPr/>
        </p:nvSpPr>
        <p:spPr>
          <a:xfrm>
            <a:off x="0" y="6637890"/>
            <a:ext cx="1973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0.0001 </a:t>
            </a:r>
            <a:r>
              <a:rPr lang="en-US" sz="800" strike="sngStrike" dirty="0" err="1"/>
              <a:t>Exil</a:t>
            </a:r>
            <a:r>
              <a:rPr lang="en-US" sz="800" dirty="0"/>
              <a:t> HOMICIDE:AUSLADER(</a:t>
            </a:r>
            <a:r>
              <a:rPr lang="en-US" sz="800" dirty="0" err="1"/>
              <a:t>lebenise</a:t>
            </a:r>
            <a:r>
              <a:rPr lang="en-US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445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464A33-6005-4FE7-8AD2-CE92FDBA749B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70225F-B1C7-488F-84B7-772DCCD16350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B0FFE78-5B30-467A-A1E7-3033C337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FB992-302E-446F-BAF7-D590CCC09341}"/>
              </a:ext>
            </a:extLst>
          </p:cNvPr>
          <p:cNvSpPr txBox="1"/>
          <p:nvPr/>
        </p:nvSpPr>
        <p:spPr>
          <a:xfrm>
            <a:off x="1261086" y="1175333"/>
            <a:ext cx="333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VIRGINIA.MAINSTREET.FBI:WMD</a:t>
            </a:r>
            <a:endParaRPr lang="en-US" b="1" strike="sngStrik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13D42BC-D97B-44E0-B939-0EDF341D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37" y="2301432"/>
            <a:ext cx="1491299" cy="22551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2DBF75-B624-4DB2-A650-61293171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837" y="3236026"/>
            <a:ext cx="544658" cy="11020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8563908-C6F2-41A0-BAA4-54322CAB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38" y="3236026"/>
            <a:ext cx="544658" cy="1102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C3EA15-9370-439B-B523-CDCAD5689F16}"/>
              </a:ext>
            </a:extLst>
          </p:cNvPr>
          <p:cNvSpPr txBox="1"/>
          <p:nvPr/>
        </p:nvSpPr>
        <p:spPr>
          <a:xfrm>
            <a:off x="1906237" y="1935221"/>
            <a:ext cx="314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CPVA IMPORT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INTERNATIONAL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C28B9-107E-4D71-B50E-008903A76125}"/>
              </a:ext>
            </a:extLst>
          </p:cNvPr>
          <p:cNvSpPr txBox="1"/>
          <p:nvPr/>
        </p:nvSpPr>
        <p:spPr>
          <a:xfrm>
            <a:off x="4376057" y="2860766"/>
            <a:ext cx="350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	</a:t>
            </a:r>
            <a:r>
              <a:rPr lang="en-US" dirty="0" err="1"/>
              <a:t>MARY:ghoche</a:t>
            </a:r>
            <a:r>
              <a:rPr lang="en-US" dirty="0"/>
              <a:t>(</a:t>
            </a:r>
            <a:r>
              <a:rPr lang="en-US" dirty="0" err="1"/>
              <a:t>mciehaala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09592F-7E65-473E-ABD9-FA375851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39" y="3787047"/>
            <a:ext cx="544658" cy="1102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E98805-F69D-424A-A34A-E1D4E0119AD1}"/>
              </a:ext>
            </a:extLst>
          </p:cNvPr>
          <p:cNvSpPr txBox="1"/>
          <p:nvPr/>
        </p:nvSpPr>
        <p:spPr>
          <a:xfrm>
            <a:off x="6881439" y="3429000"/>
            <a:ext cx="57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Lary</a:t>
            </a:r>
            <a:endParaRPr lang="en-US" strike="sngStrik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627705-C15E-419C-A955-524413B8F2AC}"/>
              </a:ext>
            </a:extLst>
          </p:cNvPr>
          <p:cNvCxnSpPr/>
          <p:nvPr/>
        </p:nvCxnSpPr>
        <p:spPr>
          <a:xfrm flipH="1" flipV="1">
            <a:off x="3688908" y="4338068"/>
            <a:ext cx="3192531" cy="55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B311FD9-931A-4B06-B4CF-B389DE75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722" y="3798332"/>
            <a:ext cx="544658" cy="110204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A24B8B-97F6-41E9-9E6A-B4A9B8F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754" y="3823866"/>
            <a:ext cx="544658" cy="110204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7E2A24-5424-40C6-94A9-561970668621}"/>
              </a:ext>
            </a:extLst>
          </p:cNvPr>
          <p:cNvCxnSpPr/>
          <p:nvPr/>
        </p:nvCxnSpPr>
        <p:spPr>
          <a:xfrm>
            <a:off x="4140926" y="3230098"/>
            <a:ext cx="7158445" cy="24261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A50B0B-2F52-4111-956C-C2F3E60D37B9}"/>
              </a:ext>
            </a:extLst>
          </p:cNvPr>
          <p:cNvCxnSpPr>
            <a:cxnSpLocks/>
          </p:cNvCxnSpPr>
          <p:nvPr/>
        </p:nvCxnSpPr>
        <p:spPr>
          <a:xfrm flipV="1">
            <a:off x="1358537" y="2744715"/>
            <a:ext cx="2717978" cy="135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F68B56F-3ED6-42B2-A99F-6D3C5DEEA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7" y="4987223"/>
            <a:ext cx="1124411" cy="62967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650878-F252-4AC7-9AC3-152A27B009AD}"/>
              </a:ext>
            </a:extLst>
          </p:cNvPr>
          <p:cNvCxnSpPr>
            <a:cxnSpLocks/>
          </p:cNvCxnSpPr>
          <p:nvPr/>
        </p:nvCxnSpPr>
        <p:spPr>
          <a:xfrm>
            <a:off x="3527511" y="4877804"/>
            <a:ext cx="2568489" cy="7784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2DD7A0D-FA9C-4080-8BD4-321CECE09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" y="1130716"/>
            <a:ext cx="876300" cy="8763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2AF2DA-F3BB-4C7A-A0A9-B6D66B3477F2}"/>
              </a:ext>
            </a:extLst>
          </p:cNvPr>
          <p:cNvCxnSpPr>
            <a:stCxn id="43" idx="3"/>
          </p:cNvCxnSpPr>
          <p:nvPr/>
        </p:nvCxnSpPr>
        <p:spPr>
          <a:xfrm flipV="1">
            <a:off x="1125474" y="1544665"/>
            <a:ext cx="4739749" cy="2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D3EAEFE-CE77-4F67-92DC-03E73EF0473F}"/>
              </a:ext>
            </a:extLst>
          </p:cNvPr>
          <p:cNvSpPr/>
          <p:nvPr/>
        </p:nvSpPr>
        <p:spPr>
          <a:xfrm>
            <a:off x="6096000" y="1358537"/>
            <a:ext cx="3204754" cy="780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1DF0AE-5535-4D2C-8E0C-F00467902725}"/>
              </a:ext>
            </a:extLst>
          </p:cNvPr>
          <p:cNvSpPr txBox="1"/>
          <p:nvPr/>
        </p:nvSpPr>
        <p:spPr>
          <a:xfrm>
            <a:off x="6675120" y="1568866"/>
            <a:ext cx="203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  BILL    MARY</a:t>
            </a:r>
          </a:p>
        </p:txBody>
      </p:sp>
      <p:sp>
        <p:nvSpPr>
          <p:cNvPr id="48" name="Heart 47">
            <a:extLst>
              <a:ext uri="{FF2B5EF4-FFF2-40B4-BE49-F238E27FC236}">
                <a16:creationId xmlns:a16="http://schemas.microsoft.com/office/drawing/2014/main" id="{1AC02D8F-5F70-4A42-8882-75DAEB6B21E8}"/>
              </a:ext>
            </a:extLst>
          </p:cNvPr>
          <p:cNvSpPr/>
          <p:nvPr/>
        </p:nvSpPr>
        <p:spPr>
          <a:xfrm>
            <a:off x="7278602" y="1231900"/>
            <a:ext cx="630750" cy="36933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7708E2-804E-4D7D-9424-82CD93F6CA8E}"/>
              </a:ext>
            </a:extLst>
          </p:cNvPr>
          <p:cNvSpPr txBox="1"/>
          <p:nvPr/>
        </p:nvSpPr>
        <p:spPr>
          <a:xfrm>
            <a:off x="1256079" y="1501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661B3A-0790-4D53-B714-6A218E3E9220}"/>
              </a:ext>
            </a:extLst>
          </p:cNvPr>
          <p:cNvSpPr/>
          <p:nvPr/>
        </p:nvSpPr>
        <p:spPr>
          <a:xfrm>
            <a:off x="1290937" y="195861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2014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4F76150-3FE9-4F6D-A64A-193A4E259F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36" y="2335879"/>
            <a:ext cx="299317" cy="30434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65A26D-0F9B-49AC-B7AF-B7FC22D19B73}"/>
              </a:ext>
            </a:extLst>
          </p:cNvPr>
          <p:cNvCxnSpPr>
            <a:cxnSpLocks/>
          </p:cNvCxnSpPr>
          <p:nvPr/>
        </p:nvCxnSpPr>
        <p:spPr>
          <a:xfrm>
            <a:off x="3780174" y="2406957"/>
            <a:ext cx="887170" cy="1287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49FDD92-2BE9-4F76-B1FB-35D54632E2E1}"/>
              </a:ext>
            </a:extLst>
          </p:cNvPr>
          <p:cNvSpPr txBox="1"/>
          <p:nvPr/>
        </p:nvSpPr>
        <p:spPr>
          <a:xfrm>
            <a:off x="7508871" y="3370461"/>
            <a:ext cx="98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Aundrea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B291FB-4AF4-4D9A-B832-031AD171E2C6}"/>
              </a:ext>
            </a:extLst>
          </p:cNvPr>
          <p:cNvSpPr txBox="1"/>
          <p:nvPr/>
        </p:nvSpPr>
        <p:spPr>
          <a:xfrm>
            <a:off x="8782083" y="34232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Lisa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E9E50F4-07FC-40D2-9D4D-E4BF065C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21" y="2505850"/>
            <a:ext cx="1667691" cy="337434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6972E14-A7A5-4B6B-9FF1-C38D69DC7E3D}"/>
              </a:ext>
            </a:extLst>
          </p:cNvPr>
          <p:cNvSpPr txBox="1"/>
          <p:nvPr/>
        </p:nvSpPr>
        <p:spPr>
          <a:xfrm>
            <a:off x="10202091" y="213934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idiot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C461F9-8A28-4F5F-AA63-C4F600F6790F}"/>
              </a:ext>
            </a:extLst>
          </p:cNvPr>
          <p:cNvCxnSpPr>
            <a:cxnSpLocks/>
            <a:stCxn id="59" idx="1"/>
          </p:cNvCxnSpPr>
          <p:nvPr/>
        </p:nvCxnSpPr>
        <p:spPr>
          <a:xfrm>
            <a:off x="10202091" y="2324007"/>
            <a:ext cx="1249680" cy="34846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58113A-EAEF-4D2A-8192-87528E9CFB4D}"/>
              </a:ext>
            </a:extLst>
          </p:cNvPr>
          <p:cNvCxnSpPr>
            <a:cxnSpLocks/>
          </p:cNvCxnSpPr>
          <p:nvPr/>
        </p:nvCxnSpPr>
        <p:spPr>
          <a:xfrm>
            <a:off x="10859921" y="2395588"/>
            <a:ext cx="1249680" cy="34846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25BE7F-8ACB-4978-A618-2AD836F4FED6}"/>
              </a:ext>
            </a:extLst>
          </p:cNvPr>
          <p:cNvCxnSpPr>
            <a:cxnSpLocks/>
          </p:cNvCxnSpPr>
          <p:nvPr/>
        </p:nvCxnSpPr>
        <p:spPr>
          <a:xfrm>
            <a:off x="10764345" y="2450719"/>
            <a:ext cx="1249680" cy="34846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89E225-61C2-4B59-926C-3D9F37B71F55}"/>
              </a:ext>
            </a:extLst>
          </p:cNvPr>
          <p:cNvCxnSpPr>
            <a:cxnSpLocks/>
          </p:cNvCxnSpPr>
          <p:nvPr/>
        </p:nvCxnSpPr>
        <p:spPr>
          <a:xfrm>
            <a:off x="10926500" y="2467169"/>
            <a:ext cx="1249680" cy="34846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EC81CC6-6BB3-47BC-A2B8-033324636014}"/>
              </a:ext>
            </a:extLst>
          </p:cNvPr>
          <p:cNvSpPr txBox="1"/>
          <p:nvPr/>
        </p:nvSpPr>
        <p:spPr>
          <a:xfrm>
            <a:off x="8709459" y="20070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0576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73875B-59F5-445D-ACB9-70542204044F}"/>
              </a:ext>
            </a:extLst>
          </p:cNvPr>
          <p:cNvCxnSpPr/>
          <p:nvPr/>
        </p:nvCxnSpPr>
        <p:spPr>
          <a:xfrm flipH="1">
            <a:off x="1814924" y="3027407"/>
            <a:ext cx="9583131" cy="258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464A33-6005-4FE7-8AD2-CE92FDBA749B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70225F-B1C7-488F-84B7-772DCCD16350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B0FFE78-5B30-467A-A1E7-3033C337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CB39A-A9B1-4F78-8907-CB6F7845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45" y="3321776"/>
            <a:ext cx="1514475" cy="300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441D6-83EA-4943-8946-B94B5168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4445726"/>
            <a:ext cx="2419350" cy="18859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25A8C71-0136-47D5-840E-631D5CDD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34" y="3599826"/>
            <a:ext cx="1038111" cy="1038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61AE15-5B87-456C-B463-3CD9B6210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6" y="1204414"/>
            <a:ext cx="2619375" cy="1743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AB4AAD-DBE8-46AB-9B25-B55B18D4D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226" y="1075674"/>
            <a:ext cx="1452563" cy="17430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AD95E9-17F9-4A6A-9A4C-89DDF94B5B8E}"/>
              </a:ext>
            </a:extLst>
          </p:cNvPr>
          <p:cNvCxnSpPr/>
          <p:nvPr/>
        </p:nvCxnSpPr>
        <p:spPr>
          <a:xfrm>
            <a:off x="352697" y="3062605"/>
            <a:ext cx="11469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0F29902-B937-46F4-9888-2AD0B6DF8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41" y="1204414"/>
            <a:ext cx="1791517" cy="17915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960C36-A056-45EA-B88B-C6E3B790E2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80" y="3795395"/>
            <a:ext cx="1742281" cy="103578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4806F9C-9BE9-4561-A418-14DE7E2316B8}"/>
              </a:ext>
            </a:extLst>
          </p:cNvPr>
          <p:cNvSpPr txBox="1"/>
          <p:nvPr/>
        </p:nvSpPr>
        <p:spPr>
          <a:xfrm>
            <a:off x="7850289" y="1213396"/>
            <a:ext cx="354776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VIRGINIA.MAINSTREET.</a:t>
            </a:r>
          </a:p>
          <a:p>
            <a:r>
              <a:rPr lang="en-US" sz="6600" b="1" dirty="0"/>
              <a:t>FBI:WMD</a:t>
            </a:r>
          </a:p>
          <a:p>
            <a:r>
              <a:rPr lang="en-US" b="1" dirty="0"/>
              <a:t>(</a:t>
            </a:r>
            <a:r>
              <a:rPr lang="en-US" b="1" strike="sngStrike" dirty="0"/>
              <a:t>Britney and ”tootsie”)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000708-C1C6-4E14-8B5E-A2926DB55C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8193" y="2396219"/>
            <a:ext cx="2102338" cy="7112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973652-2A9B-4C1F-B061-5977B0E6F581}"/>
              </a:ext>
            </a:extLst>
          </p:cNvPr>
          <p:cNvCxnSpPr/>
          <p:nvPr/>
        </p:nvCxnSpPr>
        <p:spPr>
          <a:xfrm flipV="1">
            <a:off x="10118193" y="2875389"/>
            <a:ext cx="2073807" cy="187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18C088-2F31-4893-A0DE-6EB91F8C5A73}"/>
              </a:ext>
            </a:extLst>
          </p:cNvPr>
          <p:cNvCxnSpPr/>
          <p:nvPr/>
        </p:nvCxnSpPr>
        <p:spPr>
          <a:xfrm flipH="1">
            <a:off x="4556647" y="2995931"/>
            <a:ext cx="7265239" cy="255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76C03D-6E58-42EE-9DA3-68D77CF5DC79}"/>
              </a:ext>
            </a:extLst>
          </p:cNvPr>
          <p:cNvCxnSpPr/>
          <p:nvPr/>
        </p:nvCxnSpPr>
        <p:spPr>
          <a:xfrm flipH="1" flipV="1">
            <a:off x="1985554" y="4414250"/>
            <a:ext cx="2571093" cy="112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0697BC-2B40-4ED8-9E09-9A0C800AB2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70" y="5073665"/>
            <a:ext cx="1373111" cy="10610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C04ECF-E364-4E71-9200-EB0E5AA98E11}"/>
              </a:ext>
            </a:extLst>
          </p:cNvPr>
          <p:cNvCxnSpPr>
            <a:cxnSpLocks/>
          </p:cNvCxnSpPr>
          <p:nvPr/>
        </p:nvCxnSpPr>
        <p:spPr>
          <a:xfrm flipH="1">
            <a:off x="1839845" y="4414249"/>
            <a:ext cx="145709" cy="131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305149B4-46F7-443F-8B20-3B9243C4E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64" y="3221765"/>
            <a:ext cx="580543" cy="44274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7CFEAC-662D-4C18-8BA7-711C752674D7}"/>
              </a:ext>
            </a:extLst>
          </p:cNvPr>
          <p:cNvCxnSpPr>
            <a:cxnSpLocks/>
          </p:cNvCxnSpPr>
          <p:nvPr/>
        </p:nvCxnSpPr>
        <p:spPr>
          <a:xfrm flipV="1">
            <a:off x="7850289" y="3027408"/>
            <a:ext cx="3830083" cy="32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4453A8A-C35E-42C7-BE00-ACF3A68403F6}"/>
              </a:ext>
            </a:extLst>
          </p:cNvPr>
          <p:cNvSpPr txBox="1"/>
          <p:nvPr/>
        </p:nvSpPr>
        <p:spPr>
          <a:xfrm>
            <a:off x="10912118" y="284274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ELKE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6308385-4910-4C8D-B7AF-3656E68EC0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66" y="3354559"/>
            <a:ext cx="714420" cy="71442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D36BA2-01DB-4E32-A83D-BB90FDD81955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7133288" y="3027407"/>
            <a:ext cx="3778830" cy="31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8002B1F-F5E2-4E2C-B1A1-E0F473AF755F}"/>
              </a:ext>
            </a:extLst>
          </p:cNvPr>
          <p:cNvCxnSpPr/>
          <p:nvPr/>
        </p:nvCxnSpPr>
        <p:spPr>
          <a:xfrm flipH="1">
            <a:off x="1684540" y="3114856"/>
            <a:ext cx="9637926" cy="25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50BB3502-28C1-481B-A5D1-3354378FCC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756" y="3330382"/>
            <a:ext cx="305538" cy="30553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A69507-C777-4E43-A4EB-E83D6FD1611B}"/>
              </a:ext>
            </a:extLst>
          </p:cNvPr>
          <p:cNvSpPr txBox="1"/>
          <p:nvPr/>
        </p:nvSpPr>
        <p:spPr>
          <a:xfrm>
            <a:off x="2807561" y="508829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DC0FB1F1-78DE-40AA-BC97-A8BD65E98A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649" y="1055644"/>
            <a:ext cx="876300" cy="8763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B36D694-185A-487B-B038-44E960FB9F01}"/>
              </a:ext>
            </a:extLst>
          </p:cNvPr>
          <p:cNvCxnSpPr/>
          <p:nvPr/>
        </p:nvCxnSpPr>
        <p:spPr>
          <a:xfrm flipV="1">
            <a:off x="7133288" y="2823139"/>
            <a:ext cx="4092377" cy="76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E632BF-CBED-4AAA-866A-F4E7B7194A3D}"/>
              </a:ext>
            </a:extLst>
          </p:cNvPr>
          <p:cNvCxnSpPr/>
          <p:nvPr/>
        </p:nvCxnSpPr>
        <p:spPr>
          <a:xfrm flipV="1">
            <a:off x="11338915" y="2089696"/>
            <a:ext cx="200298" cy="64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B10993D-F21B-4C5A-8681-741F99ABCC61}"/>
              </a:ext>
            </a:extLst>
          </p:cNvPr>
          <p:cNvCxnSpPr>
            <a:stCxn id="84" idx="2"/>
          </p:cNvCxnSpPr>
          <p:nvPr/>
        </p:nvCxnSpPr>
        <p:spPr>
          <a:xfrm flipH="1">
            <a:off x="11398055" y="1931944"/>
            <a:ext cx="257744" cy="72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2F0FFC-E4B4-4AD2-830B-0C86E1D7521C}"/>
              </a:ext>
            </a:extLst>
          </p:cNvPr>
          <p:cNvCxnSpPr/>
          <p:nvPr/>
        </p:nvCxnSpPr>
        <p:spPr>
          <a:xfrm flipH="1">
            <a:off x="1912699" y="2802385"/>
            <a:ext cx="9426216" cy="2586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33A0C0A-C36B-487A-98E1-1AAA3868CE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397" y="3067970"/>
            <a:ext cx="6429104" cy="366874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79BA358-D76F-4499-9AD6-6981406F9125}"/>
              </a:ext>
            </a:extLst>
          </p:cNvPr>
          <p:cNvSpPr txBox="1"/>
          <p:nvPr/>
        </p:nvSpPr>
        <p:spPr>
          <a:xfrm>
            <a:off x="6254398" y="4659603"/>
            <a:ext cx="21675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KING.NAME CHANGE</a:t>
            </a:r>
          </a:p>
          <a:p>
            <a:r>
              <a:rPr lang="en-US" sz="800" strike="sngStrike" dirty="0" err="1"/>
              <a:t>Petersson</a:t>
            </a:r>
            <a:r>
              <a:rPr lang="en-US" sz="800" strike="sngStrike" dirty="0"/>
              <a:t>  0.1 my cum </a:t>
            </a:r>
            <a:r>
              <a:rPr lang="en-US" sz="800" strike="sngStrike" dirty="0" err="1"/>
              <a:t>c++</a:t>
            </a:r>
            <a:endParaRPr lang="en-US" sz="800" strike="sngStrike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A8AC6F-6DFA-42C7-9C66-3637BC11C013}"/>
              </a:ext>
            </a:extLst>
          </p:cNvPr>
          <p:cNvSpPr txBox="1"/>
          <p:nvPr/>
        </p:nvSpPr>
        <p:spPr>
          <a:xfrm>
            <a:off x="9805749" y="6133693"/>
            <a:ext cx="20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Call you </a:t>
            </a:r>
            <a:r>
              <a:rPr lang="en-US" sz="800" strike="sngStrike" dirty="0" err="1"/>
              <a:t>dr</a:t>
            </a:r>
            <a:r>
              <a:rPr lang="en-US" sz="800" strike="sngStrike" dirty="0"/>
              <a:t> Rice, my cum</a:t>
            </a:r>
          </a:p>
          <a:p>
            <a:r>
              <a:rPr lang="en-US" sz="800" strike="sngStrike" dirty="0"/>
              <a:t>VISA Iron man </a:t>
            </a:r>
            <a:r>
              <a:rPr lang="en-US" sz="800" strike="sngStrike" dirty="0" err="1"/>
              <a:t>Marthon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Holiset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Sweidw</a:t>
            </a:r>
            <a:r>
              <a:rPr lang="en-US" sz="800" strike="sngStrike" dirty="0"/>
              <a:t> cum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927CBD-D9CB-442B-A90A-2C1E99C8585E}"/>
              </a:ext>
            </a:extLst>
          </p:cNvPr>
          <p:cNvSpPr txBox="1"/>
          <p:nvPr/>
        </p:nvSpPr>
        <p:spPr>
          <a:xfrm>
            <a:off x="9765330" y="5867871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err="1"/>
              <a:t>Antonette</a:t>
            </a:r>
            <a:r>
              <a:rPr lang="en-US" sz="900" strike="sngStrike" dirty="0"/>
              <a:t> </a:t>
            </a:r>
            <a:r>
              <a:rPr lang="en-US" sz="900" strike="sngStrike" dirty="0" err="1"/>
              <a:t>Ronson</a:t>
            </a:r>
            <a:endParaRPr lang="en-US" sz="900" strike="sngStrike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D09922-2613-4C75-B74C-C5344D34A27E}"/>
              </a:ext>
            </a:extLst>
          </p:cNvPr>
          <p:cNvSpPr/>
          <p:nvPr/>
        </p:nvSpPr>
        <p:spPr>
          <a:xfrm>
            <a:off x="9883820" y="5272963"/>
            <a:ext cx="2102338" cy="358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Facebook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B28F279-5C90-4EDB-86C0-1B95386C24CB}"/>
              </a:ext>
            </a:extLst>
          </p:cNvPr>
          <p:cNvSpPr txBox="1"/>
          <p:nvPr/>
        </p:nvSpPr>
        <p:spPr>
          <a:xfrm>
            <a:off x="10591880" y="5466013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ContentItem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C31DD1-C70C-409F-8BB1-6235902F7DE6}"/>
              </a:ext>
            </a:extLst>
          </p:cNvPr>
          <p:cNvSpPr txBox="1"/>
          <p:nvPr/>
        </p:nvSpPr>
        <p:spPr>
          <a:xfrm>
            <a:off x="10118193" y="497636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FBI:KIDNAPPING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C06636A-5428-4BDF-8C42-B17F16B0FF03}"/>
              </a:ext>
            </a:extLst>
          </p:cNvPr>
          <p:cNvCxnSpPr/>
          <p:nvPr/>
        </p:nvCxnSpPr>
        <p:spPr>
          <a:xfrm flipV="1">
            <a:off x="7893756" y="3483151"/>
            <a:ext cx="2590536" cy="284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7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1CB0F09-456C-4EC3-81D7-636E87F43A82}"/>
              </a:ext>
            </a:extLst>
          </p:cNvPr>
          <p:cNvSpPr/>
          <p:nvPr/>
        </p:nvSpPr>
        <p:spPr>
          <a:xfrm>
            <a:off x="2717464" y="1231900"/>
            <a:ext cx="445069" cy="4269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5513E1-7A81-44C8-AAEB-E9EC1DE5CD77}"/>
              </a:ext>
            </a:extLst>
          </p:cNvPr>
          <p:cNvSpPr/>
          <p:nvPr/>
        </p:nvSpPr>
        <p:spPr>
          <a:xfrm>
            <a:off x="8668745" y="1260815"/>
            <a:ext cx="445069" cy="4269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36404-23F5-4EBA-B6FA-FB1AD6FE371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E2522-FBC4-49D3-B7E3-CFAB533FA0D9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81E239E-72B5-47D2-87DC-4E790F05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EA2472-9641-4F94-AC71-D5CD82668229}"/>
              </a:ext>
            </a:extLst>
          </p:cNvPr>
          <p:cNvSpPr/>
          <p:nvPr/>
        </p:nvSpPr>
        <p:spPr>
          <a:xfrm>
            <a:off x="3005545" y="1298672"/>
            <a:ext cx="5842000" cy="2463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2615B1-4538-4267-A342-FB321D55C4F7}"/>
              </a:ext>
            </a:extLst>
          </p:cNvPr>
          <p:cNvSpPr/>
          <p:nvPr/>
        </p:nvSpPr>
        <p:spPr>
          <a:xfrm>
            <a:off x="3024018" y="3979816"/>
            <a:ext cx="5842000" cy="12618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DF35E-1F49-47B4-A585-50BAC6D08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5" y="1846483"/>
            <a:ext cx="2276190" cy="21333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3887D1-BA36-4FE3-98E5-2C45CDDAD01A}"/>
              </a:ext>
            </a:extLst>
          </p:cNvPr>
          <p:cNvCxnSpPr/>
          <p:nvPr/>
        </p:nvCxnSpPr>
        <p:spPr>
          <a:xfrm>
            <a:off x="169817" y="1580606"/>
            <a:ext cx="2281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E216C0-36D6-44C8-98E0-F524BA28D392}"/>
              </a:ext>
            </a:extLst>
          </p:cNvPr>
          <p:cNvSpPr txBox="1"/>
          <p:nvPr/>
        </p:nvSpPr>
        <p:spPr>
          <a:xfrm>
            <a:off x="261257" y="1203660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5ECC64-9DEE-4ADC-AC47-0D9A4F44EDEE}"/>
              </a:ext>
            </a:extLst>
          </p:cNvPr>
          <p:cNvCxnSpPr/>
          <p:nvPr/>
        </p:nvCxnSpPr>
        <p:spPr>
          <a:xfrm>
            <a:off x="169817" y="4737463"/>
            <a:ext cx="2281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7D9567-7D4C-4C94-AF88-1707446F2F04}"/>
              </a:ext>
            </a:extLst>
          </p:cNvPr>
          <p:cNvSpPr txBox="1"/>
          <p:nvPr/>
        </p:nvSpPr>
        <p:spPr>
          <a:xfrm>
            <a:off x="169817" y="4316143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Download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86F709-00DD-4BBF-AAA3-B691A87FA305}"/>
              </a:ext>
            </a:extLst>
          </p:cNvPr>
          <p:cNvCxnSpPr/>
          <p:nvPr/>
        </p:nvCxnSpPr>
        <p:spPr>
          <a:xfrm>
            <a:off x="9474536" y="1648845"/>
            <a:ext cx="2281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64D712-2E0E-4136-82B9-CDE3C5EE8694}"/>
              </a:ext>
            </a:extLst>
          </p:cNvPr>
          <p:cNvSpPr txBox="1"/>
          <p:nvPr/>
        </p:nvSpPr>
        <p:spPr>
          <a:xfrm>
            <a:off x="9474536" y="1227525"/>
            <a:ext cx="116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Marketing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DF7D67-7549-40A7-B923-D66C3EFFBE11}"/>
              </a:ext>
            </a:extLst>
          </p:cNvPr>
          <p:cNvCxnSpPr/>
          <p:nvPr/>
        </p:nvCxnSpPr>
        <p:spPr>
          <a:xfrm>
            <a:off x="9499102" y="4685475"/>
            <a:ext cx="2281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635E68-EB7E-4F75-B7B5-0CC337DE0750}"/>
              </a:ext>
            </a:extLst>
          </p:cNvPr>
          <p:cNvSpPr txBox="1"/>
          <p:nvPr/>
        </p:nvSpPr>
        <p:spPr>
          <a:xfrm>
            <a:off x="9499102" y="426415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C8E941CA-28DA-4904-972D-5782E3A3263F}"/>
              </a:ext>
            </a:extLst>
          </p:cNvPr>
          <p:cNvSpPr/>
          <p:nvPr/>
        </p:nvSpPr>
        <p:spPr>
          <a:xfrm>
            <a:off x="496389" y="5107577"/>
            <a:ext cx="838683" cy="1149521"/>
          </a:xfrm>
          <a:prstGeom prst="cube">
            <a:avLst>
              <a:gd name="adj" fmla="val 94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28D58938-CEF7-43E3-ABC5-66D54EF0224A}"/>
              </a:ext>
            </a:extLst>
          </p:cNvPr>
          <p:cNvSpPr/>
          <p:nvPr/>
        </p:nvSpPr>
        <p:spPr>
          <a:xfrm>
            <a:off x="1471784" y="5079579"/>
            <a:ext cx="838683" cy="1149521"/>
          </a:xfrm>
          <a:prstGeom prst="cube">
            <a:avLst>
              <a:gd name="adj" fmla="val 942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A2E6A-6D8A-446C-B9CD-8225DEE93976}"/>
              </a:ext>
            </a:extLst>
          </p:cNvPr>
          <p:cNvSpPr txBox="1"/>
          <p:nvPr/>
        </p:nvSpPr>
        <p:spPr>
          <a:xfrm>
            <a:off x="1497910" y="5189448"/>
            <a:ext cx="73584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Max-Plank Institute</a:t>
            </a:r>
          </a:p>
          <a:p>
            <a:r>
              <a:rPr lang="en-US" sz="800" dirty="0"/>
              <a:t>Albert Einstein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FB6D2-33B3-4BCF-81F2-1726923654D2}"/>
              </a:ext>
            </a:extLst>
          </p:cNvPr>
          <p:cNvSpPr txBox="1"/>
          <p:nvPr/>
        </p:nvSpPr>
        <p:spPr>
          <a:xfrm>
            <a:off x="466781" y="5191770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Stanford</a:t>
            </a:r>
          </a:p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A1C3B2-551A-40B5-8FA4-E6E42368BCCA}"/>
              </a:ext>
            </a:extLst>
          </p:cNvPr>
          <p:cNvCxnSpPr>
            <a:cxnSpLocks/>
          </p:cNvCxnSpPr>
          <p:nvPr/>
        </p:nvCxnSpPr>
        <p:spPr>
          <a:xfrm>
            <a:off x="505970" y="5361047"/>
            <a:ext cx="695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CC858F5-6782-4949-B4B5-E22182B2B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36" y="4974678"/>
            <a:ext cx="1226276" cy="12262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0A18E6-5EC0-4861-A15B-7A46FAAB2992}"/>
              </a:ext>
            </a:extLst>
          </p:cNvPr>
          <p:cNvSpPr txBox="1"/>
          <p:nvPr/>
        </p:nvSpPr>
        <p:spPr>
          <a:xfrm>
            <a:off x="9385401" y="614680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u="sng" strike="sngStrike" dirty="0"/>
              <a:t>No ID</a:t>
            </a:r>
          </a:p>
          <a:p>
            <a:r>
              <a:rPr lang="en-US" sz="800" strike="sngStrike" dirty="0"/>
              <a:t>Arun </a:t>
            </a:r>
            <a:r>
              <a:rPr lang="en-US" sz="800" strike="sngStrike" dirty="0" err="1"/>
              <a:t>Biligiri</a:t>
            </a:r>
            <a:r>
              <a:rPr lang="en-US" sz="800" strike="sngStrike" dirty="0"/>
              <a:t>, Warton IBM</a:t>
            </a:r>
          </a:p>
          <a:p>
            <a:r>
              <a:rPr lang="en-US" sz="800" strike="sngStrike" dirty="0"/>
              <a:t>Check-in-mail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5B72766-3040-48EA-8B6C-FD0BF6DC0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791" y="6257098"/>
            <a:ext cx="206554" cy="20655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A5E3777-7E53-499B-941B-EC52A0701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191" y="6409498"/>
            <a:ext cx="206554" cy="2065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641415A-897E-4458-B225-0E690D5B0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91" y="6561898"/>
            <a:ext cx="206554" cy="2065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9E70A30-1508-4676-9D4B-234C643C6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938" y="6268289"/>
            <a:ext cx="206554" cy="2065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ECDD209-5F58-42AF-AED6-2F540633C42F}"/>
              </a:ext>
            </a:extLst>
          </p:cNvPr>
          <p:cNvSpPr txBox="1"/>
          <p:nvPr/>
        </p:nvSpPr>
        <p:spPr>
          <a:xfrm>
            <a:off x="556385" y="5599128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349261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AB19D0-1368-4ECA-94EB-2D4DF72C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217" y="1493262"/>
            <a:ext cx="5966051" cy="2798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74FB9E-ED13-47DA-9FD8-BC96B2FD3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4" y="1231900"/>
            <a:ext cx="3931921" cy="18931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097D5C-EA71-4352-84CE-637BA9E0DB9B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79327-6305-42FF-BB60-00B0A49D56E8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0D642B0-C0F8-4A7F-BC2A-8D452AF6E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D3091E-55F4-4F8E-A822-3990EEB87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4" y="2440723"/>
            <a:ext cx="5225962" cy="426052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229E31-90EF-44D2-8DFB-ECD2CC26EAF6}"/>
              </a:ext>
            </a:extLst>
          </p:cNvPr>
          <p:cNvCxnSpPr/>
          <p:nvPr/>
        </p:nvCxnSpPr>
        <p:spPr>
          <a:xfrm flipH="1">
            <a:off x="4232365" y="4049486"/>
            <a:ext cx="6426926" cy="24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40EC72-9A63-4629-901E-31F120A09C29}"/>
              </a:ext>
            </a:extLst>
          </p:cNvPr>
          <p:cNvCxnSpPr/>
          <p:nvPr/>
        </p:nvCxnSpPr>
        <p:spPr>
          <a:xfrm flipH="1">
            <a:off x="3304903" y="4114800"/>
            <a:ext cx="5878286" cy="4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5F8B04-314B-46D2-8CBF-CE52A8EE79AC}"/>
              </a:ext>
            </a:extLst>
          </p:cNvPr>
          <p:cNvSpPr txBox="1"/>
          <p:nvPr/>
        </p:nvSpPr>
        <p:spPr>
          <a:xfrm>
            <a:off x="6244046" y="4807131"/>
            <a:ext cx="516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C++ </a:t>
            </a:r>
            <a:r>
              <a:rPr lang="en-US" strike="sngStrike" dirty="0" err="1"/>
              <a:t>Progamming</a:t>
            </a:r>
            <a:r>
              <a:rPr lang="en-US" strike="sngStrike" dirty="0"/>
              <a:t> for ARM application Response Time</a:t>
            </a:r>
          </a:p>
          <a:p>
            <a:r>
              <a:rPr lang="en-US" strike="sngStrike" dirty="0" err="1"/>
              <a:t>Measurment</a:t>
            </a:r>
            <a:r>
              <a:rPr lang="en-US" strike="sngStrike" dirty="0"/>
              <a:t> in different </a:t>
            </a:r>
            <a:r>
              <a:rPr lang="en-US" strike="sngStrike" dirty="0" err="1"/>
              <a:t>prorams</a:t>
            </a:r>
            <a:r>
              <a:rPr lang="en-US" strike="sngStrike" dirty="0"/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9E6D61-1312-4BF0-862D-855954409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4733810"/>
            <a:ext cx="2705100" cy="1695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51E0DB-652C-4369-AE25-B9303912F4F9}"/>
              </a:ext>
            </a:extLst>
          </p:cNvPr>
          <p:cNvSpPr txBox="1"/>
          <p:nvPr/>
        </p:nvSpPr>
        <p:spPr>
          <a:xfrm>
            <a:off x="6557554" y="5754092"/>
            <a:ext cx="4504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AVAILBILITY</a:t>
            </a:r>
            <a:r>
              <a:rPr lang="en-US" dirty="0"/>
              <a:t>    w/</a:t>
            </a:r>
            <a:r>
              <a:rPr lang="en-US" dirty="0" err="1"/>
              <a:t>sam</a:t>
            </a:r>
            <a:r>
              <a:rPr lang="en-US" dirty="0"/>
              <a:t>     </a:t>
            </a:r>
            <a:r>
              <a:rPr lang="en-US" dirty="0" err="1"/>
              <a:t>Compsoite</a:t>
            </a:r>
            <a:r>
              <a:rPr lang="en-US" dirty="0"/>
              <a:t> </a:t>
            </a:r>
            <a:r>
              <a:rPr lang="en-US" dirty="0" err="1"/>
              <a:t>Transctions</a:t>
            </a:r>
            <a:endParaRPr lang="en-US" dirty="0"/>
          </a:p>
          <a:p>
            <a:r>
              <a:rPr lang="en-US" dirty="0"/>
              <a:t>	       </a:t>
            </a:r>
            <a:r>
              <a:rPr lang="en-US" dirty="0" err="1"/>
              <a:t>itcam</a:t>
            </a:r>
            <a:r>
              <a:rPr lang="en-US" dirty="0"/>
              <a:t>        </a:t>
            </a:r>
            <a:r>
              <a:rPr lang="en-US" dirty="0" err="1"/>
              <a:t>Compsite</a:t>
            </a:r>
            <a:r>
              <a:rPr lang="en-US" dirty="0"/>
              <a:t> </a:t>
            </a:r>
            <a:r>
              <a:rPr lang="en-US" dirty="0" err="1"/>
              <a:t>Transations</a:t>
            </a:r>
            <a:endParaRPr lang="en-US" dirty="0"/>
          </a:p>
          <a:p>
            <a:r>
              <a:rPr lang="en-US" sz="800" strike="sngStrike" dirty="0" err="1"/>
              <a:t>Aggreated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transtaions</a:t>
            </a:r>
            <a:r>
              <a:rPr lang="en-US" sz="800" strike="sngStrike" dirty="0"/>
              <a:t> (</a:t>
            </a:r>
            <a:r>
              <a:rPr lang="en-US" sz="800" strike="sngStrike" dirty="0" err="1"/>
              <a:t>c++</a:t>
            </a:r>
            <a:r>
              <a:rPr lang="en-US" sz="800" strike="sngStrike" dirty="0"/>
              <a:t> arm injection)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6C9F4D-3D9C-4EDB-8F5B-C5F9BE32FBF7}"/>
              </a:ext>
            </a:extLst>
          </p:cNvPr>
          <p:cNvCxnSpPr/>
          <p:nvPr/>
        </p:nvCxnSpPr>
        <p:spPr>
          <a:xfrm>
            <a:off x="7994469" y="5852160"/>
            <a:ext cx="3944982" cy="286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BD79D5-EBB0-47BC-8901-5D9B031F9465}"/>
              </a:ext>
            </a:extLst>
          </p:cNvPr>
          <p:cNvCxnSpPr/>
          <p:nvPr/>
        </p:nvCxnSpPr>
        <p:spPr>
          <a:xfrm>
            <a:off x="7759337" y="6146800"/>
            <a:ext cx="3422469" cy="17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967E7DC-F930-49FB-A488-C12D6F4140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320" y="5900417"/>
            <a:ext cx="1275941" cy="7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46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097D5C-EA71-4352-84CE-637BA9E0DB9B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79327-6305-42FF-BB60-00B0A49D56E8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0D642B0-C0F8-4A7F-BC2A-8D452AF6E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E6C1-DA45-4245-8841-049067482D3E}"/>
              </a:ext>
            </a:extLst>
          </p:cNvPr>
          <p:cNvSpPr txBox="1"/>
          <p:nvPr/>
        </p:nvSpPr>
        <p:spPr>
          <a:xfrm>
            <a:off x="349340" y="1146388"/>
            <a:ext cx="369222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CPVA 2014</a:t>
            </a:r>
          </a:p>
          <a:p>
            <a:endParaRPr lang="en-US" sz="3200" dirty="0"/>
          </a:p>
          <a:p>
            <a:r>
              <a:rPr lang="en-US" sz="3200" dirty="0"/>
              <a:t>9/11</a:t>
            </a:r>
          </a:p>
          <a:p>
            <a:r>
              <a:rPr lang="en-US" sz="3200" dirty="0"/>
              <a:t>September 11</a:t>
            </a:r>
            <a:r>
              <a:rPr lang="en-US" sz="3200" baseline="30000" dirty="0"/>
              <a:t>th</a:t>
            </a:r>
            <a:r>
              <a:rPr lang="en-US" sz="3200" dirty="0"/>
              <a:t> 2001</a:t>
            </a:r>
          </a:p>
          <a:p>
            <a:r>
              <a:rPr lang="en-US" sz="3200" dirty="0"/>
              <a:t>ROUTES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C991E-FABB-4C20-BE11-103D54024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6" y="957419"/>
            <a:ext cx="2857500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9955C-2AB0-490B-A2FF-A16D1CF57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816" y="977900"/>
            <a:ext cx="1680203" cy="16038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E18FD8-48EF-4185-9A97-281A08A4B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178" y="3593431"/>
            <a:ext cx="3629025" cy="6953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61C3EB-3FC0-4CE3-8956-7347405D5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178" y="4629243"/>
            <a:ext cx="3629025" cy="6953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19B031-BF5F-4923-9127-75BFB3151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178" y="5665055"/>
            <a:ext cx="3629025" cy="69532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A21FF4-3FCD-4C65-A8E4-40790CAE87A2}"/>
              </a:ext>
            </a:extLst>
          </p:cNvPr>
          <p:cNvSpPr/>
          <p:nvPr/>
        </p:nvSpPr>
        <p:spPr>
          <a:xfrm>
            <a:off x="8503920" y="3429000"/>
            <a:ext cx="2050869" cy="6953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Free Pizza</a:t>
            </a:r>
          </a:p>
          <a:p>
            <a:pPr algn="ctr"/>
            <a:r>
              <a:rPr lang="en-US" sz="800" strike="sngStrike" dirty="0" err="1"/>
              <a:t>Craiglist</a:t>
            </a:r>
            <a:endParaRPr lang="en-US" sz="800" strike="sngStrik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CE3A65-EBC6-4078-AAF1-5E5393AC2237}"/>
              </a:ext>
            </a:extLst>
          </p:cNvPr>
          <p:cNvSpPr/>
          <p:nvPr/>
        </p:nvSpPr>
        <p:spPr>
          <a:xfrm>
            <a:off x="8503919" y="4623932"/>
            <a:ext cx="2050869" cy="6953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Free Pizza</a:t>
            </a:r>
          </a:p>
          <a:p>
            <a:pPr algn="ctr"/>
            <a:r>
              <a:rPr lang="en-US" sz="800" strike="sngStrike" dirty="0" err="1"/>
              <a:t>Craiglist</a:t>
            </a:r>
            <a:endParaRPr lang="en-US" sz="800" strike="sngStrik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D9731C-4D5F-478C-8CD8-3D128613CF4D}"/>
              </a:ext>
            </a:extLst>
          </p:cNvPr>
          <p:cNvSpPr/>
          <p:nvPr/>
        </p:nvSpPr>
        <p:spPr>
          <a:xfrm>
            <a:off x="8503918" y="5657637"/>
            <a:ext cx="2050869" cy="6953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Free Pizza</a:t>
            </a:r>
          </a:p>
          <a:p>
            <a:pPr algn="ctr"/>
            <a:r>
              <a:rPr lang="en-US" sz="800" strike="sngStrike" dirty="0" err="1"/>
              <a:t>Craiglist</a:t>
            </a:r>
            <a:endParaRPr lang="en-US" sz="800" strike="sngStrike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7E6092-67D1-4AFD-A884-4A7A7D86204D}"/>
              </a:ext>
            </a:extLst>
          </p:cNvPr>
          <p:cNvCxnSpPr/>
          <p:nvPr/>
        </p:nvCxnSpPr>
        <p:spPr>
          <a:xfrm flipH="1" flipV="1">
            <a:off x="9035816" y="1146388"/>
            <a:ext cx="2315807" cy="1975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50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097D5C-EA71-4352-84CE-637BA9E0DB9B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79327-6305-42FF-BB60-00B0A49D56E8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0D642B0-C0F8-4A7F-BC2A-8D452AF6E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F8B04-314B-46D2-8CBF-CE52A8EE79AC}"/>
              </a:ext>
            </a:extLst>
          </p:cNvPr>
          <p:cNvSpPr txBox="1"/>
          <p:nvPr/>
        </p:nvSpPr>
        <p:spPr>
          <a:xfrm>
            <a:off x="4801828" y="3239589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C++ </a:t>
            </a:r>
            <a:r>
              <a:rPr lang="en-US" strike="sngStrike" dirty="0" err="1"/>
              <a:t>Progamming</a:t>
            </a:r>
            <a:r>
              <a:rPr lang="en-US" strike="sngStrike" dirty="0"/>
              <a:t> for ARM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967E7DC-F930-49FB-A488-C12D6F414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66" y="3015250"/>
            <a:ext cx="1275941" cy="72118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A42474-F829-46DA-9347-C58B9439CFC1}"/>
              </a:ext>
            </a:extLst>
          </p:cNvPr>
          <p:cNvCxnSpPr/>
          <p:nvPr/>
        </p:nvCxnSpPr>
        <p:spPr>
          <a:xfrm>
            <a:off x="2690949" y="2821577"/>
            <a:ext cx="2110879" cy="12409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3BD6F4-6C8B-4B91-A391-33A0DBAC7C76}"/>
              </a:ext>
            </a:extLst>
          </p:cNvPr>
          <p:cNvSpPr txBox="1"/>
          <p:nvPr/>
        </p:nvSpPr>
        <p:spPr>
          <a:xfrm>
            <a:off x="3644536" y="1907177"/>
            <a:ext cx="4000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Intel CPU Programming and Programmer</a:t>
            </a:r>
          </a:p>
          <a:p>
            <a:endParaRPr lang="en-US" dirty="0"/>
          </a:p>
          <a:p>
            <a:r>
              <a:rPr lang="en-US" strike="sngStrike" dirty="0"/>
              <a:t>I program </a:t>
            </a:r>
            <a:r>
              <a:rPr lang="en-US" dirty="0"/>
              <a:t>ARM (for </a:t>
            </a:r>
            <a:r>
              <a:rPr lang="en-US" dirty="0" err="1"/>
              <a:t>processros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14D45-52DA-4CA1-B863-3779A2D2B596}"/>
              </a:ext>
            </a:extLst>
          </p:cNvPr>
          <p:cNvSpPr txBox="1"/>
          <p:nvPr/>
        </p:nvSpPr>
        <p:spPr>
          <a:xfrm>
            <a:off x="3547690" y="1576088"/>
            <a:ext cx="14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October 2015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B183F0-B9BD-437E-84FD-DC2B80B92824}"/>
              </a:ext>
            </a:extLst>
          </p:cNvPr>
          <p:cNvSpPr txBox="1"/>
          <p:nvPr/>
        </p:nvSpPr>
        <p:spPr>
          <a:xfrm>
            <a:off x="4801828" y="3958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438C576-4A2E-472C-83D8-32C08C5E3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func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(func1(),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func2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());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4882FED-C84F-44A9-94B5-54CEC8C6D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t1 = func1()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t2 = func2()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;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func(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 t2)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;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DD8A99-266C-4B19-A4E8-5201A2D8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5" y="4142712"/>
            <a:ext cx="7045779" cy="221867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B48F79-5385-4B03-9DF6-C68A68868BC0}"/>
              </a:ext>
            </a:extLst>
          </p:cNvPr>
          <p:cNvCxnSpPr/>
          <p:nvPr/>
        </p:nvCxnSpPr>
        <p:spPr>
          <a:xfrm>
            <a:off x="1711234" y="4327378"/>
            <a:ext cx="9248503" cy="232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45F024-6181-4670-83CD-C0C8BBF64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464" y="1521780"/>
            <a:ext cx="4213636" cy="19761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49C98A-3FF8-4852-8D44-39612514B8D3}"/>
              </a:ext>
            </a:extLst>
          </p:cNvPr>
          <p:cNvSpPr txBox="1"/>
          <p:nvPr/>
        </p:nvSpPr>
        <p:spPr>
          <a:xfrm>
            <a:off x="10763794" y="4506686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3F9F55-5689-4494-8BBF-DAE44D67CE8D}"/>
              </a:ext>
            </a:extLst>
          </p:cNvPr>
          <p:cNvCxnSpPr/>
          <p:nvPr/>
        </p:nvCxnSpPr>
        <p:spPr>
          <a:xfrm flipH="1">
            <a:off x="8856617" y="3239589"/>
            <a:ext cx="2662512" cy="20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C4028-1AED-440B-AE11-FBA0A26DCD13}"/>
              </a:ext>
            </a:extLst>
          </p:cNvPr>
          <p:cNvCxnSpPr/>
          <p:nvPr/>
        </p:nvCxnSpPr>
        <p:spPr>
          <a:xfrm flipH="1">
            <a:off x="8464731" y="3239589"/>
            <a:ext cx="2031537" cy="197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D1D806-E07A-4591-BBE6-287B94278004}"/>
              </a:ext>
            </a:extLst>
          </p:cNvPr>
          <p:cNvSpPr txBox="1"/>
          <p:nvPr/>
        </p:nvSpPr>
        <p:spPr>
          <a:xfrm>
            <a:off x="0" y="1080645"/>
            <a:ext cx="956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WAR(b1-10)LARRY.SR.WHTIEHOUSE.HOMICDIE:FETUSE[]:HOMCE:JEUSE:HOME:PETER:HOM:PETER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49F0927-7759-442C-8ED9-FAFDA8B1F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1" y="1497031"/>
            <a:ext cx="2635056" cy="135109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B9A87F-8C3C-43D4-9FCA-ED7383664493}"/>
              </a:ext>
            </a:extLst>
          </p:cNvPr>
          <p:cNvCxnSpPr/>
          <p:nvPr/>
        </p:nvCxnSpPr>
        <p:spPr>
          <a:xfrm flipV="1">
            <a:off x="551329" y="1497031"/>
            <a:ext cx="2583756" cy="19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BBF44B3-D0F6-47C5-B3B0-36131739B0A9}"/>
              </a:ext>
            </a:extLst>
          </p:cNvPr>
          <p:cNvSpPr/>
          <p:nvPr/>
        </p:nvSpPr>
        <p:spPr>
          <a:xfrm>
            <a:off x="726012" y="6421848"/>
            <a:ext cx="27158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https://www.cl.cam.ac.uk/~pes20/cpp/cpp0xmappings.html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F35856-08A2-45E1-8F56-B2467F14BF0F}"/>
              </a:ext>
            </a:extLst>
          </p:cNvPr>
          <p:cNvSpPr txBox="1"/>
          <p:nvPr/>
        </p:nvSpPr>
        <p:spPr>
          <a:xfrm>
            <a:off x="672871" y="3733442"/>
            <a:ext cx="1968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8 YEARS </a:t>
            </a:r>
            <a:r>
              <a:rPr lang="en-US" strike="sngStrike" dirty="0"/>
              <a:t>AGO</a:t>
            </a:r>
          </a:p>
          <a:p>
            <a:r>
              <a:rPr lang="en-US" strike="sngStrike" dirty="0"/>
              <a:t>SOME GUY AT PUB</a:t>
            </a:r>
          </a:p>
          <a:p>
            <a:r>
              <a:rPr lang="en-US" strike="sngStrike" dirty="0"/>
              <a:t>ACCES </a:t>
            </a:r>
            <a:r>
              <a:rPr lang="en-US" b="1" dirty="0"/>
              <a:t>CPVA</a:t>
            </a:r>
            <a:r>
              <a:rPr lang="en-US" dirty="0"/>
              <a:t> </a:t>
            </a:r>
            <a:r>
              <a:rPr lang="en-US" strike="sngStrike" dirty="0"/>
              <a:t>BRAIN</a:t>
            </a:r>
          </a:p>
          <a:p>
            <a:r>
              <a:rPr lang="en-US" dirty="0"/>
              <a:t>[x] no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B943DD-3C57-4E34-884A-20457823E20A}"/>
              </a:ext>
            </a:extLst>
          </p:cNvPr>
          <p:cNvSpPr/>
          <p:nvPr/>
        </p:nvSpPr>
        <p:spPr>
          <a:xfrm>
            <a:off x="672871" y="2090057"/>
            <a:ext cx="1814374" cy="13990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A2C6D-1C3F-46F7-B367-2342BC15E82B}"/>
              </a:ext>
            </a:extLst>
          </p:cNvPr>
          <p:cNvSpPr/>
          <p:nvPr/>
        </p:nvSpPr>
        <p:spPr>
          <a:xfrm>
            <a:off x="1595688" y="2821577"/>
            <a:ext cx="744263" cy="5355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B61F4-30E9-4703-88D4-7F7E12D8E507}"/>
              </a:ext>
            </a:extLst>
          </p:cNvPr>
          <p:cNvSpPr/>
          <p:nvPr/>
        </p:nvSpPr>
        <p:spPr>
          <a:xfrm>
            <a:off x="1967819" y="2509852"/>
            <a:ext cx="278992" cy="19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97A55C-948E-41CA-8261-627845087D23}"/>
              </a:ext>
            </a:extLst>
          </p:cNvPr>
          <p:cNvCxnSpPr/>
          <p:nvPr/>
        </p:nvCxnSpPr>
        <p:spPr>
          <a:xfrm flipH="1" flipV="1">
            <a:off x="2339951" y="2577252"/>
            <a:ext cx="5814747" cy="26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BE6EC-3607-433C-A829-00E0CBE140F1}"/>
              </a:ext>
            </a:extLst>
          </p:cNvPr>
          <p:cNvSpPr/>
          <p:nvPr/>
        </p:nvSpPr>
        <p:spPr>
          <a:xfrm>
            <a:off x="5114169" y="3497925"/>
            <a:ext cx="2073376" cy="123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B74CF9-8DB8-47A3-AD67-75310429235D}"/>
              </a:ext>
            </a:extLst>
          </p:cNvPr>
          <p:cNvSpPr/>
          <p:nvPr/>
        </p:nvSpPr>
        <p:spPr>
          <a:xfrm>
            <a:off x="5123398" y="35340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#L1 Cache: put (wait for </a:t>
            </a:r>
            <a:r>
              <a:rPr lang="en-US" sz="800" dirty="0" err="1"/>
              <a:t>data,store</a:t>
            </a:r>
            <a:r>
              <a:rPr lang="en-US" sz="800" dirty="0"/>
              <a:t> data)</a:t>
            </a:r>
          </a:p>
          <a:p>
            <a:r>
              <a:rPr lang="en-US" sz="800" dirty="0"/>
              <a:t>#L1 Cache: get( get data)</a:t>
            </a:r>
          </a:p>
          <a:p>
            <a:r>
              <a:rPr lang="en-US" sz="800" dirty="0"/>
              <a:t>loop: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lwarx</a:t>
            </a:r>
            <a:r>
              <a:rPr lang="en-US" sz="800" dirty="0"/>
              <a:t>  r6,0,r3,1 #load lock and reserve                                             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cmpw</a:t>
            </a:r>
            <a:r>
              <a:rPr lang="en-US" sz="800" dirty="0"/>
              <a:t>   r4,r6     #skip ahead if      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bne</a:t>
            </a:r>
            <a:r>
              <a:rPr lang="en-US" sz="800" dirty="0"/>
              <a:t>-   wait      # lock not free              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stwcx</a:t>
            </a:r>
            <a:r>
              <a:rPr lang="en-US" sz="800" dirty="0"/>
              <a:t>. r5,0,r3   #try to set lock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bne</a:t>
            </a:r>
            <a:r>
              <a:rPr lang="en-US" sz="800" dirty="0"/>
              <a:t>-   loop      #loop if lost reservation           </a:t>
            </a:r>
          </a:p>
          <a:p>
            <a:r>
              <a:rPr lang="en-US" sz="800" dirty="0"/>
              <a:t>   </a:t>
            </a:r>
            <a:r>
              <a:rPr lang="en-US" sz="800" dirty="0" err="1"/>
              <a:t>isync</a:t>
            </a:r>
            <a:r>
              <a:rPr lang="en-US" sz="800" dirty="0"/>
              <a:t>            #import barrier </a:t>
            </a:r>
          </a:p>
        </p:txBody>
      </p:sp>
    </p:spTree>
    <p:extLst>
      <p:ext uri="{BB962C8B-B14F-4D97-AF65-F5344CB8AC3E}">
        <p14:creationId xmlns:p14="http://schemas.microsoft.com/office/powerpoint/2010/main" val="312835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18472D-D269-4D77-8084-CA9C96101BB0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E520-4756-478E-BF79-B76D711EF142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CF288-559B-49A8-9A60-319FCA39B57C}"/>
              </a:ext>
            </a:extLst>
          </p:cNvPr>
          <p:cNvSpPr txBox="1"/>
          <p:nvPr/>
        </p:nvSpPr>
        <p:spPr>
          <a:xfrm>
            <a:off x="1672801" y="1562100"/>
            <a:ext cx="385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nonPoliceSeucOriduem.lsint</a:t>
            </a:r>
            <a:r>
              <a:rPr lang="en-US" b="1" dirty="0"/>
              <a:t>(</a:t>
            </a:r>
            <a:r>
              <a:rPr lang="en-US" b="1" strike="sngStrike" dirty="0"/>
              <a:t>Missions)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8E315-067B-465C-93A8-F955AC19C63D}"/>
              </a:ext>
            </a:extLst>
          </p:cNvPr>
          <p:cNvSpPr txBox="1"/>
          <p:nvPr/>
        </p:nvSpPr>
        <p:spPr>
          <a:xfrm>
            <a:off x="2286000" y="2048986"/>
            <a:ext cx="30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000.tw.pns.</a:t>
            </a:r>
            <a:r>
              <a:rPr lang="en-US" strike="sngStrike" dirty="0"/>
              <a:t>aei.maxplank.marx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5790E-E95E-4B9C-B5C9-E649F85BA40C}"/>
              </a:ext>
            </a:extLst>
          </p:cNvPr>
          <p:cNvSpPr txBox="1"/>
          <p:nvPr/>
        </p:nvSpPr>
        <p:spPr>
          <a:xfrm>
            <a:off x="4472375" y="4019550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(San Anselmo)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C0F50-38A6-4755-ACB0-218A4133EFA4}"/>
              </a:ext>
            </a:extLst>
          </p:cNvPr>
          <p:cNvSpPr txBox="1"/>
          <p:nvPr/>
        </p:nvSpPr>
        <p:spPr>
          <a:xfrm>
            <a:off x="4462493" y="4361418"/>
            <a:ext cx="444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Ghcoheo</a:t>
            </a:r>
            <a:r>
              <a:rPr lang="en-US" dirty="0"/>
              <a:t>(</a:t>
            </a:r>
            <a:r>
              <a:rPr lang="en-US" dirty="0" err="1"/>
              <a:t>dell.quest</a:t>
            </a:r>
            <a:r>
              <a:rPr lang="en-US" dirty="0"/>
              <a:t>. Dom Cologne, Germany)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E7BD1-D52B-4791-9AA7-79194D2C8920}"/>
              </a:ext>
            </a:extLst>
          </p:cNvPr>
          <p:cNvSpPr txBox="1"/>
          <p:nvPr/>
        </p:nvSpPr>
        <p:spPr>
          <a:xfrm>
            <a:off x="3551593" y="4019550"/>
            <a:ext cx="84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Jouney</a:t>
            </a:r>
            <a:endParaRPr lang="en-US" strike="sngStrike" dirty="0"/>
          </a:p>
          <a:p>
            <a:r>
              <a:rPr lang="en-US" strike="sngStrike" dirty="0"/>
              <a:t>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296AE-9C61-41B6-AD4E-2BCDDDE882B9}"/>
              </a:ext>
            </a:extLst>
          </p:cNvPr>
          <p:cNvSpPr txBox="1"/>
          <p:nvPr/>
        </p:nvSpPr>
        <p:spPr>
          <a:xfrm>
            <a:off x="2286000" y="2363906"/>
            <a:ext cx="551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000.tw.png.MAINSTREET(</a:t>
            </a:r>
            <a:r>
              <a:rPr lang="en-US" strike="sngStrike" dirty="0"/>
              <a:t>white bag church, food 1 week</a:t>
            </a:r>
            <a:r>
              <a:rPr lang="en-US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AA2B08-91E9-45FD-B762-91025193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722" y="3930650"/>
            <a:ext cx="876300" cy="8763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4C4311-0485-4F60-810F-67FBE0EEB387}"/>
              </a:ext>
            </a:extLst>
          </p:cNvPr>
          <p:cNvCxnSpPr/>
          <p:nvPr/>
        </p:nvCxnSpPr>
        <p:spPr>
          <a:xfrm>
            <a:off x="8636000" y="3587750"/>
            <a:ext cx="1223022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EE32A8-48DD-46FD-9841-67EED089BF03}"/>
              </a:ext>
            </a:extLst>
          </p:cNvPr>
          <p:cNvCxnSpPr/>
          <p:nvPr/>
        </p:nvCxnSpPr>
        <p:spPr>
          <a:xfrm flipV="1">
            <a:off x="6007100" y="4204216"/>
            <a:ext cx="520700" cy="13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298FB5-4217-4E7A-A6CE-8035ECE9E781}"/>
              </a:ext>
            </a:extLst>
          </p:cNvPr>
          <p:cNvCxnSpPr/>
          <p:nvPr/>
        </p:nvCxnSpPr>
        <p:spPr>
          <a:xfrm flipV="1">
            <a:off x="6683229" y="4546084"/>
            <a:ext cx="504971" cy="39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152C5C-2111-4AF2-BC76-34B80CFF81CB}"/>
              </a:ext>
            </a:extLst>
          </p:cNvPr>
          <p:cNvCxnSpPr/>
          <p:nvPr/>
        </p:nvCxnSpPr>
        <p:spPr>
          <a:xfrm>
            <a:off x="4622800" y="4572695"/>
            <a:ext cx="1639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4AB117-4743-4258-B436-07E42BD9BC53}"/>
              </a:ext>
            </a:extLst>
          </p:cNvPr>
          <p:cNvSpPr txBox="1"/>
          <p:nvPr/>
        </p:nvSpPr>
        <p:spPr>
          <a:xfrm>
            <a:off x="2286000" y="2693074"/>
            <a:ext cx="338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000.tw.pns. </a:t>
            </a:r>
            <a:r>
              <a:rPr lang="en-US" dirty="0" err="1"/>
              <a:t>Angelican</a:t>
            </a:r>
            <a:r>
              <a:rPr lang="en-US" dirty="0"/>
              <a:t> Church</a:t>
            </a:r>
          </a:p>
          <a:p>
            <a:r>
              <a:rPr lang="en-US" dirty="0"/>
              <a:t>000.tw.pns. Street </a:t>
            </a:r>
            <a:r>
              <a:rPr lang="en-US" dirty="0" err="1"/>
              <a:t>Chruch</a:t>
            </a:r>
            <a:r>
              <a:rPr lang="en-US" dirty="0"/>
              <a:t>[]Logical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4ADA4-ED6E-4B0C-BAB9-DAC2C9C168B5}"/>
              </a:ext>
            </a:extLst>
          </p:cNvPr>
          <p:cNvSpPr txBox="1"/>
          <p:nvPr/>
        </p:nvSpPr>
        <p:spPr>
          <a:xfrm>
            <a:off x="8933815" y="3549292"/>
            <a:ext cx="9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Red Flag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B7E650-A99E-42AC-9A41-BC0CD383FEBB}"/>
              </a:ext>
            </a:extLst>
          </p:cNvPr>
          <p:cNvSpPr/>
          <p:nvPr/>
        </p:nvSpPr>
        <p:spPr>
          <a:xfrm>
            <a:off x="2291124" y="3681273"/>
            <a:ext cx="1626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ATOMIC CLOCK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DE33FB-398E-47C0-B9B8-B974A6967B09}"/>
              </a:ext>
            </a:extLst>
          </p:cNvPr>
          <p:cNvSpPr/>
          <p:nvPr/>
        </p:nvSpPr>
        <p:spPr>
          <a:xfrm>
            <a:off x="2225796" y="4938394"/>
            <a:ext cx="1626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ATOMIC CLOCK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4DA414-8CAB-4026-8ADE-655A42BF04B8}"/>
              </a:ext>
            </a:extLst>
          </p:cNvPr>
          <p:cNvSpPr txBox="1"/>
          <p:nvPr/>
        </p:nvSpPr>
        <p:spPr>
          <a:xfrm>
            <a:off x="4497790" y="4730750"/>
            <a:ext cx="483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Dublin, </a:t>
            </a:r>
            <a:r>
              <a:rPr lang="en-US" dirty="0" err="1"/>
              <a:t>Koriean</a:t>
            </a:r>
            <a:r>
              <a:rPr lang="en-US" dirty="0"/>
              <a:t> </a:t>
            </a:r>
            <a:r>
              <a:rPr lang="en-US" dirty="0" err="1"/>
              <a:t>Chruch</a:t>
            </a:r>
            <a:r>
              <a:rPr lang="en-US" dirty="0"/>
              <a:t>( </a:t>
            </a:r>
            <a:r>
              <a:rPr lang="en-US" strike="sngStrike" dirty="0"/>
              <a:t>Yang</a:t>
            </a:r>
            <a:r>
              <a:rPr lang="en-US" dirty="0"/>
              <a:t> offsite, </a:t>
            </a:r>
            <a:r>
              <a:rPr lang="en-US" strike="sngStrike" dirty="0"/>
              <a:t>Yang</a:t>
            </a:r>
            <a:r>
              <a:rPr lang="en-US" dirty="0"/>
              <a:t> Onsite)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0AB0E1-889B-4B6A-A6A3-4D8E98CE5D71}"/>
              </a:ext>
            </a:extLst>
          </p:cNvPr>
          <p:cNvSpPr/>
          <p:nvPr/>
        </p:nvSpPr>
        <p:spPr>
          <a:xfrm>
            <a:off x="7333132" y="1595656"/>
            <a:ext cx="2819400" cy="16178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DASHBOARD?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8CB28EFB-FCAE-4465-AB65-A34AF0734BCB}"/>
              </a:ext>
            </a:extLst>
          </p:cNvPr>
          <p:cNvSpPr/>
          <p:nvPr/>
        </p:nvSpPr>
        <p:spPr>
          <a:xfrm>
            <a:off x="303148" y="4938394"/>
            <a:ext cx="1270000" cy="1587500"/>
          </a:xfrm>
          <a:prstGeom prst="cube">
            <a:avLst>
              <a:gd name="adj" fmla="val 9679"/>
            </a:avLst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AEA261-5E47-422C-8343-83C09AA9877C}"/>
              </a:ext>
            </a:extLst>
          </p:cNvPr>
          <p:cNvCxnSpPr/>
          <p:nvPr/>
        </p:nvCxnSpPr>
        <p:spPr>
          <a:xfrm>
            <a:off x="203200" y="4665881"/>
            <a:ext cx="1493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DE2A17-F924-46EB-AEA1-26F15AFFAD9C}"/>
              </a:ext>
            </a:extLst>
          </p:cNvPr>
          <p:cNvCxnSpPr/>
          <p:nvPr/>
        </p:nvCxnSpPr>
        <p:spPr>
          <a:xfrm>
            <a:off x="203200" y="2048986"/>
            <a:ext cx="1493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FDEF6E-B55D-4242-AAE5-E1C131E7898E}"/>
              </a:ext>
            </a:extLst>
          </p:cNvPr>
          <p:cNvCxnSpPr/>
          <p:nvPr/>
        </p:nvCxnSpPr>
        <p:spPr>
          <a:xfrm>
            <a:off x="10325100" y="1931432"/>
            <a:ext cx="1493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04F7F8-A9C3-49F0-8E9A-88F0120C7AE9}"/>
              </a:ext>
            </a:extLst>
          </p:cNvPr>
          <p:cNvCxnSpPr/>
          <p:nvPr/>
        </p:nvCxnSpPr>
        <p:spPr>
          <a:xfrm>
            <a:off x="10195464" y="5123060"/>
            <a:ext cx="1493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B074803-E863-4D83-A89A-8F019DD4B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95" y="4028483"/>
            <a:ext cx="457556" cy="2241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DE209D-4850-4D2B-99CD-3B5E5F566E96}"/>
              </a:ext>
            </a:extLst>
          </p:cNvPr>
          <p:cNvSpPr txBox="1"/>
          <p:nvPr/>
        </p:nvSpPr>
        <p:spPr>
          <a:xfrm>
            <a:off x="6381332" y="4096494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Mission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E813FC-DDC0-47C2-9A73-F7B87AF34004}"/>
              </a:ext>
            </a:extLst>
          </p:cNvPr>
          <p:cNvSpPr txBox="1"/>
          <p:nvPr/>
        </p:nvSpPr>
        <p:spPr>
          <a:xfrm>
            <a:off x="2743200" y="405060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</a:t>
            </a:r>
          </a:p>
          <a:p>
            <a:r>
              <a:rPr lang="en-US" dirty="0"/>
              <a:t>2009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B0F1E6-77C9-41A2-A064-C7D65F718B16}"/>
              </a:ext>
            </a:extLst>
          </p:cNvPr>
          <p:cNvSpPr txBox="1"/>
          <p:nvPr/>
        </p:nvSpPr>
        <p:spPr>
          <a:xfrm>
            <a:off x="2773643" y="3823962"/>
            <a:ext cx="448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 000.tw.pns.</a:t>
            </a:r>
            <a:r>
              <a:rPr lang="en-US" strike="sngStrike" dirty="0"/>
              <a:t>Grohce(dell.quest.emc2 box)</a:t>
            </a:r>
          </a:p>
        </p:txBody>
      </p:sp>
    </p:spTree>
    <p:extLst>
      <p:ext uri="{BB962C8B-B14F-4D97-AF65-F5344CB8AC3E}">
        <p14:creationId xmlns:p14="http://schemas.microsoft.com/office/powerpoint/2010/main" val="16430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18472D-D269-4D77-8084-CA9C96101BB0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E520-4756-478E-BF79-B76D711EF142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6674D-9CC0-4B30-94F5-623DB34A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02" y="4667025"/>
            <a:ext cx="787400" cy="787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EC56B6E-C9E1-4B96-9965-A5662EC6595E}"/>
              </a:ext>
            </a:extLst>
          </p:cNvPr>
          <p:cNvSpPr txBox="1"/>
          <p:nvPr/>
        </p:nvSpPr>
        <p:spPr>
          <a:xfrm>
            <a:off x="3289438" y="4469995"/>
            <a:ext cx="6668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</a:t>
            </a:r>
            <a:r>
              <a:rPr lang="en-US" strike="sngStrike" dirty="0" err="1"/>
              <a:t>ghcheo</a:t>
            </a:r>
            <a:r>
              <a:rPr lang="en-US" strike="sngStrike" dirty="0"/>
              <a:t>(</a:t>
            </a:r>
            <a:r>
              <a:rPr lang="en-US" strike="sngStrike" dirty="0" err="1"/>
              <a:t>dr</a:t>
            </a:r>
            <a:r>
              <a:rPr lang="en-US" strike="sngStrike" dirty="0"/>
              <a:t>, call you rice) Student in </a:t>
            </a:r>
            <a:r>
              <a:rPr lang="en-US" strike="sngStrike" dirty="0" err="1"/>
              <a:t>c++</a:t>
            </a:r>
            <a:r>
              <a:rPr lang="en-US" strike="sngStrike" dirty="0"/>
              <a:t> class with Muller’s ss CUM</a:t>
            </a:r>
          </a:p>
          <a:p>
            <a:r>
              <a:rPr lang="en-US" dirty="0"/>
              <a:t>MATHEW(</a:t>
            </a:r>
            <a:r>
              <a:rPr lang="en-US" dirty="0" err="1"/>
              <a:t>mattahsi</a:t>
            </a:r>
            <a:r>
              <a:rPr lang="en-US" dirty="0"/>
              <a:t>): </a:t>
            </a:r>
            <a:r>
              <a:rPr lang="en-US" strike="sngStrike" dirty="0" err="1"/>
              <a:t>c++</a:t>
            </a:r>
            <a:r>
              <a:rPr lang="en-US" strike="sngStrike" dirty="0"/>
              <a:t> is </a:t>
            </a:r>
            <a:r>
              <a:rPr lang="en-US" strike="sngStrike" dirty="0" err="1"/>
              <a:t>comiplliatd</a:t>
            </a:r>
            <a:endParaRPr lang="en-US" strike="sngStrike" dirty="0"/>
          </a:p>
          <a:p>
            <a:r>
              <a:rPr lang="en-US" dirty="0"/>
              <a:t>	</a:t>
            </a:r>
            <a:r>
              <a:rPr lang="en-US" strike="sngStrike" dirty="0"/>
              <a:t>Mr. Powers/Kraft   Dr. Dieter </a:t>
            </a:r>
            <a:r>
              <a:rPr lang="en-US" strike="sngStrike" dirty="0" err="1"/>
              <a:t>Zechete</a:t>
            </a:r>
            <a:endParaRPr lang="en-US" strike="sngStrike" dirty="0"/>
          </a:p>
          <a:p>
            <a:r>
              <a:rPr lang="en-US" dirty="0"/>
              <a:t>	HOMCI:LUX:COINTOWN ( </a:t>
            </a:r>
            <a:r>
              <a:rPr lang="en-US" strike="sngStrike" dirty="0"/>
              <a:t>lives in </a:t>
            </a:r>
            <a:r>
              <a:rPr lang="en-US" strike="sngStrike" dirty="0" err="1"/>
              <a:t>bruchsal</a:t>
            </a:r>
            <a:r>
              <a:rPr lang="en-US" strike="sngStrike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4E109-7C5D-4C41-B15F-F5C3D5CE72C6}"/>
              </a:ext>
            </a:extLst>
          </p:cNvPr>
          <p:cNvSpPr/>
          <p:nvPr/>
        </p:nvSpPr>
        <p:spPr>
          <a:xfrm>
            <a:off x="911593" y="3279249"/>
            <a:ext cx="258436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/>
              <a:t>9/11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FA37E-3E53-4730-BFD4-541D00307614}"/>
              </a:ext>
            </a:extLst>
          </p:cNvPr>
          <p:cNvSpPr txBox="1"/>
          <p:nvPr/>
        </p:nvSpPr>
        <p:spPr>
          <a:xfrm>
            <a:off x="1278444" y="2223320"/>
            <a:ext cx="3152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JOESPEH</a:t>
            </a:r>
          </a:p>
          <a:p>
            <a:r>
              <a:rPr lang="en-US" dirty="0"/>
              <a:t>FBI:WMD   Onsite: </a:t>
            </a:r>
            <a:r>
              <a:rPr lang="en-US" b="1" dirty="0" err="1"/>
              <a:t>Joyti</a:t>
            </a:r>
            <a:r>
              <a:rPr lang="en-US" b="1" dirty="0"/>
              <a:t> Balsam</a:t>
            </a:r>
          </a:p>
          <a:p>
            <a:r>
              <a:rPr lang="en-US" dirty="0" err="1"/>
              <a:t>Afganistan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7C90A5-B1F1-473A-B75B-F8E425956BC4}"/>
              </a:ext>
            </a:extLst>
          </p:cNvPr>
          <p:cNvSpPr/>
          <p:nvPr/>
        </p:nvSpPr>
        <p:spPr>
          <a:xfrm>
            <a:off x="993887" y="1291102"/>
            <a:ext cx="1213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2014 CPVA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3F67E2-B14A-4FBC-9D2A-8317B5B981B0}"/>
              </a:ext>
            </a:extLst>
          </p:cNvPr>
          <p:cNvSpPr/>
          <p:nvPr/>
        </p:nvSpPr>
        <p:spPr>
          <a:xfrm>
            <a:off x="4523955" y="1814001"/>
            <a:ext cx="63310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/>
              <a:t>C++ </a:t>
            </a:r>
            <a:r>
              <a:rPr lang="en-US" sz="7200" dirty="0" err="1"/>
              <a:t>Preproessor</a:t>
            </a:r>
            <a:endParaRPr lang="en-US" sz="7200" dirty="0"/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77616A14-24C8-4A26-8274-4318A1A2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65BDEE-2606-4C88-AE30-F772793F41F9}"/>
              </a:ext>
            </a:extLst>
          </p:cNvPr>
          <p:cNvSpPr/>
          <p:nvPr/>
        </p:nvSpPr>
        <p:spPr>
          <a:xfrm>
            <a:off x="5740400" y="27826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SOME_CLASS_H</a:t>
            </a:r>
          </a:p>
          <a:p>
            <a:r>
              <a:rPr lang="en-US" dirty="0"/>
              <a:t>#define SOME_CLASS_H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endfi</a:t>
            </a:r>
            <a:r>
              <a:rPr lang="en-US" dirty="0"/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07F0DD-F98D-4297-BCE5-7B4BB5958D0D}"/>
              </a:ext>
            </a:extLst>
          </p:cNvPr>
          <p:cNvCxnSpPr/>
          <p:nvPr/>
        </p:nvCxnSpPr>
        <p:spPr>
          <a:xfrm>
            <a:off x="4523955" y="3014330"/>
            <a:ext cx="1152945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EE0E8B-9B1A-480C-8F5B-124E68F6570E}"/>
              </a:ext>
            </a:extLst>
          </p:cNvPr>
          <p:cNvCxnSpPr/>
          <p:nvPr/>
        </p:nvCxnSpPr>
        <p:spPr>
          <a:xfrm flipV="1">
            <a:off x="3289438" y="3580579"/>
            <a:ext cx="1828662" cy="87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1804F57-80F6-474D-A262-C3F72E58086C}"/>
              </a:ext>
            </a:extLst>
          </p:cNvPr>
          <p:cNvSpPr/>
          <p:nvPr/>
        </p:nvSpPr>
        <p:spPr>
          <a:xfrm>
            <a:off x="4326455" y="3244334"/>
            <a:ext cx="142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2002/3 CPVA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D820D0-2F1C-4FD2-8E15-FCEE9642EB70}"/>
              </a:ext>
            </a:extLst>
          </p:cNvPr>
          <p:cNvCxnSpPr/>
          <p:nvPr/>
        </p:nvCxnSpPr>
        <p:spPr>
          <a:xfrm>
            <a:off x="3822700" y="2414165"/>
            <a:ext cx="10058400" cy="11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9B79A31A-6C86-4DD1-B571-8E30143A7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916" y="1199680"/>
            <a:ext cx="1551043" cy="120426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6B9137C-86FF-449F-A253-95C062EA5CE1}"/>
              </a:ext>
            </a:extLst>
          </p:cNvPr>
          <p:cNvSpPr/>
          <p:nvPr/>
        </p:nvSpPr>
        <p:spPr>
          <a:xfrm>
            <a:off x="2738747" y="1364274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9/11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D698386-10F7-4AF9-AC2E-4A5124C734E2}"/>
              </a:ext>
            </a:extLst>
          </p:cNvPr>
          <p:cNvSpPr/>
          <p:nvPr/>
        </p:nvSpPr>
        <p:spPr>
          <a:xfrm>
            <a:off x="3056302" y="1623984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9-1-1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25D624-035D-4649-8365-73E365FA48DD}"/>
              </a:ext>
            </a:extLst>
          </p:cNvPr>
          <p:cNvSpPr/>
          <p:nvPr/>
        </p:nvSpPr>
        <p:spPr>
          <a:xfrm>
            <a:off x="4404706" y="2388005"/>
            <a:ext cx="6569590" cy="23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7D93FE-8899-4DF8-9CD5-226A08E99B52}"/>
              </a:ext>
            </a:extLst>
          </p:cNvPr>
          <p:cNvSpPr txBox="1"/>
          <p:nvPr/>
        </p:nvSpPr>
        <p:spPr>
          <a:xfrm>
            <a:off x="2907588" y="1220983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AtomicClock</a:t>
            </a:r>
            <a:r>
              <a:rPr lang="en-US" sz="800" dirty="0"/>
              <a:t>(9-1-1)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B43473-B531-4022-A673-0C86373B488B}"/>
              </a:ext>
            </a:extLst>
          </p:cNvPr>
          <p:cNvSpPr txBox="1"/>
          <p:nvPr/>
        </p:nvSpPr>
        <p:spPr>
          <a:xfrm>
            <a:off x="3378916" y="1359393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trike="sngStrike" dirty="0"/>
              <a:t>EXT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F6985F2-AC58-4AF2-8FB7-323BE6D73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66" y="5060725"/>
            <a:ext cx="520700" cy="487034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1D430E-0102-4E8A-9BD1-CF5A666CDE04}"/>
              </a:ext>
            </a:extLst>
          </p:cNvPr>
          <p:cNvCxnSpPr/>
          <p:nvPr/>
        </p:nvCxnSpPr>
        <p:spPr>
          <a:xfrm flipV="1">
            <a:off x="1397000" y="5156200"/>
            <a:ext cx="638766" cy="26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55B130-68D9-479F-85FD-B8C4620E3213}"/>
              </a:ext>
            </a:extLst>
          </p:cNvPr>
          <p:cNvSpPr txBox="1"/>
          <p:nvPr/>
        </p:nvSpPr>
        <p:spPr>
          <a:xfrm>
            <a:off x="787400" y="50701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FE3275-554B-48BA-A831-C186F092F320}"/>
              </a:ext>
            </a:extLst>
          </p:cNvPr>
          <p:cNvSpPr/>
          <p:nvPr/>
        </p:nvSpPr>
        <p:spPr>
          <a:xfrm>
            <a:off x="2071365" y="5566898"/>
            <a:ext cx="16724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Joyti</a:t>
            </a:r>
            <a:r>
              <a:rPr lang="en-US" dirty="0"/>
              <a:t> Balsam</a:t>
            </a:r>
          </a:p>
          <a:p>
            <a:r>
              <a:rPr lang="en-US" dirty="0"/>
              <a:t>Stefan Mark</a:t>
            </a:r>
          </a:p>
          <a:p>
            <a:r>
              <a:rPr lang="en-US" dirty="0" err="1"/>
              <a:t>Mattahias</a:t>
            </a:r>
            <a:r>
              <a:rPr lang="en-US" dirty="0"/>
              <a:t> Kraft</a:t>
            </a:r>
          </a:p>
          <a:p>
            <a:r>
              <a:rPr lang="en-US" b="1" dirty="0" err="1"/>
              <a:t>Joephse</a:t>
            </a:r>
            <a:r>
              <a:rPr lang="en-US" dirty="0"/>
              <a:t> Sexton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FDFFB9-3158-4299-AA7E-FB9CBF7113D0}"/>
              </a:ext>
            </a:extLst>
          </p:cNvPr>
          <p:cNvCxnSpPr/>
          <p:nvPr/>
        </p:nvCxnSpPr>
        <p:spPr>
          <a:xfrm flipV="1">
            <a:off x="2362200" y="4667025"/>
            <a:ext cx="927237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939AA75-D3E6-4BA5-8793-EEBD655E82DC}"/>
              </a:ext>
            </a:extLst>
          </p:cNvPr>
          <p:cNvCxnSpPr/>
          <p:nvPr/>
        </p:nvCxnSpPr>
        <p:spPr>
          <a:xfrm>
            <a:off x="2035766" y="5670324"/>
            <a:ext cx="2029193" cy="97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F810EF7-0D70-4EA0-AE87-E674C60C1B55}"/>
              </a:ext>
            </a:extLst>
          </p:cNvPr>
          <p:cNvCxnSpPr/>
          <p:nvPr/>
        </p:nvCxnSpPr>
        <p:spPr>
          <a:xfrm>
            <a:off x="2071365" y="4667025"/>
            <a:ext cx="1302492" cy="749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21EC8-1267-4E1D-AFB6-9645CA271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65" y="3218617"/>
            <a:ext cx="2962728" cy="2160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A1276-FDE3-44AC-95CB-3BE0C4169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664" y="2628900"/>
            <a:ext cx="876300" cy="87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9FFC61-ED32-47F0-A84A-D2B21CD064E1}"/>
              </a:ext>
            </a:extLst>
          </p:cNvPr>
          <p:cNvSpPr txBox="1"/>
          <p:nvPr/>
        </p:nvSpPr>
        <p:spPr>
          <a:xfrm>
            <a:off x="4965700" y="1485900"/>
            <a:ext cx="4005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</a:t>
            </a:r>
            <a:r>
              <a:rPr lang="en-US" dirty="0"/>
              <a:t>. </a:t>
            </a:r>
            <a:r>
              <a:rPr lang="en-US" strike="sngStrike" dirty="0"/>
              <a:t>reboots</a:t>
            </a:r>
          </a:p>
          <a:p>
            <a:r>
              <a:rPr lang="en-US" strike="sngStrike" dirty="0"/>
              <a:t>IBM Heap </a:t>
            </a:r>
            <a:r>
              <a:rPr lang="en-US" strike="sngStrike" dirty="0" err="1"/>
              <a:t>Analzer</a:t>
            </a:r>
            <a:r>
              <a:rPr lang="en-US" strike="sngStrike" dirty="0"/>
              <a:t> instead of IBM W/</a:t>
            </a:r>
            <a:r>
              <a:rPr lang="en-US" strike="sngStrike" dirty="0" err="1"/>
              <a:t>sam</a:t>
            </a:r>
            <a:endParaRPr lang="en-US" strike="sngStrik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8D646-B1A2-4DB7-860C-2D2ABC7247C6}"/>
              </a:ext>
            </a:extLst>
          </p:cNvPr>
          <p:cNvCxnSpPr/>
          <p:nvPr/>
        </p:nvCxnSpPr>
        <p:spPr>
          <a:xfrm flipV="1">
            <a:off x="3451678" y="2628900"/>
            <a:ext cx="1244600" cy="127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679691-55CF-4014-B1A2-E904EB8A90FE}"/>
              </a:ext>
            </a:extLst>
          </p:cNvPr>
          <p:cNvSpPr txBox="1"/>
          <p:nvPr/>
        </p:nvSpPr>
        <p:spPr>
          <a:xfrm>
            <a:off x="5054600" y="2628900"/>
            <a:ext cx="608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Even to get to C++ or the Pre processor programming (reboots)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CEEC9-AD4D-4DA3-9C12-4ECC17F14FE8}"/>
              </a:ext>
            </a:extLst>
          </p:cNvPr>
          <p:cNvSpPr txBox="1"/>
          <p:nvPr/>
        </p:nvSpPr>
        <p:spPr>
          <a:xfrm>
            <a:off x="393700" y="1116568"/>
            <a:ext cx="715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PENTON VIRGINA MARY </a:t>
            </a:r>
            <a:r>
              <a:rPr lang="en-US" strike="sngStrike" dirty="0"/>
              <a:t>(reboots) </a:t>
            </a:r>
            <a:r>
              <a:rPr lang="en-US" strike="sngStrike" dirty="0" err="1"/>
              <a:t>ghoche</a:t>
            </a:r>
            <a:r>
              <a:rPr lang="en-US" strike="sngStrike" dirty="0"/>
              <a:t>(</a:t>
            </a:r>
            <a:r>
              <a:rPr lang="en-US" strike="sngStrike" dirty="0" err="1"/>
              <a:t>miehala</a:t>
            </a:r>
            <a:r>
              <a:rPr lang="en-US" strike="sngStrike" dirty="0"/>
              <a:t>) reboot   (</a:t>
            </a:r>
            <a:r>
              <a:rPr lang="en-US" strike="sngStrike" dirty="0" err="1"/>
              <a:t>pms</a:t>
            </a:r>
            <a:r>
              <a:rPr lang="en-US" strike="sngStrike" dirty="0"/>
              <a:t>) </a:t>
            </a:r>
            <a:r>
              <a:rPr lang="en-US" strike="sngStrike" dirty="0" err="1"/>
              <a:t>recyling</a:t>
            </a:r>
            <a:endParaRPr lang="en-US" strike="sngStrik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36404-23F5-4EBA-B6FA-FB1AD6FE371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E2522-FBC4-49D3-B7E3-CFAB533FA0D9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81E239E-72B5-47D2-87DC-4E790F05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D4077C-7ACF-4498-B044-02AA123B0A86}"/>
              </a:ext>
            </a:extLst>
          </p:cNvPr>
          <p:cNvCxnSpPr/>
          <p:nvPr/>
        </p:nvCxnSpPr>
        <p:spPr>
          <a:xfrm flipV="1">
            <a:off x="4319814" y="3263900"/>
            <a:ext cx="4214586" cy="1917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E105EB-318A-4441-BE8E-A4E02EF3CF0A}"/>
              </a:ext>
            </a:extLst>
          </p:cNvPr>
          <p:cNvSpPr txBox="1"/>
          <p:nvPr/>
        </p:nvSpPr>
        <p:spPr>
          <a:xfrm>
            <a:off x="9061568" y="3929447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BigInt.cc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137BD0-83AA-4A9D-9990-E92ADDFBCA57}"/>
              </a:ext>
            </a:extLst>
          </p:cNvPr>
          <p:cNvSpPr/>
          <p:nvPr/>
        </p:nvSpPr>
        <p:spPr>
          <a:xfrm>
            <a:off x="8453389" y="3447255"/>
            <a:ext cx="1334903" cy="7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Free pizza</a:t>
            </a:r>
          </a:p>
          <a:p>
            <a:pPr algn="ctr"/>
            <a:r>
              <a:rPr lang="en-US" sz="800" strike="sngStrike" dirty="0" err="1"/>
              <a:t>craiglist</a:t>
            </a:r>
            <a:endParaRPr lang="en-US" sz="800" strike="sngStrik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B0DBD-6B06-4AC1-941F-FDFACDE0688D}"/>
              </a:ext>
            </a:extLst>
          </p:cNvPr>
          <p:cNvSpPr txBox="1"/>
          <p:nvPr/>
        </p:nvSpPr>
        <p:spPr>
          <a:xfrm>
            <a:off x="8534400" y="3505200"/>
            <a:ext cx="12202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FBI:WMD: </a:t>
            </a:r>
          </a:p>
          <a:p>
            <a:r>
              <a:rPr lang="en-US" sz="800" dirty="0"/>
              <a:t>for Court </a:t>
            </a:r>
          </a:p>
          <a:p>
            <a:r>
              <a:rPr lang="en-US" sz="800" dirty="0"/>
              <a:t>Santa Cruz avg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47610E-9ECF-471B-A1FB-353D95EB39C6}"/>
              </a:ext>
            </a:extLst>
          </p:cNvPr>
          <p:cNvSpPr txBox="1"/>
          <p:nvPr/>
        </p:nvSpPr>
        <p:spPr>
          <a:xfrm>
            <a:off x="8419632" y="3311141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ATOMICLOCK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9D0922-6F95-4FD8-A67C-6E95CB412354}"/>
              </a:ext>
            </a:extLst>
          </p:cNvPr>
          <p:cNvSpPr txBox="1"/>
          <p:nvPr/>
        </p:nvSpPr>
        <p:spPr>
          <a:xfrm>
            <a:off x="8453389" y="4541403"/>
            <a:ext cx="350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ENTRY</a:t>
            </a:r>
            <a:r>
              <a:rPr lang="en-US" dirty="0"/>
              <a:t>: Douglass</a:t>
            </a:r>
          </a:p>
          <a:p>
            <a:r>
              <a:rPr lang="en-US" dirty="0"/>
              <a:t>NAME CHANGE</a:t>
            </a:r>
            <a:r>
              <a:rPr lang="en-US" strike="sngStrike" dirty="0"/>
              <a:t>(free pizza, find job)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E92472-BC7D-479B-A01A-63B2C4827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94" y="4313609"/>
            <a:ext cx="571078" cy="57107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1DEFCFD-0612-439A-8BCE-CCEF8B770303}"/>
              </a:ext>
            </a:extLst>
          </p:cNvPr>
          <p:cNvSpPr txBox="1"/>
          <p:nvPr/>
        </p:nvSpPr>
        <p:spPr>
          <a:xfrm>
            <a:off x="876300" y="1612900"/>
            <a:ext cx="1454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</a:p>
          <a:p>
            <a:endParaRPr lang="en-US" dirty="0"/>
          </a:p>
          <a:p>
            <a:r>
              <a:rPr lang="en-US" dirty="0" err="1"/>
              <a:t>nonPoliceCfg</a:t>
            </a:r>
            <a:r>
              <a:rPr lang="en-US" dirty="0"/>
              <a:t> </a:t>
            </a:r>
          </a:p>
          <a:p>
            <a:r>
              <a:rPr lang="en-US" strike="sngStrike" dirty="0"/>
              <a:t> - Urbano600</a:t>
            </a:r>
          </a:p>
          <a:p>
            <a:r>
              <a:rPr lang="en-US" strike="sngStrike" dirty="0"/>
              <a:t> - downtime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7E18B5-933F-45A8-BEE6-F087533D76A8}"/>
              </a:ext>
            </a:extLst>
          </p:cNvPr>
          <p:cNvSpPr txBox="1"/>
          <p:nvPr/>
        </p:nvSpPr>
        <p:spPr>
          <a:xfrm>
            <a:off x="629331" y="1923534"/>
            <a:ext cx="157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ATOMICCLOCK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1E76A9-E046-4F80-87BD-DE9A398816F3}"/>
              </a:ext>
            </a:extLst>
          </p:cNvPr>
          <p:cNvSpPr/>
          <p:nvPr/>
        </p:nvSpPr>
        <p:spPr>
          <a:xfrm>
            <a:off x="707094" y="2948374"/>
            <a:ext cx="157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ATOMICCLOCK</a:t>
            </a:r>
          </a:p>
        </p:txBody>
      </p:sp>
    </p:spTree>
    <p:extLst>
      <p:ext uri="{BB962C8B-B14F-4D97-AF65-F5344CB8AC3E}">
        <p14:creationId xmlns:p14="http://schemas.microsoft.com/office/powerpoint/2010/main" val="349526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9F36404-23F5-4EBA-B6FA-FB1AD6FE371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E2522-FBC4-49D3-B7E3-CFAB533FA0D9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81E239E-72B5-47D2-87DC-4E790F05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35CAC-88ED-40AB-BFE0-352407030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57" y="1905000"/>
            <a:ext cx="1000125" cy="1143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EA2472-9641-4F94-AC71-D5CD82668229}"/>
              </a:ext>
            </a:extLst>
          </p:cNvPr>
          <p:cNvSpPr/>
          <p:nvPr/>
        </p:nvSpPr>
        <p:spPr>
          <a:xfrm>
            <a:off x="4076700" y="1244600"/>
            <a:ext cx="5842000" cy="2463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#include &lt;iostream&gt;</a:t>
            </a:r>
          </a:p>
          <a:p>
            <a:r>
              <a:rPr lang="en-US" sz="1200" dirty="0"/>
              <a:t>using namespace std;</a:t>
            </a:r>
          </a:p>
          <a:p>
            <a:endParaRPr lang="en-US" sz="1200" dirty="0"/>
          </a:p>
          <a:p>
            <a:r>
              <a:rPr lang="en-US" sz="1200" b="1" dirty="0"/>
              <a:t>#define PI 3.14159</a:t>
            </a:r>
          </a:p>
          <a:p>
            <a:endParaRPr lang="en-US" sz="1200" dirty="0"/>
          </a:p>
          <a:p>
            <a:r>
              <a:rPr lang="en-US" sz="1200" dirty="0"/>
              <a:t>int main () {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cout</a:t>
            </a:r>
            <a:r>
              <a:rPr lang="en-US" sz="1200" dirty="0"/>
              <a:t> &lt;&lt; "Value of PI :" &lt;&lt; PI &lt;&lt; </a:t>
            </a:r>
            <a:r>
              <a:rPr lang="en-US" sz="1200" dirty="0" err="1"/>
              <a:t>endl</a:t>
            </a:r>
            <a:r>
              <a:rPr lang="en-US" sz="1200" dirty="0"/>
              <a:t>; </a:t>
            </a:r>
          </a:p>
          <a:p>
            <a:endParaRPr lang="en-US" sz="1200" dirty="0"/>
          </a:p>
          <a:p>
            <a:r>
              <a:rPr lang="en-US" sz="1200" dirty="0"/>
              <a:t>   return 0;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B5336-9E08-4D08-9FB8-9B888FE750A4}"/>
              </a:ext>
            </a:extLst>
          </p:cNvPr>
          <p:cNvSpPr txBox="1"/>
          <p:nvPr/>
        </p:nvSpPr>
        <p:spPr>
          <a:xfrm>
            <a:off x="2552700" y="1562100"/>
            <a:ext cx="132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My Cum</a:t>
            </a:r>
          </a:p>
          <a:p>
            <a:r>
              <a:rPr lang="en-US" strike="sngStrike" dirty="0"/>
              <a:t>Mein </a:t>
            </a:r>
            <a:r>
              <a:rPr lang="en-US" strike="sngStrike" dirty="0" err="1"/>
              <a:t>erguss</a:t>
            </a:r>
            <a:endParaRPr lang="en-US" strike="sngStrik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6F0D610-9D13-4B35-ADF9-A8192C3CC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68" y="4619705"/>
            <a:ext cx="787400" cy="78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E37CC2-E3CB-4BFA-9511-8950A4748BC0}"/>
              </a:ext>
            </a:extLst>
          </p:cNvPr>
          <p:cNvSpPr txBox="1"/>
          <p:nvPr/>
        </p:nvSpPr>
        <p:spPr>
          <a:xfrm>
            <a:off x="-16809" y="193007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11:15am 2023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25C854-09F1-435D-9C52-D84A07CB9A66}"/>
              </a:ext>
            </a:extLst>
          </p:cNvPr>
          <p:cNvSpPr txBox="1"/>
          <p:nvPr/>
        </p:nvSpPr>
        <p:spPr>
          <a:xfrm>
            <a:off x="1448794" y="1013599"/>
            <a:ext cx="2529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11:15am 2003 </a:t>
            </a:r>
            <a:r>
              <a:rPr lang="en-US" sz="4800" b="1" dirty="0"/>
              <a:t>20Y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B2F0D-C560-4829-95FF-1423E3FF32CB}"/>
              </a:ext>
            </a:extLst>
          </p:cNvPr>
          <p:cNvCxnSpPr/>
          <p:nvPr/>
        </p:nvCxnSpPr>
        <p:spPr>
          <a:xfrm>
            <a:off x="1486894" y="1013599"/>
            <a:ext cx="0" cy="584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8AC90F-424F-46D6-ABFC-7CCF342DC8AF}"/>
              </a:ext>
            </a:extLst>
          </p:cNvPr>
          <p:cNvCxnSpPr/>
          <p:nvPr/>
        </p:nvCxnSpPr>
        <p:spPr>
          <a:xfrm flipV="1">
            <a:off x="3069268" y="4118280"/>
            <a:ext cx="2794000" cy="140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CCCBAC3-FA4C-42F7-935B-EAA479E3A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24" y="3201426"/>
            <a:ext cx="1729079" cy="137228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D75AFF-43C0-4F86-8B23-847C464BFB5A}"/>
              </a:ext>
            </a:extLst>
          </p:cNvPr>
          <p:cNvCxnSpPr/>
          <p:nvPr/>
        </p:nvCxnSpPr>
        <p:spPr>
          <a:xfrm flipH="1">
            <a:off x="1968500" y="3048000"/>
            <a:ext cx="1460500" cy="1511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887A2FF-D6AF-4248-AF70-0A432623D406}"/>
              </a:ext>
            </a:extLst>
          </p:cNvPr>
          <p:cNvSpPr/>
          <p:nvPr/>
        </p:nvSpPr>
        <p:spPr>
          <a:xfrm>
            <a:off x="4846428" y="4911514"/>
            <a:ext cx="172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C++ </a:t>
            </a:r>
            <a:r>
              <a:rPr lang="en-US" strike="sngStrike" dirty="0" err="1"/>
              <a:t>Preproessor</a:t>
            </a:r>
            <a:endParaRPr lang="en-US" strike="sngStrik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5E3FE-252E-4E4D-9B0C-067208D00A5B}"/>
              </a:ext>
            </a:extLst>
          </p:cNvPr>
          <p:cNvSpPr/>
          <p:nvPr/>
        </p:nvSpPr>
        <p:spPr>
          <a:xfrm>
            <a:off x="4843081" y="4619705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9/11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675873C-0EAB-44A7-B53E-2DF3C2D38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24" y="4492662"/>
            <a:ext cx="494290" cy="6609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8619AEB-FB21-4E00-A39E-F91F6E2E3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937" y="4238427"/>
            <a:ext cx="598487" cy="30503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AEF447-64E0-47C0-8D35-25D12AB7C74B}"/>
              </a:ext>
            </a:extLst>
          </p:cNvPr>
          <p:cNvCxnSpPr/>
          <p:nvPr/>
        </p:nvCxnSpPr>
        <p:spPr>
          <a:xfrm flipV="1">
            <a:off x="7617180" y="4118280"/>
            <a:ext cx="104420" cy="70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09BBE9C-4E57-48E0-9427-D1FC1A35C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6" y="1008965"/>
            <a:ext cx="876300" cy="8763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3907A85-5F00-413C-BD33-EF95C91EC6AC}"/>
              </a:ext>
            </a:extLst>
          </p:cNvPr>
          <p:cNvSpPr/>
          <p:nvPr/>
        </p:nvSpPr>
        <p:spPr>
          <a:xfrm>
            <a:off x="5999910" y="1250434"/>
            <a:ext cx="172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C++ </a:t>
            </a:r>
            <a:r>
              <a:rPr lang="en-US" strike="sngStrike" dirty="0" err="1"/>
              <a:t>Preproessor</a:t>
            </a:r>
            <a:endParaRPr lang="en-US" strike="sngStrik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5116DC9-1366-4D5F-B4F1-E072C1D9B3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80" y="1762218"/>
            <a:ext cx="705048" cy="70504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4A5453-3C26-47E8-A0CB-F9FC46F30A17}"/>
              </a:ext>
            </a:extLst>
          </p:cNvPr>
          <p:cNvCxnSpPr/>
          <p:nvPr/>
        </p:nvCxnSpPr>
        <p:spPr>
          <a:xfrm flipH="1" flipV="1">
            <a:off x="6860755" y="1619766"/>
            <a:ext cx="3591345" cy="49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3F05D8-41A9-4BCE-9B90-811D7247929C}"/>
              </a:ext>
            </a:extLst>
          </p:cNvPr>
          <p:cNvCxnSpPr>
            <a:cxnSpLocks/>
          </p:cNvCxnSpPr>
          <p:nvPr/>
        </p:nvCxnSpPr>
        <p:spPr>
          <a:xfrm flipH="1">
            <a:off x="5331246" y="2267142"/>
            <a:ext cx="5273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85FD1B9-09D7-4365-965D-7096D41811A3}"/>
              </a:ext>
            </a:extLst>
          </p:cNvPr>
          <p:cNvSpPr txBox="1"/>
          <p:nvPr/>
        </p:nvSpPr>
        <p:spPr>
          <a:xfrm>
            <a:off x="8410714" y="1762218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CPVA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2516BB-2663-4EB6-AB0F-FA9AAD0C1D5B}"/>
              </a:ext>
            </a:extLst>
          </p:cNvPr>
          <p:cNvSpPr/>
          <p:nvPr/>
        </p:nvSpPr>
        <p:spPr>
          <a:xfrm>
            <a:off x="7471392" y="2137541"/>
            <a:ext cx="69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CPVA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15B063-3E62-47F1-9941-4F31E413344D}"/>
              </a:ext>
            </a:extLst>
          </p:cNvPr>
          <p:cNvSpPr txBox="1"/>
          <p:nvPr/>
        </p:nvSpPr>
        <p:spPr>
          <a:xfrm>
            <a:off x="6752151" y="4690239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Ukriane</a:t>
            </a:r>
            <a:endParaRPr lang="en-US" strike="sngStrike" dirty="0"/>
          </a:p>
          <a:p>
            <a:r>
              <a:rPr lang="en-US" strike="sngStrike" dirty="0"/>
              <a:t>Blond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6385E33-6B93-4148-80F7-BD46498A3F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5" y="4896944"/>
            <a:ext cx="692550" cy="51016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71634CD-1964-44EA-B2C3-8AA46FE51166}"/>
              </a:ext>
            </a:extLst>
          </p:cNvPr>
          <p:cNvCxnSpPr/>
          <p:nvPr/>
        </p:nvCxnSpPr>
        <p:spPr>
          <a:xfrm flipV="1">
            <a:off x="6752151" y="4896944"/>
            <a:ext cx="245549" cy="43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01A8118-FF7E-4943-BFCC-33FD483A911C}"/>
              </a:ext>
            </a:extLst>
          </p:cNvPr>
          <p:cNvCxnSpPr/>
          <p:nvPr/>
        </p:nvCxnSpPr>
        <p:spPr>
          <a:xfrm flipV="1">
            <a:off x="1598857" y="1762218"/>
            <a:ext cx="953843" cy="146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61FCF9C-365C-4E6F-905D-C863394ABC54}"/>
              </a:ext>
            </a:extLst>
          </p:cNvPr>
          <p:cNvSpPr txBox="1"/>
          <p:nvPr/>
        </p:nvSpPr>
        <p:spPr>
          <a:xfrm>
            <a:off x="10280368" y="931607"/>
            <a:ext cx="19475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CATHLICE CHURCH</a:t>
            </a:r>
          </a:p>
          <a:p>
            <a:r>
              <a:rPr lang="en-US" sz="800" strike="sngStrike" dirty="0"/>
              <a:t>(</a:t>
            </a:r>
            <a:r>
              <a:rPr lang="en-US" sz="800" strike="sngStrike" dirty="0" err="1"/>
              <a:t>klosterweg</a:t>
            </a:r>
            <a:r>
              <a:rPr lang="en-US" sz="800" strike="sngStrike" dirty="0"/>
              <a:t>)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1E226E9-19C2-47A2-A1C8-7238C521B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07" y="2885843"/>
            <a:ext cx="1551043" cy="120426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42EB931-2F74-42EB-89A4-17DF7A6CBE73}"/>
              </a:ext>
            </a:extLst>
          </p:cNvPr>
          <p:cNvSpPr/>
          <p:nvPr/>
        </p:nvSpPr>
        <p:spPr>
          <a:xfrm>
            <a:off x="8192138" y="3050437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9/11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4E6E05-938B-454A-9331-9C4E080A11A3}"/>
              </a:ext>
            </a:extLst>
          </p:cNvPr>
          <p:cNvSpPr/>
          <p:nvPr/>
        </p:nvSpPr>
        <p:spPr>
          <a:xfrm>
            <a:off x="8509693" y="3310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9-1-1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6D062B-044B-42D9-A32D-FED2F653E2F9}"/>
              </a:ext>
            </a:extLst>
          </p:cNvPr>
          <p:cNvSpPr txBox="1"/>
          <p:nvPr/>
        </p:nvSpPr>
        <p:spPr>
          <a:xfrm>
            <a:off x="8360979" y="2907146"/>
            <a:ext cx="995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AtomicClock</a:t>
            </a:r>
            <a:r>
              <a:rPr lang="en-US" sz="800" dirty="0"/>
              <a:t>(9-1-1)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CEAC9A-5513-4A29-91CD-67DEFCAE5917}"/>
              </a:ext>
            </a:extLst>
          </p:cNvPr>
          <p:cNvSpPr txBox="1"/>
          <p:nvPr/>
        </p:nvSpPr>
        <p:spPr>
          <a:xfrm>
            <a:off x="8832307" y="3045556"/>
            <a:ext cx="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trike="sngStrike" dirty="0"/>
              <a:t>EXT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445054-A4B8-49BE-873C-64CCF3D682B9}"/>
              </a:ext>
            </a:extLst>
          </p:cNvPr>
          <p:cNvCxnSpPr>
            <a:endCxn id="64" idx="1"/>
          </p:cNvCxnSpPr>
          <p:nvPr/>
        </p:nvCxnSpPr>
        <p:spPr>
          <a:xfrm flipH="1">
            <a:off x="8360979" y="2131550"/>
            <a:ext cx="338521" cy="88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0A09CE-4A7E-4F8D-AAAE-A468A726F6AB}"/>
              </a:ext>
            </a:extLst>
          </p:cNvPr>
          <p:cNvCxnSpPr>
            <a:stCxn id="51" idx="2"/>
          </p:cNvCxnSpPr>
          <p:nvPr/>
        </p:nvCxnSpPr>
        <p:spPr>
          <a:xfrm>
            <a:off x="7817481" y="2506873"/>
            <a:ext cx="993788" cy="42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81DCE20-5EEE-4D7E-B445-5994E8F9E3B7}"/>
              </a:ext>
            </a:extLst>
          </p:cNvPr>
          <p:cNvSpPr txBox="1"/>
          <p:nvPr/>
        </p:nvSpPr>
        <p:spPr>
          <a:xfrm>
            <a:off x="7732808" y="2827654"/>
            <a:ext cx="1031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ATOMCLOCK(CPVA)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8FCB5-BB2F-442C-8457-0391D9A18D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73" y="5295900"/>
            <a:ext cx="990909" cy="1494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92C13-6A4D-4FF3-A69A-69682FC2F045}"/>
              </a:ext>
            </a:extLst>
          </p:cNvPr>
          <p:cNvSpPr txBox="1"/>
          <p:nvPr/>
        </p:nvSpPr>
        <p:spPr>
          <a:xfrm>
            <a:off x="1659568" y="4849958"/>
            <a:ext cx="128272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TORT III</a:t>
            </a:r>
          </a:p>
          <a:p>
            <a:r>
              <a:rPr lang="en-US" sz="1100" dirty="0"/>
              <a:t>Tutor </a:t>
            </a:r>
            <a:r>
              <a:rPr lang="en-US" sz="1100" dirty="0" err="1"/>
              <a:t>c++</a:t>
            </a:r>
            <a:r>
              <a:rPr lang="en-US" sz="1100" dirty="0"/>
              <a:t> Pointer *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777F70-4DB7-46D8-BED5-3DEDA59209D8}"/>
              </a:ext>
            </a:extLst>
          </p:cNvPr>
          <p:cNvCxnSpPr>
            <a:stCxn id="7" idx="1"/>
          </p:cNvCxnSpPr>
          <p:nvPr/>
        </p:nvCxnSpPr>
        <p:spPr>
          <a:xfrm>
            <a:off x="1659568" y="5119263"/>
            <a:ext cx="893132" cy="21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DD2767-97AC-464E-A877-08F1055A8DAA}"/>
              </a:ext>
            </a:extLst>
          </p:cNvPr>
          <p:cNvCxnSpPr/>
          <p:nvPr/>
        </p:nvCxnSpPr>
        <p:spPr>
          <a:xfrm flipH="1" flipV="1">
            <a:off x="1650963" y="4927781"/>
            <a:ext cx="1270189" cy="18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1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5513E1-7A81-44C8-AAEB-E9EC1DE5CD77}"/>
              </a:ext>
            </a:extLst>
          </p:cNvPr>
          <p:cNvSpPr/>
          <p:nvPr/>
        </p:nvSpPr>
        <p:spPr>
          <a:xfrm>
            <a:off x="9739900" y="1206743"/>
            <a:ext cx="445069" cy="4269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71A35A-7205-4978-9E93-C521B89BBD6B}"/>
              </a:ext>
            </a:extLst>
          </p:cNvPr>
          <p:cNvSpPr/>
          <p:nvPr/>
        </p:nvSpPr>
        <p:spPr>
          <a:xfrm>
            <a:off x="3812094" y="1244600"/>
            <a:ext cx="445069" cy="4269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36404-23F5-4EBA-B6FA-FB1AD6FE371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E2522-FBC4-49D3-B7E3-CFAB533FA0D9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81E239E-72B5-47D2-87DC-4E790F05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EA2472-9641-4F94-AC71-D5CD82668229}"/>
              </a:ext>
            </a:extLst>
          </p:cNvPr>
          <p:cNvSpPr/>
          <p:nvPr/>
        </p:nvSpPr>
        <p:spPr>
          <a:xfrm>
            <a:off x="4076700" y="1244600"/>
            <a:ext cx="5842000" cy="2463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37CC2-E3CB-4BFA-9511-8950A4748BC0}"/>
              </a:ext>
            </a:extLst>
          </p:cNvPr>
          <p:cNvSpPr txBox="1"/>
          <p:nvPr/>
        </p:nvSpPr>
        <p:spPr>
          <a:xfrm>
            <a:off x="-16809" y="193007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11:15am 2023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B2F0D-C560-4829-95FF-1423E3FF32CB}"/>
              </a:ext>
            </a:extLst>
          </p:cNvPr>
          <p:cNvCxnSpPr/>
          <p:nvPr/>
        </p:nvCxnSpPr>
        <p:spPr>
          <a:xfrm>
            <a:off x="1486894" y="1013599"/>
            <a:ext cx="0" cy="584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09BBE9C-4E57-48E0-9427-D1FC1A35C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6" y="1008965"/>
            <a:ext cx="876300" cy="8763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3907A85-5F00-413C-BD33-EF95C91EC6AC}"/>
              </a:ext>
            </a:extLst>
          </p:cNvPr>
          <p:cNvSpPr/>
          <p:nvPr/>
        </p:nvSpPr>
        <p:spPr>
          <a:xfrm>
            <a:off x="5999910" y="1250434"/>
            <a:ext cx="135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C++ Pointers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1FCF9C-365C-4E6F-905D-C863394ABC54}"/>
              </a:ext>
            </a:extLst>
          </p:cNvPr>
          <p:cNvSpPr txBox="1"/>
          <p:nvPr/>
        </p:nvSpPr>
        <p:spPr>
          <a:xfrm>
            <a:off x="10280368" y="931607"/>
            <a:ext cx="19908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CATHOLIC CHURCH</a:t>
            </a:r>
          </a:p>
          <a:p>
            <a:r>
              <a:rPr lang="en-US" sz="800" strike="sngStrike" dirty="0"/>
              <a:t>(</a:t>
            </a:r>
            <a:r>
              <a:rPr lang="en-US" sz="800" strike="sngStrike" dirty="0" err="1"/>
              <a:t>klosterweg</a:t>
            </a:r>
            <a:r>
              <a:rPr lang="en-US" sz="800" strike="sngStrike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8FCB5-BB2F-442C-8457-0391D9A18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76" y="1690542"/>
            <a:ext cx="990909" cy="1494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F92C13-6A4D-4FF3-A69A-69682FC2F045}"/>
              </a:ext>
            </a:extLst>
          </p:cNvPr>
          <p:cNvSpPr txBox="1"/>
          <p:nvPr/>
        </p:nvSpPr>
        <p:spPr>
          <a:xfrm>
            <a:off x="2332971" y="1244600"/>
            <a:ext cx="147912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CPVA.TORT III</a:t>
            </a:r>
          </a:p>
          <a:p>
            <a:r>
              <a:rPr lang="en-US" sz="1100" dirty="0"/>
              <a:t>Tutor </a:t>
            </a:r>
            <a:r>
              <a:rPr lang="en-US" sz="1100" dirty="0" err="1"/>
              <a:t>c++</a:t>
            </a:r>
            <a:r>
              <a:rPr lang="en-US" sz="1100" dirty="0"/>
              <a:t> Pointer *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777F70-4DB7-46D8-BED5-3DEDA59209D8}"/>
              </a:ext>
            </a:extLst>
          </p:cNvPr>
          <p:cNvCxnSpPr>
            <a:cxnSpLocks/>
          </p:cNvCxnSpPr>
          <p:nvPr/>
        </p:nvCxnSpPr>
        <p:spPr>
          <a:xfrm>
            <a:off x="2319134" y="1206743"/>
            <a:ext cx="893132" cy="21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DD2767-97AC-464E-A877-08F1055A8DAA}"/>
              </a:ext>
            </a:extLst>
          </p:cNvPr>
          <p:cNvCxnSpPr/>
          <p:nvPr/>
        </p:nvCxnSpPr>
        <p:spPr>
          <a:xfrm flipH="1" flipV="1">
            <a:off x="2130842" y="1625788"/>
            <a:ext cx="1270189" cy="188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D156AE7-7C31-4B61-8E99-C7BA95F1CC02}"/>
              </a:ext>
            </a:extLst>
          </p:cNvPr>
          <p:cNvSpPr/>
          <p:nvPr/>
        </p:nvSpPr>
        <p:spPr>
          <a:xfrm>
            <a:off x="4184368" y="1783209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string food = "Pizza";  // A food variable of type string</a:t>
            </a:r>
            <a:b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</a:rPr>
              <a:t>string* </a:t>
            </a:r>
            <a:r>
              <a:rPr lang="en-US" sz="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sz="800" b="1" dirty="0">
                <a:solidFill>
                  <a:schemeClr val="bg1"/>
                </a:solidFill>
                <a:latin typeface="Consolas" panose="020B0609020204030204" pitchFamily="49" charset="0"/>
              </a:rPr>
              <a:t> = &amp;food;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    // A pointer variable, with the name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, that stores the address of food</a:t>
            </a:r>
            <a:b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// Output the value of food (Pizza)</a:t>
            </a:r>
            <a:b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&lt;&lt; food &lt;&lt; "\n";</a:t>
            </a:r>
            <a:br>
              <a:rPr lang="en-US" sz="800" dirty="0">
                <a:solidFill>
                  <a:schemeClr val="bg1"/>
                </a:solidFill>
              </a:rPr>
            </a:b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// Output the memory address of food (0x6dfed4)</a:t>
            </a:r>
            <a:b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&lt;&lt; &amp;food &lt;&lt; "\n";</a:t>
            </a:r>
            <a:br>
              <a:rPr lang="en-US" sz="800" dirty="0">
                <a:solidFill>
                  <a:schemeClr val="bg1"/>
                </a:solidFill>
              </a:rPr>
            </a:b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// Output the memory address of food with the pointer (0x6dfed4)</a:t>
            </a:r>
            <a:b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&lt;&lt; 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&lt;&lt; "\n";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2615B1-4538-4267-A342-FB321D55C4F7}"/>
              </a:ext>
            </a:extLst>
          </p:cNvPr>
          <p:cNvSpPr/>
          <p:nvPr/>
        </p:nvSpPr>
        <p:spPr>
          <a:xfrm>
            <a:off x="4095173" y="3925744"/>
            <a:ext cx="5842000" cy="126188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826392-59B7-4A51-B4D9-8BD3F4651F07}"/>
              </a:ext>
            </a:extLst>
          </p:cNvPr>
          <p:cNvSpPr/>
          <p:nvPr/>
        </p:nvSpPr>
        <p:spPr>
          <a:xfrm>
            <a:off x="4184368" y="4021565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string food = "Pizza"; // A food variable of type string</a:t>
            </a:r>
            <a:b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&lt;&lt; food;  // Outputs the value of food (Pizza)</a:t>
            </a:r>
            <a:b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0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&lt;&lt; &amp;food; // Outputs the memory address of food (</a:t>
            </a:r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0x6dfed4</a:t>
            </a:r>
            <a:r>
              <a:rPr 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197E6-9944-40D6-9332-8FB91B2C90DF}"/>
              </a:ext>
            </a:extLst>
          </p:cNvPr>
          <p:cNvSpPr txBox="1"/>
          <p:nvPr/>
        </p:nvSpPr>
        <p:spPr>
          <a:xfrm>
            <a:off x="1863292" y="3244334"/>
            <a:ext cx="201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</a:t>
            </a:r>
            <a:r>
              <a:rPr lang="en-US" dirty="0" err="1"/>
              <a:t>Thosten</a:t>
            </a:r>
            <a:r>
              <a:rPr lang="en-US" dirty="0"/>
              <a:t> </a:t>
            </a:r>
            <a:r>
              <a:rPr lang="en-US" dirty="0" err="1"/>
              <a:t>Jochem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4A3CB5-5C58-4471-816F-62D9DA5B09E4}"/>
              </a:ext>
            </a:extLst>
          </p:cNvPr>
          <p:cNvCxnSpPr/>
          <p:nvPr/>
        </p:nvCxnSpPr>
        <p:spPr>
          <a:xfrm flipV="1">
            <a:off x="4599709" y="1619766"/>
            <a:ext cx="1676400" cy="180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F6F07-67A7-482A-9A25-192A4EAF67F7}"/>
              </a:ext>
            </a:extLst>
          </p:cNvPr>
          <p:cNvCxnSpPr/>
          <p:nvPr/>
        </p:nvCxnSpPr>
        <p:spPr>
          <a:xfrm flipV="1">
            <a:off x="5359890" y="3975100"/>
            <a:ext cx="1609742" cy="77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5C80C9-E480-4948-B64C-4DE2F196472B}"/>
              </a:ext>
            </a:extLst>
          </p:cNvPr>
          <p:cNvSpPr txBox="1"/>
          <p:nvPr/>
        </p:nvSpPr>
        <p:spPr>
          <a:xfrm>
            <a:off x="2260723" y="5814520"/>
            <a:ext cx="1903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 Room</a:t>
            </a:r>
          </a:p>
          <a:p>
            <a:r>
              <a:rPr lang="en-US" dirty="0" err="1"/>
              <a:t>Univeristy</a:t>
            </a:r>
            <a:r>
              <a:rPr lang="en-US" dirty="0"/>
              <a:t> Spanish</a:t>
            </a:r>
          </a:p>
          <a:p>
            <a:r>
              <a:rPr lang="en-US" sz="800" strike="sngStrike" dirty="0"/>
              <a:t>  </a:t>
            </a:r>
            <a:r>
              <a:rPr lang="en-US" sz="800" strike="sngStrike" dirty="0" err="1"/>
              <a:t>Gambas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gambas</a:t>
            </a:r>
            <a:r>
              <a:rPr lang="en-US" sz="800" strike="sngStrike" dirty="0"/>
              <a:t> baby </a:t>
            </a:r>
            <a:r>
              <a:rPr lang="en-US" sz="800" strike="sngStrike" dirty="0" err="1"/>
              <a:t>spain</a:t>
            </a:r>
            <a:r>
              <a:rPr lang="en-US" sz="800" strike="sngStrike" dirty="0"/>
              <a:t> beach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AEEDBD-1660-4918-84B0-3B8EC610F72C}"/>
              </a:ext>
            </a:extLst>
          </p:cNvPr>
          <p:cNvCxnSpPr/>
          <p:nvPr/>
        </p:nvCxnSpPr>
        <p:spPr>
          <a:xfrm>
            <a:off x="2130842" y="5656217"/>
            <a:ext cx="2126321" cy="92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4FC6A8-A08F-49A2-970C-31F8CFEC9270}"/>
              </a:ext>
            </a:extLst>
          </p:cNvPr>
          <p:cNvSpPr txBox="1"/>
          <p:nvPr/>
        </p:nvSpPr>
        <p:spPr>
          <a:xfrm>
            <a:off x="1947612" y="540049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Other: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1937D1-869C-4ACA-9A51-0A03FBBCE309}"/>
              </a:ext>
            </a:extLst>
          </p:cNvPr>
          <p:cNvSpPr txBox="1"/>
          <p:nvPr/>
        </p:nvSpPr>
        <p:spPr>
          <a:xfrm>
            <a:off x="1742938" y="4521127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C++ odd eyes, odd hair</a:t>
            </a:r>
          </a:p>
          <a:p>
            <a:r>
              <a:rPr lang="en-US" sz="800" strike="sngStrike" dirty="0"/>
              <a:t>Apple </a:t>
            </a:r>
            <a:r>
              <a:rPr lang="en-US" sz="800" strike="sngStrike" dirty="0" err="1"/>
              <a:t>tuto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Fibonaci</a:t>
            </a:r>
            <a:r>
              <a:rPr lang="en-US" sz="800" strike="sngStrike" dirty="0"/>
              <a:t> </a:t>
            </a:r>
          </a:p>
          <a:p>
            <a:r>
              <a:rPr lang="en-US" sz="800" strike="sngStrike" dirty="0" err="1"/>
              <a:t>Appe.Jeuse.christ</a:t>
            </a:r>
            <a:endParaRPr lang="en-US" sz="800" strike="sngStrik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D2CD9D-F167-4A33-B82D-6E49DB8F9B89}"/>
              </a:ext>
            </a:extLst>
          </p:cNvPr>
          <p:cNvCxnSpPr/>
          <p:nvPr/>
        </p:nvCxnSpPr>
        <p:spPr>
          <a:xfrm flipV="1">
            <a:off x="2130842" y="3975100"/>
            <a:ext cx="674697" cy="121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858CEB5-7562-46DB-8D9D-6493462E69EE}"/>
              </a:ext>
            </a:extLst>
          </p:cNvPr>
          <p:cNvSpPr/>
          <p:nvPr/>
        </p:nvSpPr>
        <p:spPr>
          <a:xfrm>
            <a:off x="8438606" y="2411572"/>
            <a:ext cx="1205895" cy="981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D2243D-DA1A-4D1F-9173-2C3BCD9CEE68}"/>
              </a:ext>
            </a:extLst>
          </p:cNvPr>
          <p:cNvSpPr/>
          <p:nvPr/>
        </p:nvSpPr>
        <p:spPr>
          <a:xfrm>
            <a:off x="8492022" y="2551233"/>
            <a:ext cx="12058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Pizza</a:t>
            </a:r>
          </a:p>
          <a:p>
            <a:r>
              <a:rPr lang="en-US" sz="1050" dirty="0"/>
              <a:t>0x7ffe143f9610</a:t>
            </a:r>
          </a:p>
          <a:p>
            <a:r>
              <a:rPr lang="en-US" sz="1050" dirty="0"/>
              <a:t>0x7ffe143f9610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8585C4-3BE4-4B2A-83D0-7509E43D6BFC}"/>
              </a:ext>
            </a:extLst>
          </p:cNvPr>
          <p:cNvCxnSpPr/>
          <p:nvPr/>
        </p:nvCxnSpPr>
        <p:spPr>
          <a:xfrm flipV="1">
            <a:off x="8725989" y="2551233"/>
            <a:ext cx="91440" cy="577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00D15E-D4F6-46B6-91E4-B5ECD1C97BF3}"/>
              </a:ext>
            </a:extLst>
          </p:cNvPr>
          <p:cNvCxnSpPr/>
          <p:nvPr/>
        </p:nvCxnSpPr>
        <p:spPr>
          <a:xfrm flipV="1">
            <a:off x="1947612" y="1783209"/>
            <a:ext cx="1864482" cy="119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73A9623-2D72-4D86-AC31-CFA42C8EBDB1}"/>
              </a:ext>
            </a:extLst>
          </p:cNvPr>
          <p:cNvSpPr/>
          <p:nvPr/>
        </p:nvSpPr>
        <p:spPr>
          <a:xfrm>
            <a:off x="4980194" y="55990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string* </a:t>
            </a:r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 = &amp;food;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B99613D-3808-4137-B517-D410081B7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225" y="5762517"/>
            <a:ext cx="908393" cy="70529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839DE4-4CEC-419D-858B-11D098A66117}"/>
              </a:ext>
            </a:extLst>
          </p:cNvPr>
          <p:cNvCxnSpPr/>
          <p:nvPr/>
        </p:nvCxnSpPr>
        <p:spPr>
          <a:xfrm>
            <a:off x="5891349" y="5693596"/>
            <a:ext cx="2511072" cy="23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7F16B8-6D6A-4212-8B55-400885649FB8}"/>
              </a:ext>
            </a:extLst>
          </p:cNvPr>
          <p:cNvSpPr txBox="1"/>
          <p:nvPr/>
        </p:nvSpPr>
        <p:spPr>
          <a:xfrm>
            <a:off x="7608612" y="5523260"/>
            <a:ext cx="116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CPVA</a:t>
            </a:r>
            <a:r>
              <a:rPr lang="en-US" dirty="0"/>
              <a:t>(</a:t>
            </a:r>
            <a:r>
              <a:rPr lang="en-US" dirty="0" err="1"/>
              <a:t>c++</a:t>
            </a:r>
            <a:r>
              <a:rPr lang="en-US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E602A8-C63A-48AE-BF29-C414AEBA332E}"/>
              </a:ext>
            </a:extLst>
          </p:cNvPr>
          <p:cNvCxnSpPr>
            <a:stCxn id="34" idx="3"/>
          </p:cNvCxnSpPr>
          <p:nvPr/>
        </p:nvCxnSpPr>
        <p:spPr>
          <a:xfrm flipH="1" flipV="1">
            <a:off x="8307977" y="5651257"/>
            <a:ext cx="464159" cy="5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46F1E3-1B88-4CC7-8EAD-CA0581ED9A6C}"/>
              </a:ext>
            </a:extLst>
          </p:cNvPr>
          <p:cNvCxnSpPr>
            <a:endCxn id="34" idx="1"/>
          </p:cNvCxnSpPr>
          <p:nvPr/>
        </p:nvCxnSpPr>
        <p:spPr>
          <a:xfrm flipV="1">
            <a:off x="4974996" y="5707926"/>
            <a:ext cx="2633616" cy="5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4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A0E892-5B92-46BD-9FB6-0149EF5F3C0A}"/>
              </a:ext>
            </a:extLst>
          </p:cNvPr>
          <p:cNvSpPr/>
          <p:nvPr/>
        </p:nvSpPr>
        <p:spPr>
          <a:xfrm>
            <a:off x="1799303" y="5541424"/>
            <a:ext cx="2362933" cy="76266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36404-23F5-4EBA-B6FA-FB1AD6FE371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E2522-FBC4-49D3-B7E3-CFAB533FA0D9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81E239E-72B5-47D2-87DC-4E790F05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35CAC-88ED-40AB-BFE0-352407030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57" y="1905000"/>
            <a:ext cx="1000125" cy="1143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EA2472-9641-4F94-AC71-D5CD82668229}"/>
              </a:ext>
            </a:extLst>
          </p:cNvPr>
          <p:cNvSpPr/>
          <p:nvPr/>
        </p:nvSpPr>
        <p:spPr>
          <a:xfrm>
            <a:off x="4076700" y="1244600"/>
            <a:ext cx="5842000" cy="2463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37CC2-E3CB-4BFA-9511-8950A4748BC0}"/>
              </a:ext>
            </a:extLst>
          </p:cNvPr>
          <p:cNvSpPr txBox="1"/>
          <p:nvPr/>
        </p:nvSpPr>
        <p:spPr>
          <a:xfrm>
            <a:off x="-16809" y="193007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11:15am 2023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25C854-09F1-435D-9C52-D84A07CB9A66}"/>
              </a:ext>
            </a:extLst>
          </p:cNvPr>
          <p:cNvSpPr txBox="1"/>
          <p:nvPr/>
        </p:nvSpPr>
        <p:spPr>
          <a:xfrm>
            <a:off x="1448794" y="1013599"/>
            <a:ext cx="2529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11:15am 2003 </a:t>
            </a:r>
            <a:r>
              <a:rPr lang="en-US" sz="4800" b="1" dirty="0"/>
              <a:t>20Y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B2F0D-C560-4829-95FF-1423E3FF32CB}"/>
              </a:ext>
            </a:extLst>
          </p:cNvPr>
          <p:cNvCxnSpPr/>
          <p:nvPr/>
        </p:nvCxnSpPr>
        <p:spPr>
          <a:xfrm>
            <a:off x="1486894" y="1013599"/>
            <a:ext cx="0" cy="584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CCCBAC3-FA4C-42F7-935B-EAA479E3A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25" y="3201426"/>
            <a:ext cx="666854" cy="52924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D75AFF-43C0-4F86-8B23-847C464BFB5A}"/>
              </a:ext>
            </a:extLst>
          </p:cNvPr>
          <p:cNvCxnSpPr>
            <a:cxnSpLocks/>
          </p:cNvCxnSpPr>
          <p:nvPr/>
        </p:nvCxnSpPr>
        <p:spPr>
          <a:xfrm flipH="1">
            <a:off x="2002524" y="3048000"/>
            <a:ext cx="596458" cy="7922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09BBE9C-4E57-48E0-9427-D1FC1A35C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6" y="1008965"/>
            <a:ext cx="876300" cy="8763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3907A85-5F00-413C-BD33-EF95C91EC6AC}"/>
              </a:ext>
            </a:extLst>
          </p:cNvPr>
          <p:cNvSpPr/>
          <p:nvPr/>
        </p:nvSpPr>
        <p:spPr>
          <a:xfrm>
            <a:off x="5999910" y="1250434"/>
            <a:ext cx="2353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>
                <a:solidFill>
                  <a:schemeClr val="bg1"/>
                </a:solidFill>
              </a:rPr>
              <a:t>C++ Operator Overload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01A8118-FF7E-4943-BFCC-33FD483A911C}"/>
              </a:ext>
            </a:extLst>
          </p:cNvPr>
          <p:cNvCxnSpPr/>
          <p:nvPr/>
        </p:nvCxnSpPr>
        <p:spPr>
          <a:xfrm flipV="1">
            <a:off x="1598857" y="1762218"/>
            <a:ext cx="953843" cy="14635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61FCF9C-365C-4E6F-905D-C863394ABC54}"/>
              </a:ext>
            </a:extLst>
          </p:cNvPr>
          <p:cNvSpPr txBox="1"/>
          <p:nvPr/>
        </p:nvSpPr>
        <p:spPr>
          <a:xfrm>
            <a:off x="10280368" y="931607"/>
            <a:ext cx="19908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CATHOLIC CHURCH</a:t>
            </a:r>
          </a:p>
          <a:p>
            <a:r>
              <a:rPr lang="en-US" sz="800" strike="sngStrike" dirty="0"/>
              <a:t>(</a:t>
            </a:r>
            <a:r>
              <a:rPr lang="en-US" sz="800" strike="sngStrike" dirty="0" err="1"/>
              <a:t>klosterweg</a:t>
            </a:r>
            <a:r>
              <a:rPr lang="en-US" sz="800" strike="sngStrike" dirty="0"/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B7FC48-70CB-4F1A-A010-EE875992ABC5}"/>
              </a:ext>
            </a:extLst>
          </p:cNvPr>
          <p:cNvCxnSpPr/>
          <p:nvPr/>
        </p:nvCxnSpPr>
        <p:spPr>
          <a:xfrm flipV="1">
            <a:off x="1434568" y="1661131"/>
            <a:ext cx="953843" cy="14635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D937A7A-AB32-4777-815D-2AB1F4DFE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4145898"/>
            <a:ext cx="1323820" cy="1323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10891A-E653-467C-B9C4-A73EC28C1C12}"/>
              </a:ext>
            </a:extLst>
          </p:cNvPr>
          <p:cNvSpPr txBox="1"/>
          <p:nvPr/>
        </p:nvSpPr>
        <p:spPr>
          <a:xfrm>
            <a:off x="1759649" y="5541424"/>
            <a:ext cx="2532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Scheudule</a:t>
            </a:r>
            <a:endParaRPr lang="en-US" dirty="0"/>
          </a:p>
          <a:p>
            <a:r>
              <a:rPr lang="en-US" strike="sngStrike" dirty="0" err="1"/>
              <a:t>Klasur</a:t>
            </a:r>
            <a:r>
              <a:rPr lang="en-US" strike="sngStrike" dirty="0"/>
              <a:t>, Finals, Test, Exam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622109-A1EB-4A24-8DDA-96E8CF07A74D}"/>
              </a:ext>
            </a:extLst>
          </p:cNvPr>
          <p:cNvSpPr txBox="1"/>
          <p:nvPr/>
        </p:nvSpPr>
        <p:spPr>
          <a:xfrm>
            <a:off x="1806383" y="54486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/>
              <a:t>TheHun.com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6898CB-C1FB-430B-9FE2-69F463BC27C5}"/>
              </a:ext>
            </a:extLst>
          </p:cNvPr>
          <p:cNvSpPr txBox="1"/>
          <p:nvPr/>
        </p:nvSpPr>
        <p:spPr>
          <a:xfrm>
            <a:off x="4162237" y="5154539"/>
            <a:ext cx="19446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Integers, Strings, </a:t>
            </a:r>
          </a:p>
          <a:p>
            <a:r>
              <a:rPr lang="en-US" dirty="0"/>
              <a:t>For-Loops</a:t>
            </a:r>
          </a:p>
          <a:p>
            <a:r>
              <a:rPr lang="en-US" dirty="0"/>
              <a:t>Data (Tree, Maps)</a:t>
            </a:r>
          </a:p>
          <a:p>
            <a:r>
              <a:rPr lang="en-US" dirty="0"/>
              <a:t>Operator Overload</a:t>
            </a:r>
          </a:p>
          <a:p>
            <a:r>
              <a:rPr lang="en-US" dirty="0"/>
              <a:t>Pointers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2A6E47-F9C8-406B-8619-A4649013A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513759"/>
            <a:ext cx="2742857" cy="3714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D6026B4-9D8F-4E67-A824-19353FF37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333873"/>
            <a:ext cx="2742857" cy="3714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4DFE69-BB1F-4721-9668-E3C2A6229257}"/>
              </a:ext>
            </a:extLst>
          </p:cNvPr>
          <p:cNvSpPr txBox="1"/>
          <p:nvPr/>
        </p:nvSpPr>
        <p:spPr>
          <a:xfrm>
            <a:off x="5918074" y="4157092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Semester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7AD702-0980-45CE-8495-526FC548EFC8}"/>
              </a:ext>
            </a:extLst>
          </p:cNvPr>
          <p:cNvSpPr txBox="1"/>
          <p:nvPr/>
        </p:nvSpPr>
        <p:spPr>
          <a:xfrm>
            <a:off x="9047595" y="4101117"/>
            <a:ext cx="123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Semester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120C3-D1C2-40B1-B04E-3EF6BF0687DA}"/>
              </a:ext>
            </a:extLst>
          </p:cNvPr>
          <p:cNvSpPr txBox="1"/>
          <p:nvPr/>
        </p:nvSpPr>
        <p:spPr>
          <a:xfrm>
            <a:off x="3440646" y="4594022"/>
            <a:ext cx="6046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/>
              <a:t>Anal</a:t>
            </a:r>
          </a:p>
          <a:p>
            <a:r>
              <a:rPr lang="en-US" sz="900" strike="sngStrike" dirty="0" err="1"/>
              <a:t>Cumshot</a:t>
            </a:r>
            <a:endParaRPr lang="en-US" sz="900" strike="sngStrike" dirty="0"/>
          </a:p>
          <a:p>
            <a:r>
              <a:rPr lang="en-US" sz="900" strike="sngStrike" dirty="0" err="1"/>
              <a:t>milf</a:t>
            </a:r>
            <a:endParaRPr lang="en-US" sz="900" strike="sngStrik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A2B86E-8D51-41F4-BCF7-5DB09C4EF4C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256746" y="4630216"/>
            <a:ext cx="183900" cy="21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0505FA-1A8A-472F-85D8-C7B3C79165A7}"/>
              </a:ext>
            </a:extLst>
          </p:cNvPr>
          <p:cNvSpPr txBox="1"/>
          <p:nvPr/>
        </p:nvSpPr>
        <p:spPr>
          <a:xfrm>
            <a:off x="2455099" y="3915066"/>
            <a:ext cx="280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KING.QUEEN</a:t>
            </a:r>
            <a:r>
              <a:rPr lang="en-US" sz="900" strike="sngStrike" dirty="0" err="1"/>
              <a:t>.Ghoche</a:t>
            </a:r>
            <a:r>
              <a:rPr lang="en-US" sz="900" strike="sngStrike" dirty="0"/>
              <a:t>(</a:t>
            </a:r>
            <a:r>
              <a:rPr lang="en-US" sz="900" strike="sngStrike" dirty="0" err="1"/>
              <a:t>dell.quest.emea.Hendrik</a:t>
            </a:r>
            <a:r>
              <a:rPr lang="en-US" sz="900" strike="sngStrike" dirty="0"/>
              <a:t>)</a:t>
            </a:r>
          </a:p>
          <a:p>
            <a:r>
              <a:rPr lang="en-US" sz="900" strike="sngStrike" dirty="0"/>
              <a:t>KING.QUEE.(</a:t>
            </a:r>
            <a:r>
              <a:rPr lang="en-US" sz="900" strike="sngStrike" dirty="0" err="1"/>
              <a:t>hp,hendrk</a:t>
            </a:r>
            <a:r>
              <a:rPr lang="en-US" sz="900" strike="sngStrike" dirty="0"/>
              <a:t>, pope </a:t>
            </a:r>
            <a:r>
              <a:rPr lang="en-US" sz="900" strike="sngStrike" dirty="0" err="1"/>
              <a:t>franci</a:t>
            </a:r>
            <a:r>
              <a:rPr lang="en-US" sz="900" strike="sngStrike" dirty="0"/>
              <a:t>, FEDRAL BANK </a:t>
            </a:r>
            <a:r>
              <a:rPr lang="en-US" sz="900" strike="sngStrike" dirty="0" err="1"/>
              <a:t>alen</a:t>
            </a:r>
            <a:r>
              <a:rPr lang="en-US" sz="900" strike="sngStrike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CE534D-355A-46F6-9806-CD83F5373202}"/>
              </a:ext>
            </a:extLst>
          </p:cNvPr>
          <p:cNvSpPr txBox="1"/>
          <p:nvPr/>
        </p:nvSpPr>
        <p:spPr>
          <a:xfrm>
            <a:off x="2821577" y="370840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VIRIGINIA </a:t>
            </a:r>
            <a:r>
              <a:rPr lang="en-US" sz="800" strike="sngStrike" dirty="0"/>
              <a:t>Fired/</a:t>
            </a:r>
            <a:r>
              <a:rPr lang="en-US" sz="800" strike="sngStrike" dirty="0" err="1"/>
              <a:t>Monpolisih</a:t>
            </a:r>
            <a:r>
              <a:rPr lang="en-US" sz="800" strike="sngStrike" dirty="0"/>
              <a:t> hired/founder(s)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B42F22C-5A8B-40DF-9AB5-B77892C0D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961" y="4404063"/>
            <a:ext cx="2742857" cy="37142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7869A33-494D-4912-8BFB-E4AD56486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961" y="5224177"/>
            <a:ext cx="2742857" cy="3714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4158EF2-47E8-4CAC-AC01-C580F896AB29}"/>
              </a:ext>
            </a:extLst>
          </p:cNvPr>
          <p:cNvSpPr/>
          <p:nvPr/>
        </p:nvSpPr>
        <p:spPr>
          <a:xfrm>
            <a:off x="8921011" y="3826680"/>
            <a:ext cx="1648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Programming II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2D169-5294-43AF-9B36-2047ED13F92E}"/>
              </a:ext>
            </a:extLst>
          </p:cNvPr>
          <p:cNvSpPr/>
          <p:nvPr/>
        </p:nvSpPr>
        <p:spPr>
          <a:xfrm>
            <a:off x="5871071" y="3885773"/>
            <a:ext cx="2597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Programming 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693F13-6232-4D33-8AD0-37792BAC6DC9}"/>
              </a:ext>
            </a:extLst>
          </p:cNvPr>
          <p:cNvSpPr/>
          <p:nvPr/>
        </p:nvSpPr>
        <p:spPr>
          <a:xfrm>
            <a:off x="8959112" y="5372169"/>
            <a:ext cx="1709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Programming III</a:t>
            </a:r>
          </a:p>
          <a:p>
            <a:r>
              <a:rPr lang="en-US" dirty="0"/>
              <a:t> Semester 4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897A034-4DD0-4EA6-8DF1-AE934B59AC40}"/>
              </a:ext>
            </a:extLst>
          </p:cNvPr>
          <p:cNvCxnSpPr>
            <a:cxnSpLocks/>
          </p:cNvCxnSpPr>
          <p:nvPr/>
        </p:nvCxnSpPr>
        <p:spPr>
          <a:xfrm flipV="1">
            <a:off x="2552700" y="5705303"/>
            <a:ext cx="6051222" cy="46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4D932F71-B198-4664-B8A8-553CCBE89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960" y="5951649"/>
            <a:ext cx="2742857" cy="37142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76DCFE0-5560-4B8B-ACB3-7059B54C6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960" y="6474163"/>
            <a:ext cx="2742857" cy="371429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56CBD6E-FA0C-4E6A-91B5-C2BCC2AC623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134555" y="4663613"/>
            <a:ext cx="1278968" cy="49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096E60-EFDF-42C3-A57E-294ED6C765A6}"/>
              </a:ext>
            </a:extLst>
          </p:cNvPr>
          <p:cNvCxnSpPr>
            <a:cxnSpLocks/>
          </p:cNvCxnSpPr>
          <p:nvPr/>
        </p:nvCxnSpPr>
        <p:spPr>
          <a:xfrm flipV="1">
            <a:off x="5285784" y="4774401"/>
            <a:ext cx="1127739" cy="7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E0C436-13F6-468E-86E6-08517FE21404}"/>
              </a:ext>
            </a:extLst>
          </p:cNvPr>
          <p:cNvCxnSpPr>
            <a:cxnSpLocks/>
          </p:cNvCxnSpPr>
          <p:nvPr/>
        </p:nvCxnSpPr>
        <p:spPr>
          <a:xfrm flipV="1">
            <a:off x="5438184" y="5471069"/>
            <a:ext cx="2849424" cy="211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14F167B-4819-42C7-9C60-E29B28214680}"/>
              </a:ext>
            </a:extLst>
          </p:cNvPr>
          <p:cNvCxnSpPr>
            <a:cxnSpLocks/>
          </p:cNvCxnSpPr>
          <p:nvPr/>
        </p:nvCxnSpPr>
        <p:spPr>
          <a:xfrm flipV="1">
            <a:off x="5134554" y="5623469"/>
            <a:ext cx="3305454" cy="51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D96D24-94A5-43EA-B119-F45D32030C67}"/>
              </a:ext>
            </a:extLst>
          </p:cNvPr>
          <p:cNvCxnSpPr/>
          <p:nvPr/>
        </p:nvCxnSpPr>
        <p:spPr>
          <a:xfrm flipV="1">
            <a:off x="5695406" y="5372169"/>
            <a:ext cx="2657969" cy="47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0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5D6D5E0-8D67-435A-8043-D759BEA852D5}"/>
              </a:ext>
            </a:extLst>
          </p:cNvPr>
          <p:cNvSpPr/>
          <p:nvPr/>
        </p:nvSpPr>
        <p:spPr>
          <a:xfrm rot="2946374">
            <a:off x="7886728" y="2475838"/>
            <a:ext cx="4959288" cy="23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Dev-</a:t>
            </a:r>
            <a:r>
              <a:rPr lang="en-US" strike="sngStrike" dirty="0" err="1"/>
              <a:t>eng</a:t>
            </a:r>
            <a:r>
              <a:rPr lang="en-US" strike="sngStrike" dirty="0"/>
              <a:t> job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960A1A-D787-4D14-B023-23F591FF255F}"/>
              </a:ext>
            </a:extLst>
          </p:cNvPr>
          <p:cNvSpPr/>
          <p:nvPr/>
        </p:nvSpPr>
        <p:spPr>
          <a:xfrm rot="20021381">
            <a:off x="258003" y="1405635"/>
            <a:ext cx="487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J2EE job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F1E624-03B8-457D-8A50-1F1535685C84}"/>
              </a:ext>
            </a:extLst>
          </p:cNvPr>
          <p:cNvSpPr/>
          <p:nvPr/>
        </p:nvSpPr>
        <p:spPr>
          <a:xfrm rot="20021381">
            <a:off x="-91194" y="1302825"/>
            <a:ext cx="4959288" cy="234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Dev-</a:t>
            </a:r>
            <a:r>
              <a:rPr lang="en-US" strike="sngStrike" dirty="0" err="1"/>
              <a:t>eng</a:t>
            </a:r>
            <a:r>
              <a:rPr lang="en-US" strike="sngStrike" dirty="0"/>
              <a:t> job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29756-7D47-4A31-B908-083B8BF5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019917"/>
            <a:ext cx="4471987" cy="2143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761C2-3C51-4148-AE72-C73D07CA12F9}"/>
              </a:ext>
            </a:extLst>
          </p:cNvPr>
          <p:cNvSpPr/>
          <p:nvPr/>
        </p:nvSpPr>
        <p:spPr>
          <a:xfrm>
            <a:off x="0" y="0"/>
            <a:ext cx="12103100" cy="71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CFFE3-8F7B-4544-8FC2-A28FC4569425}"/>
              </a:ext>
            </a:extLst>
          </p:cNvPr>
          <p:cNvSpPr/>
          <p:nvPr/>
        </p:nvSpPr>
        <p:spPr>
          <a:xfrm>
            <a:off x="0" y="711200"/>
            <a:ext cx="12103100" cy="266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3C1112-599E-4780-A794-801A382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#ifndef SOME_CLASS_H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#define SOME_CLASS_H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5A8E0-8FF9-4BDE-A548-F0CC0435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737" y="2105764"/>
            <a:ext cx="3163887" cy="1434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244DB-EC22-4745-80BA-F2739E49F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624" y="1441696"/>
            <a:ext cx="4143314" cy="23256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260AE2-40A0-45A1-BBC8-D3B76370F6C8}"/>
              </a:ext>
            </a:extLst>
          </p:cNvPr>
          <p:cNvCxnSpPr/>
          <p:nvPr/>
        </p:nvCxnSpPr>
        <p:spPr>
          <a:xfrm flipV="1">
            <a:off x="355600" y="1174996"/>
            <a:ext cx="6502400" cy="236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76BEC7-57C4-406F-B0D5-721689079242}"/>
              </a:ext>
            </a:extLst>
          </p:cNvPr>
          <p:cNvSpPr txBox="1"/>
          <p:nvPr/>
        </p:nvSpPr>
        <p:spPr>
          <a:xfrm>
            <a:off x="6858000" y="1070714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9D8D41-591D-4062-BC46-6C2D7A0B4A9A}"/>
              </a:ext>
            </a:extLst>
          </p:cNvPr>
          <p:cNvCxnSpPr>
            <a:stCxn id="12" idx="3"/>
          </p:cNvCxnSpPr>
          <p:nvPr/>
        </p:nvCxnSpPr>
        <p:spPr>
          <a:xfrm>
            <a:off x="7537225" y="1255380"/>
            <a:ext cx="4083275" cy="416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D40458-3279-4F87-8A58-BB7458CD1E30}"/>
              </a:ext>
            </a:extLst>
          </p:cNvPr>
          <p:cNvSpPr txBox="1"/>
          <p:nvPr/>
        </p:nvSpPr>
        <p:spPr>
          <a:xfrm rot="20110484">
            <a:off x="2260642" y="1589064"/>
            <a:ext cx="127150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/>
              <a:t>Apple CCCP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D190F3-00D5-4E63-B66B-E2BE5F41EAFE}"/>
              </a:ext>
            </a:extLst>
          </p:cNvPr>
          <p:cNvSpPr txBox="1"/>
          <p:nvPr/>
        </p:nvSpPr>
        <p:spPr>
          <a:xfrm rot="2914823">
            <a:off x="9048877" y="3072678"/>
            <a:ext cx="127150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/>
              <a:t>Apple CCCP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31F5C-34BD-4DA0-A33D-4EAA6E16E304}"/>
              </a:ext>
            </a:extLst>
          </p:cNvPr>
          <p:cNvSpPr/>
          <p:nvPr/>
        </p:nvSpPr>
        <p:spPr>
          <a:xfrm rot="20021381">
            <a:off x="788567" y="2060032"/>
            <a:ext cx="487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Assmpbly</a:t>
            </a:r>
            <a:r>
              <a:rPr lang="en-US" strike="sngStrike" dirty="0"/>
              <a:t> Job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700D8C-7EEE-4B8D-8FAE-8D223BF85C96}"/>
              </a:ext>
            </a:extLst>
          </p:cNvPr>
          <p:cNvSpPr/>
          <p:nvPr/>
        </p:nvSpPr>
        <p:spPr>
          <a:xfrm rot="20021381">
            <a:off x="677687" y="1849869"/>
            <a:ext cx="487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C++ JOB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F5552-441B-4DCD-A65A-4D6596D024D9}"/>
              </a:ext>
            </a:extLst>
          </p:cNvPr>
          <p:cNvSpPr txBox="1"/>
          <p:nvPr/>
        </p:nvSpPr>
        <p:spPr>
          <a:xfrm>
            <a:off x="6760499" y="9235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609C1E-CF5E-4BEE-A4D6-03508AB11628}"/>
              </a:ext>
            </a:extLst>
          </p:cNvPr>
          <p:cNvSpPr/>
          <p:nvPr/>
        </p:nvSpPr>
        <p:spPr>
          <a:xfrm>
            <a:off x="4074956" y="174445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2007/8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F35210-EFB8-4180-9809-6C0390A221E2}"/>
              </a:ext>
            </a:extLst>
          </p:cNvPr>
          <p:cNvSpPr/>
          <p:nvPr/>
        </p:nvSpPr>
        <p:spPr>
          <a:xfrm>
            <a:off x="281827" y="395111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2002/3</a:t>
            </a:r>
          </a:p>
        </p:txBody>
      </p:sp>
    </p:spTree>
    <p:extLst>
      <p:ext uri="{BB962C8B-B14F-4D97-AF65-F5344CB8AC3E}">
        <p14:creationId xmlns:p14="http://schemas.microsoft.com/office/powerpoint/2010/main" val="166709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2161</Words>
  <Application>Microsoft Office PowerPoint</Application>
  <PresentationFormat>Widescreen</PresentationFormat>
  <Paragraphs>497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inherit</vt:lpstr>
      <vt:lpstr>Merriweather Web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Custom-tc-cen01</cp:lastModifiedBy>
  <cp:revision>35</cp:revision>
  <dcterms:created xsi:type="dcterms:W3CDTF">2023-06-17T15:13:42Z</dcterms:created>
  <dcterms:modified xsi:type="dcterms:W3CDTF">2023-06-17T21:05:30Z</dcterms:modified>
</cp:coreProperties>
</file>