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4" autoAdjust="0"/>
    <p:restoredTop sz="94660"/>
  </p:normalViewPr>
  <p:slideViewPr>
    <p:cSldViewPr snapToGrid="0">
      <p:cViewPr varScale="1">
        <p:scale>
          <a:sx n="96" d="100"/>
          <a:sy n="96" d="100"/>
        </p:scale>
        <p:origin x="40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75836-8897-48D2-BBBF-2752A03E6EFD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BFF60-6875-4B25-9B1C-2DFFDFE8F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329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75836-8897-48D2-BBBF-2752A03E6EFD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BFF60-6875-4B25-9B1C-2DFFDFE8F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827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75836-8897-48D2-BBBF-2752A03E6EFD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BFF60-6875-4B25-9B1C-2DFFDFE8F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094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75836-8897-48D2-BBBF-2752A03E6EFD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BFF60-6875-4B25-9B1C-2DFFDFE8F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158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75836-8897-48D2-BBBF-2752A03E6EFD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BFF60-6875-4B25-9B1C-2DFFDFE8F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369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75836-8897-48D2-BBBF-2752A03E6EFD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BFF60-6875-4B25-9B1C-2DFFDFE8F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051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75836-8897-48D2-BBBF-2752A03E6EFD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BFF60-6875-4B25-9B1C-2DFFDFE8F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70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75836-8897-48D2-BBBF-2752A03E6EFD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BFF60-6875-4B25-9B1C-2DFFDFE8F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033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75836-8897-48D2-BBBF-2752A03E6EFD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BFF60-6875-4B25-9B1C-2DFFDFE8F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370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75836-8897-48D2-BBBF-2752A03E6EFD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BFF60-6875-4B25-9B1C-2DFFDFE8F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492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75836-8897-48D2-BBBF-2752A03E6EFD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BFF60-6875-4B25-9B1C-2DFFDFE8F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295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C75836-8897-48D2-BBBF-2752A03E6EFD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4BFF60-6875-4B25-9B1C-2DFFDFE8F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37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jpeg"/><Relationship Id="rId5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762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762000"/>
            <a:ext cx="12192000" cy="17417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development</a:t>
            </a:r>
            <a:endParaRPr lang="en-US" sz="1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638" y="3940629"/>
            <a:ext cx="865025" cy="484414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3603172" y="3491593"/>
            <a:ext cx="903514" cy="138248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5412" y="2810897"/>
            <a:ext cx="603476" cy="603476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3233057" y="2743200"/>
            <a:ext cx="2035629" cy="9361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505393" y="2519533"/>
            <a:ext cx="903514" cy="138248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6465" y="2881787"/>
            <a:ext cx="447675" cy="44767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90983" y="4080221"/>
            <a:ext cx="523157" cy="344822"/>
          </a:xfrm>
          <a:prstGeom prst="rect">
            <a:avLst/>
          </a:prstGeom>
        </p:spPr>
      </p:pic>
      <p:cxnSp>
        <p:nvCxnSpPr>
          <p:cNvPr id="18" name="Straight Connector 17"/>
          <p:cNvCxnSpPr/>
          <p:nvPr/>
        </p:nvCxnSpPr>
        <p:spPr>
          <a:xfrm>
            <a:off x="5029200" y="2645228"/>
            <a:ext cx="1153886" cy="6842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985657" y="3934608"/>
            <a:ext cx="1480457" cy="10619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3113314" y="4182836"/>
            <a:ext cx="3069772" cy="102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928257" y="3042557"/>
            <a:ext cx="3439885" cy="1252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7010400" y="2645228"/>
            <a:ext cx="33980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HOCME:KYSTAL(WWI)</a:t>
            </a:r>
          </a:p>
          <a:p>
            <a:r>
              <a:rPr lang="en-US" dirty="0" smtClean="0"/>
              <a:t>HOMICIDE:IS-A-BELL</a:t>
            </a:r>
            <a:r>
              <a:rPr lang="en-US" strike="sngStrike" dirty="0" smtClean="0"/>
              <a:t>(soviet union)</a:t>
            </a:r>
            <a:endParaRPr lang="en-US" strike="sngStrike" dirty="0"/>
          </a:p>
        </p:txBody>
      </p:sp>
      <p:sp>
        <p:nvSpPr>
          <p:cNvPr id="24" name="Rectangle 23"/>
          <p:cNvSpPr/>
          <p:nvPr/>
        </p:nvSpPr>
        <p:spPr>
          <a:xfrm>
            <a:off x="6945085" y="4182836"/>
            <a:ext cx="20600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HOMICIDE:LUX(</a:t>
            </a:r>
            <a:r>
              <a:rPr lang="en-US" strike="sngStrike" dirty="0" err="1" smtClean="0"/>
              <a:t>ddr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5" name="Cube 24"/>
          <p:cNvSpPr/>
          <p:nvPr/>
        </p:nvSpPr>
        <p:spPr>
          <a:xfrm>
            <a:off x="1578428" y="2594712"/>
            <a:ext cx="1175657" cy="1793761"/>
          </a:xfrm>
          <a:prstGeom prst="cub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1983/4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524638" y="1861457"/>
            <a:ext cx="1390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ATOMCLOCK</a:t>
            </a:r>
            <a:endParaRPr lang="en-US" b="1" dirty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15340" y="1869986"/>
            <a:ext cx="523157" cy="344822"/>
          </a:xfrm>
          <a:prstGeom prst="rect">
            <a:avLst/>
          </a:prstGeom>
        </p:spPr>
      </p:pic>
      <p:cxnSp>
        <p:nvCxnSpPr>
          <p:cNvPr id="29" name="Straight Connector 28"/>
          <p:cNvCxnSpPr/>
          <p:nvPr/>
        </p:nvCxnSpPr>
        <p:spPr>
          <a:xfrm>
            <a:off x="4648199" y="1632857"/>
            <a:ext cx="957944" cy="88667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871258" y="1678167"/>
            <a:ext cx="957944" cy="88667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5043348" y="1678167"/>
            <a:ext cx="957944" cy="88667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ube 31"/>
          <p:cNvSpPr/>
          <p:nvPr/>
        </p:nvSpPr>
        <p:spPr>
          <a:xfrm>
            <a:off x="1641507" y="1484395"/>
            <a:ext cx="1175657" cy="1009938"/>
          </a:xfrm>
          <a:prstGeom prst="cub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2015</a:t>
            </a:r>
            <a:endParaRPr lang="en-US" dirty="0"/>
          </a:p>
        </p:txBody>
      </p:sp>
      <p:cxnSp>
        <p:nvCxnSpPr>
          <p:cNvPr id="34" name="Straight Arrow Connector 33"/>
          <p:cNvCxnSpPr/>
          <p:nvPr/>
        </p:nvCxnSpPr>
        <p:spPr>
          <a:xfrm flipH="1" flipV="1">
            <a:off x="6574386" y="2403020"/>
            <a:ext cx="196528" cy="1964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4386" y="3850818"/>
            <a:ext cx="456963" cy="229202"/>
          </a:xfrm>
          <a:prstGeom prst="rect">
            <a:avLst/>
          </a:prstGeom>
        </p:spPr>
      </p:pic>
      <p:cxnSp>
        <p:nvCxnSpPr>
          <p:cNvPr id="37" name="Straight Connector 36"/>
          <p:cNvCxnSpPr/>
          <p:nvPr/>
        </p:nvCxnSpPr>
        <p:spPr>
          <a:xfrm flipV="1">
            <a:off x="6269467" y="3793960"/>
            <a:ext cx="1066800" cy="26125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226628" y="2867713"/>
            <a:ext cx="79701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trike="sngStrike" dirty="0" smtClean="0"/>
              <a:t>Basement wall</a:t>
            </a:r>
            <a:endParaRPr lang="en-US" sz="800" strike="sngStrike" dirty="0"/>
          </a:p>
        </p:txBody>
      </p:sp>
    </p:spTree>
    <p:extLst>
      <p:ext uri="{BB962C8B-B14F-4D97-AF65-F5344CB8AC3E}">
        <p14:creationId xmlns:p14="http://schemas.microsoft.com/office/powerpoint/2010/main" val="3424337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762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762000"/>
            <a:ext cx="12192000" cy="17417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development</a:t>
            </a:r>
            <a:endParaRPr lang="en-US" sz="1000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435429" y="1380508"/>
            <a:ext cx="5036956" cy="1048985"/>
          </a:xfrm>
          <a:prstGeom prst="rect">
            <a:avLst/>
          </a:prstGeom>
          <a:solidFill>
            <a:srgbClr val="AA252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LHN Open Sans"/>
              </a:rPr>
              <a:t>Military Discharges/DD214</a:t>
            </a: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LHN Open Sans"/>
              </a:rPr>
              <a:t/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LHN Open Sans"/>
              </a:rPr>
            </a:b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36171" y="2775857"/>
            <a:ext cx="42311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err="1" smtClean="0"/>
              <a:t>nonPolcieCfg</a:t>
            </a:r>
            <a:endParaRPr lang="en-US" sz="6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840" y="1524000"/>
            <a:ext cx="3028950" cy="3028950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 flipV="1">
            <a:off x="6096000" y="1380508"/>
            <a:ext cx="4332514" cy="3909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483429" y="4552950"/>
            <a:ext cx="760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err="1" smtClean="0"/>
              <a:t>schulz</a:t>
            </a:r>
            <a:endParaRPr lang="en-US" strike="sngStrike" dirty="0"/>
          </a:p>
        </p:txBody>
      </p:sp>
      <p:sp>
        <p:nvSpPr>
          <p:cNvPr id="10" name="TextBox 9"/>
          <p:cNvSpPr txBox="1"/>
          <p:nvPr/>
        </p:nvSpPr>
        <p:spPr>
          <a:xfrm>
            <a:off x="435429" y="1011176"/>
            <a:ext cx="652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1998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929" y="4922282"/>
            <a:ext cx="2857500" cy="1600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2049" y="5095174"/>
            <a:ext cx="1670336" cy="125441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781800" y="5497286"/>
            <a:ext cx="2186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HOMCID:AUSLENDER</a:t>
            </a:r>
            <a:endParaRPr lang="en-US" dirty="0"/>
          </a:p>
        </p:txBody>
      </p:sp>
      <p:sp>
        <p:nvSpPr>
          <p:cNvPr id="14" name="Cube 13"/>
          <p:cNvSpPr/>
          <p:nvPr/>
        </p:nvSpPr>
        <p:spPr>
          <a:xfrm>
            <a:off x="5758543" y="3113314"/>
            <a:ext cx="859971" cy="143963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ube 14"/>
          <p:cNvSpPr/>
          <p:nvPr/>
        </p:nvSpPr>
        <p:spPr>
          <a:xfrm>
            <a:off x="5291819" y="3557651"/>
            <a:ext cx="859971" cy="1439636"/>
          </a:xfrm>
          <a:prstGeom prst="cub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282061" y="4047896"/>
            <a:ext cx="735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SALES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0647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762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762000"/>
            <a:ext cx="12192000" cy="17417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development</a:t>
            </a:r>
            <a:endParaRPr lang="en-US" sz="1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524000"/>
            <a:ext cx="3453602" cy="429552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4925" y="1946501"/>
            <a:ext cx="1962150" cy="2333625"/>
          </a:xfrm>
          <a:prstGeom prst="rect">
            <a:avLst/>
          </a:prstGeom>
        </p:spPr>
      </p:pic>
      <p:cxnSp>
        <p:nvCxnSpPr>
          <p:cNvPr id="16" name="Straight Connector 15"/>
          <p:cNvCxnSpPr/>
          <p:nvPr/>
        </p:nvCxnSpPr>
        <p:spPr>
          <a:xfrm flipV="1">
            <a:off x="4680857" y="1698171"/>
            <a:ext cx="2830286" cy="10252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747798" y="1708827"/>
            <a:ext cx="332065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2014 </a:t>
            </a:r>
            <a:r>
              <a:rPr lang="en-US" sz="6000" b="1" dirty="0" smtClean="0"/>
              <a:t>IMPORT</a:t>
            </a:r>
            <a:endParaRPr lang="en-US" sz="6000" b="1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9476" y="3497146"/>
            <a:ext cx="3228975" cy="1803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209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762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762000"/>
            <a:ext cx="12192000" cy="17417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development</a:t>
            </a:r>
            <a:endParaRPr lang="en-US" sz="1000" dirty="0"/>
          </a:p>
        </p:txBody>
      </p:sp>
      <p:sp>
        <p:nvSpPr>
          <p:cNvPr id="2" name="TextBox 1"/>
          <p:cNvSpPr txBox="1"/>
          <p:nvPr/>
        </p:nvSpPr>
        <p:spPr>
          <a:xfrm>
            <a:off x="387627" y="923835"/>
            <a:ext cx="38451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 smtClean="0"/>
              <a:t>Summary</a:t>
            </a:r>
            <a:endParaRPr lang="en-US" sz="7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616226" y="3170583"/>
            <a:ext cx="24737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0.1 187 VIRGINA IBM  </a:t>
            </a:r>
            <a:r>
              <a:rPr lang="en-US" sz="800" dirty="0" err="1" smtClean="0"/>
              <a:t>nonPolcieLif.nonPocleiSlide</a:t>
            </a:r>
            <a:r>
              <a:rPr lang="en-US" sz="800" dirty="0" smtClean="0"/>
              <a:t>[] x/y</a:t>
            </a:r>
          </a:p>
          <a:p>
            <a:r>
              <a:rPr lang="en-US" sz="800" dirty="0" smtClean="0"/>
              <a:t>Person reads slides defines ID for whole life</a:t>
            </a:r>
            <a:endParaRPr lang="en-US" sz="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6076" y="2285999"/>
            <a:ext cx="2857500" cy="238125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591877" y="3128753"/>
            <a:ext cx="2524539" cy="14312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nonPoliceHomelessLiason.</a:t>
            </a:r>
            <a:r>
              <a:rPr lang="en-US" strike="sngStrike" dirty="0" err="1" smtClean="0"/>
              <a:t>aei.maxplank.marx</a:t>
            </a:r>
            <a:endParaRPr lang="en-US" strike="sngStrike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8838" y="1533504"/>
            <a:ext cx="3453602" cy="4295525"/>
          </a:xfrm>
          <a:prstGeom prst="rect">
            <a:avLst/>
          </a:prstGeom>
        </p:spPr>
      </p:pic>
      <p:cxnSp>
        <p:nvCxnSpPr>
          <p:cNvPr id="10" name="Straight Connector 9"/>
          <p:cNvCxnSpPr>
            <a:endCxn id="4" idx="0"/>
          </p:cNvCxnSpPr>
          <p:nvPr/>
        </p:nvCxnSpPr>
        <p:spPr>
          <a:xfrm flipV="1">
            <a:off x="2882348" y="2285999"/>
            <a:ext cx="1772478" cy="318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4323522" y="1873435"/>
            <a:ext cx="566530" cy="5730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226076" y="2111828"/>
            <a:ext cx="401707" cy="6494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6211957" y="5039139"/>
            <a:ext cx="3935895" cy="1044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99523" y="5576762"/>
            <a:ext cx="1815013" cy="1013791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91599" y="1405373"/>
            <a:ext cx="2059471" cy="1169877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6083576" y="936171"/>
            <a:ext cx="3402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FORT WORTH SUNDANCE SQUARE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752211" y="1455250"/>
            <a:ext cx="1024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trike="sngStrike" dirty="0" err="1" smtClean="0"/>
              <a:t>Halleluja</a:t>
            </a:r>
            <a:endParaRPr lang="en-US" b="1" strike="sngStrike" dirty="0"/>
          </a:p>
        </p:txBody>
      </p:sp>
      <p:sp>
        <p:nvSpPr>
          <p:cNvPr id="7" name="TextBox 6"/>
          <p:cNvSpPr txBox="1"/>
          <p:nvPr/>
        </p:nvSpPr>
        <p:spPr>
          <a:xfrm>
            <a:off x="5505037" y="5776969"/>
            <a:ext cx="36323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smtClean="0"/>
              <a:t>Sam, guy put under bring </a:t>
            </a:r>
            <a:r>
              <a:rPr lang="en-US" strike="sngStrike" dirty="0" err="1" smtClean="0"/>
              <a:t>garbase</a:t>
            </a:r>
            <a:endParaRPr lang="en-US" strike="sngStrike" dirty="0" smtClean="0"/>
          </a:p>
          <a:p>
            <a:r>
              <a:rPr lang="en-US" strike="sngStrike" dirty="0" smtClean="0"/>
              <a:t>Women </a:t>
            </a:r>
            <a:r>
              <a:rPr lang="en-US" strike="sngStrike" dirty="0" err="1" smtClean="0"/>
              <a:t>leavas</a:t>
            </a:r>
            <a:r>
              <a:rPr lang="en-US" strike="sngStrike" dirty="0" smtClean="0"/>
              <a:t> </a:t>
            </a:r>
            <a:r>
              <a:rPr lang="en-US" strike="sngStrike" dirty="0" err="1" smtClean="0"/>
              <a:t>garbase</a:t>
            </a:r>
            <a:r>
              <a:rPr lang="en-US" strike="sngStrike" dirty="0" smtClean="0"/>
              <a:t>. </a:t>
            </a:r>
            <a:r>
              <a:rPr lang="en-US" strike="sngStrike" dirty="0" err="1" smtClean="0"/>
              <a:t>Udner</a:t>
            </a:r>
            <a:r>
              <a:rPr lang="en-US" strike="sngStrike" dirty="0" smtClean="0"/>
              <a:t> </a:t>
            </a:r>
            <a:r>
              <a:rPr lang="en-US" strike="sngStrike" dirty="0" err="1" smtClean="0"/>
              <a:t>brigh</a:t>
            </a:r>
            <a:r>
              <a:rPr lang="en-US" strike="sngStrike" dirty="0" smtClean="0"/>
              <a:t>.</a:t>
            </a:r>
            <a:endParaRPr lang="en-US" strike="sngStrike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781" y="4292541"/>
            <a:ext cx="4085355" cy="2298012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 flipH="1" flipV="1">
            <a:off x="3893973" y="5606407"/>
            <a:ext cx="1448747" cy="170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0041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762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762000"/>
            <a:ext cx="12192000" cy="17417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development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46793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68</Words>
  <Application>Microsoft Office PowerPoint</Application>
  <PresentationFormat>Widescreen</PresentationFormat>
  <Paragraphs>33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LHN Open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Tarrant County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User_Kiosk_LL_Public</dc:creator>
  <cp:lastModifiedBy>User_Kiosk_LL_Public</cp:lastModifiedBy>
  <cp:revision>17</cp:revision>
  <dcterms:created xsi:type="dcterms:W3CDTF">2023-06-20T13:10:13Z</dcterms:created>
  <dcterms:modified xsi:type="dcterms:W3CDTF">2023-06-20T15:11:29Z</dcterms:modified>
</cp:coreProperties>
</file>