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2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2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9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5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6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7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9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9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75836-8897-48D2-BBBF-2752A03E6EFD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BFF60-6875-4B25-9B1C-2DFFDFE8F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NEXT GEN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4228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INTENET PAYMENTS: </a:t>
            </a:r>
            <a:r>
              <a:rPr lang="en-US" dirty="0" err="1" smtClean="0"/>
              <a:t>iSOA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00" y="2975443"/>
            <a:ext cx="685800" cy="762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442857" y="2975443"/>
            <a:ext cx="293914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33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NEXT GEN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4228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INTENET PAYMENTS: </a:t>
            </a:r>
            <a:r>
              <a:rPr lang="en-US" dirty="0" err="1" smtClean="0"/>
              <a:t>iSOA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00" y="2975443"/>
            <a:ext cx="685800" cy="762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442857" y="2975443"/>
            <a:ext cx="293914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17" y="4029831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771" y="5101393"/>
            <a:ext cx="1000086" cy="100008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186543" y="4288971"/>
            <a:ext cx="3341914" cy="181250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192693" y="4545103"/>
            <a:ext cx="1799707" cy="19318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5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2015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NEXT GEN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4228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INTENET PAYMENTS: </a:t>
            </a:r>
            <a:r>
              <a:rPr lang="en-US" dirty="0" err="1" smtClean="0"/>
              <a:t>iSOA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00" y="2975443"/>
            <a:ext cx="685800" cy="762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442857" y="2975443"/>
            <a:ext cx="293914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405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2016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1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561884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2010 - 2016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52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2010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7789"/>
            <a:ext cx="945016" cy="945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953704" y="1174407"/>
            <a:ext cx="3233057" cy="311331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SACRAMENTO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3383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NEXT GEN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4228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INTENET PAYMENTS: </a:t>
            </a:r>
            <a:r>
              <a:rPr lang="en-US" dirty="0" err="1" smtClean="0"/>
              <a:t>iSOA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00" y="2975443"/>
            <a:ext cx="685800" cy="762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442857" y="2975443"/>
            <a:ext cx="293914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59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2011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066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2012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007789"/>
            <a:ext cx="945016" cy="9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2013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6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1513114" y="1698171"/>
            <a:ext cx="53591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trike="sngStrike" dirty="0" smtClean="0"/>
              <a:t>NEXT GEN</a:t>
            </a:r>
            <a:endParaRPr lang="en-US" sz="9600" b="1" strike="sngStrike" dirty="0"/>
          </a:p>
        </p:txBody>
      </p:sp>
      <p:sp>
        <p:nvSpPr>
          <p:cNvPr id="3" name="TextBox 2"/>
          <p:cNvSpPr txBox="1"/>
          <p:nvPr/>
        </p:nvSpPr>
        <p:spPr>
          <a:xfrm>
            <a:off x="1763485" y="2975443"/>
            <a:ext cx="42289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INTENET PAYMENTS: </a:t>
            </a:r>
            <a:r>
              <a:rPr lang="en-US" dirty="0" err="1" smtClean="0"/>
              <a:t>iSOA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200" y="2975443"/>
            <a:ext cx="685800" cy="762000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 flipV="1">
            <a:off x="5442857" y="2975443"/>
            <a:ext cx="293914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5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83" y="381000"/>
            <a:ext cx="6637212" cy="373935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762000"/>
            <a:ext cx="12192000" cy="1741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development</a:t>
            </a:r>
            <a:endParaRPr lang="en-US" sz="1000" dirty="0"/>
          </a:p>
        </p:txBody>
      </p:sp>
      <p:sp>
        <p:nvSpPr>
          <p:cNvPr id="4" name="TextBox 3"/>
          <p:cNvSpPr txBox="1"/>
          <p:nvPr/>
        </p:nvSpPr>
        <p:spPr>
          <a:xfrm>
            <a:off x="1045029" y="1284514"/>
            <a:ext cx="247375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 smtClean="0"/>
              <a:t>2014</a:t>
            </a:r>
            <a:endParaRPr lang="en-US" sz="8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27" y="3079407"/>
            <a:ext cx="3712029" cy="2784022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1045029" y="3079407"/>
            <a:ext cx="6183085" cy="278402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7119257" y="2144486"/>
            <a:ext cx="4354286" cy="3718943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/>
                </a:solidFill>
              </a:rPr>
              <a:t>MLK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7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75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8</cp:revision>
  <dcterms:created xsi:type="dcterms:W3CDTF">2023-06-20T13:10:13Z</dcterms:created>
  <dcterms:modified xsi:type="dcterms:W3CDTF">2023-06-20T14:05:25Z</dcterms:modified>
</cp:coreProperties>
</file>