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29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2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9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5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6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3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7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9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9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13" Type="http://schemas.openxmlformats.org/officeDocument/2006/relationships/image" Target="../media/image12.jpe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12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0.jpeg"/><Relationship Id="rId5" Type="http://schemas.openxmlformats.org/officeDocument/2006/relationships/image" Target="../media/image6.png"/><Relationship Id="rId10" Type="http://schemas.openxmlformats.org/officeDocument/2006/relationships/image" Target="../media/image9.jpeg"/><Relationship Id="rId4" Type="http://schemas.openxmlformats.org/officeDocument/2006/relationships/image" Target="../media/image5.jpg"/><Relationship Id="rId9" Type="http://schemas.openxmlformats.org/officeDocument/2006/relationships/image" Target="../media/image2.jpeg"/><Relationship Id="rId1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24.pn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12" Type="http://schemas.openxmlformats.org/officeDocument/2006/relationships/image" Target="../media/image2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11" Type="http://schemas.openxmlformats.org/officeDocument/2006/relationships/image" Target="../media/image23.jpeg"/><Relationship Id="rId5" Type="http://schemas.openxmlformats.org/officeDocument/2006/relationships/image" Target="../media/image17.jpg"/><Relationship Id="rId10" Type="http://schemas.openxmlformats.org/officeDocument/2006/relationships/image" Target="../media/image22.jpg"/><Relationship Id="rId4" Type="http://schemas.openxmlformats.org/officeDocument/2006/relationships/image" Target="../media/image16.png"/><Relationship Id="rId9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13" Type="http://schemas.openxmlformats.org/officeDocument/2006/relationships/image" Target="../media/image36.jpeg"/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12" Type="http://schemas.openxmlformats.org/officeDocument/2006/relationships/image" Target="../media/image35.jpeg"/><Relationship Id="rId2" Type="http://schemas.openxmlformats.org/officeDocument/2006/relationships/image" Target="../media/image25.png"/><Relationship Id="rId16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jpg"/><Relationship Id="rId10" Type="http://schemas.openxmlformats.org/officeDocument/2006/relationships/image" Target="../media/image33.png"/><Relationship Id="rId4" Type="http://schemas.openxmlformats.org/officeDocument/2006/relationships/image" Target="../media/image27.jpg"/><Relationship Id="rId9" Type="http://schemas.openxmlformats.org/officeDocument/2006/relationships/image" Target="../media/image32.jpeg"/><Relationship Id="rId14" Type="http://schemas.openxmlformats.org/officeDocument/2006/relationships/image" Target="../media/image3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13" Type="http://schemas.openxmlformats.org/officeDocument/2006/relationships/image" Target="../media/image36.jpeg"/><Relationship Id="rId18" Type="http://schemas.openxmlformats.org/officeDocument/2006/relationships/image" Target="../media/image41.jpeg"/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12" Type="http://schemas.openxmlformats.org/officeDocument/2006/relationships/image" Target="../media/image35.jpeg"/><Relationship Id="rId17" Type="http://schemas.openxmlformats.org/officeDocument/2006/relationships/image" Target="../media/image40.jpeg"/><Relationship Id="rId2" Type="http://schemas.openxmlformats.org/officeDocument/2006/relationships/image" Target="../media/image25.png"/><Relationship Id="rId16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jpg"/><Relationship Id="rId10" Type="http://schemas.openxmlformats.org/officeDocument/2006/relationships/image" Target="../media/image33.png"/><Relationship Id="rId4" Type="http://schemas.openxmlformats.org/officeDocument/2006/relationships/image" Target="../media/image27.jpg"/><Relationship Id="rId9" Type="http://schemas.openxmlformats.org/officeDocument/2006/relationships/image" Target="../media/image32.jpeg"/><Relationship Id="rId14" Type="http://schemas.openxmlformats.org/officeDocument/2006/relationships/image" Target="../media/image3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9.jpg"/><Relationship Id="rId7" Type="http://schemas.openxmlformats.org/officeDocument/2006/relationships/image" Target="../media/image45.jpeg"/><Relationship Id="rId12" Type="http://schemas.openxmlformats.org/officeDocument/2006/relationships/image" Target="../media/image50.jpe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jpeg"/><Relationship Id="rId5" Type="http://schemas.openxmlformats.org/officeDocument/2006/relationships/image" Target="../media/image43.png"/><Relationship Id="rId10" Type="http://schemas.openxmlformats.org/officeDocument/2006/relationships/image" Target="../media/image48.jpeg"/><Relationship Id="rId4" Type="http://schemas.openxmlformats.org/officeDocument/2006/relationships/image" Target="../media/image42.jpg"/><Relationship Id="rId9" Type="http://schemas.openxmlformats.org/officeDocument/2006/relationships/image" Target="../media/image4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9285" y="2651199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JFK(HOMICIDE:IS-A-BELL(</a:t>
            </a:r>
            <a:r>
              <a:rPr lang="en-US" sz="800" strike="sngStrike" dirty="0" err="1" smtClean="0"/>
              <a:t>sovie</a:t>
            </a:r>
            <a:r>
              <a:rPr lang="en-US" sz="800" strike="sngStrike" dirty="0" smtClean="0"/>
              <a:t> union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88</a:t>
            </a:r>
            <a:r>
              <a:rPr lang="en-US" baseline="30000" dirty="0" smtClean="0"/>
              <a:t>th</a:t>
            </a:r>
            <a:r>
              <a:rPr lang="en-US" dirty="0" smtClean="0"/>
              <a:t>. </a:t>
            </a:r>
            <a:r>
              <a:rPr lang="en-US" sz="900" strike="sngStrike" dirty="0" smtClean="0"/>
              <a:t>Isabell </a:t>
            </a:r>
            <a:r>
              <a:rPr lang="en-US" sz="900" strike="sngStrike" dirty="0" err="1" smtClean="0"/>
              <a:t>rampf</a:t>
            </a:r>
            <a:endParaRPr lang="en-US" sz="900" strike="sngStrike" dirty="0"/>
          </a:p>
        </p:txBody>
      </p:sp>
      <p:sp>
        <p:nvSpPr>
          <p:cNvPr id="5" name="TextBox 4"/>
          <p:cNvSpPr txBox="1"/>
          <p:nvPr/>
        </p:nvSpPr>
        <p:spPr>
          <a:xfrm>
            <a:off x="2449285" y="2528088"/>
            <a:ext cx="1443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JFK(</a:t>
            </a:r>
            <a:r>
              <a:rPr lang="en-US" sz="1000" strike="sngStrike" dirty="0" err="1" smtClean="0"/>
              <a:t>Neureut</a:t>
            </a:r>
            <a:r>
              <a:rPr lang="en-US" sz="1000" strike="sngStrike" dirty="0" smtClean="0"/>
              <a:t> </a:t>
            </a:r>
            <a:r>
              <a:rPr lang="en-US" sz="1000" strike="sngStrike" dirty="0" err="1" smtClean="0"/>
              <a:t>Gymasium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2449285" y="2220312"/>
            <a:ext cx="158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JFK(!MATHEW)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762000"/>
            <a:ext cx="12192000" cy="174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development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407228" y="3215769"/>
            <a:ext cx="1675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Ghoheco</a:t>
            </a:r>
            <a:r>
              <a:rPr lang="en-US" sz="800" strike="sngStrike" dirty="0" smtClean="0"/>
              <a:t>(doulas(Roth(falling down)</a:t>
            </a:r>
            <a:endParaRPr lang="en-US" sz="800" strike="sngStrike" dirty="0"/>
          </a:p>
        </p:txBody>
      </p:sp>
      <p:sp>
        <p:nvSpPr>
          <p:cNvPr id="11" name="TextBox 10"/>
          <p:cNvSpPr txBox="1"/>
          <p:nvPr/>
        </p:nvSpPr>
        <p:spPr>
          <a:xfrm>
            <a:off x="1613808" y="3260407"/>
            <a:ext cx="278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HOMCIDIE:KYRSTAL(</a:t>
            </a:r>
            <a:r>
              <a:rPr lang="en-US" sz="800" strike="sngStrik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iwill</a:t>
            </a:r>
            <a:r>
              <a:rPr lang="en-US" sz="800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kill </a:t>
            </a:r>
            <a:r>
              <a:rPr lang="en-US" sz="800" strike="sngStrik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mhyself</a:t>
            </a:r>
            <a:r>
              <a:rPr lang="en-US" sz="800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800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65254" y="1224454"/>
            <a:ext cx="408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nonPoliceMpaLogial.noNPoliceCfg</a:t>
            </a:r>
            <a:r>
              <a:rPr lang="en-US" dirty="0" smtClean="0"/>
              <a:t>(</a:t>
            </a:r>
            <a:r>
              <a:rPr lang="en-US" strike="sngStrike" dirty="0" err="1" smtClean="0"/>
              <a:t>Achso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93428" y="2528088"/>
            <a:ext cx="3194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41.FBI:WMD for School Shooter</a:t>
            </a:r>
          </a:p>
          <a:p>
            <a:r>
              <a:rPr lang="en-US" dirty="0" smtClean="0"/>
              <a:t>41.FBI:WMD for Town Shooter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4171" y="2526600"/>
            <a:ext cx="195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HOMCIDIE:LUX:IPX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07228" y="1577153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  </a:t>
            </a:r>
            <a:r>
              <a:rPr lang="en-US" sz="800" strike="sngStrike" dirty="0" err="1" smtClean="0"/>
              <a:t>Musik</a:t>
            </a:r>
            <a:r>
              <a:rPr lang="en-US" sz="800" b="1" dirty="0" smtClean="0"/>
              <a:t> JFK(</a:t>
            </a:r>
            <a:r>
              <a:rPr lang="en-US" sz="800" b="1" dirty="0" err="1" smtClean="0"/>
              <a:t>Bendoritie</a:t>
            </a:r>
            <a:r>
              <a:rPr lang="en-US" sz="800" strike="sngStrike" dirty="0" smtClean="0"/>
              <a:t>)</a:t>
            </a:r>
          </a:p>
          <a:p>
            <a:r>
              <a:rPr lang="en-US" sz="800" strike="sngStrike" dirty="0" smtClean="0"/>
              <a:t>The (</a:t>
            </a:r>
            <a:r>
              <a:rPr lang="en-US" sz="800" strike="sngStrike" dirty="0" err="1" smtClean="0"/>
              <a:t>areo</a:t>
            </a:r>
            <a:r>
              <a:rPr lang="en-US" sz="800" strike="sngStrike" dirty="0" smtClean="0"/>
              <a:t>) </a:t>
            </a:r>
            <a:r>
              <a:rPr lang="en-US" sz="800" strike="sngStrike" dirty="0" err="1" smtClean="0"/>
              <a:t>asco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maanger</a:t>
            </a:r>
            <a:r>
              <a:rPr lang="en-US" sz="800" strike="sngStrike" dirty="0" smtClean="0"/>
              <a:t> for </a:t>
            </a:r>
            <a:r>
              <a:rPr lang="en-US" sz="800" dirty="0" smtClean="0"/>
              <a:t>JFK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gymssium</a:t>
            </a:r>
            <a:r>
              <a:rPr lang="en-US" sz="800" strike="sngStrike" dirty="0" smtClean="0"/>
              <a:t>)</a:t>
            </a:r>
          </a:p>
          <a:p>
            <a:r>
              <a:rPr lang="en-US" sz="800" strike="sngStrike" dirty="0"/>
              <a:t> 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tomaahk</a:t>
            </a:r>
            <a:endParaRPr lang="en-US" sz="800" strike="sngStrike" dirty="0" smtClean="0"/>
          </a:p>
          <a:p>
            <a:pPr marL="285750" indent="-285750">
              <a:buFontTx/>
              <a:buChar char="-"/>
            </a:pPr>
            <a:r>
              <a:rPr lang="en-US" sz="800" strike="sngStrike" dirty="0" err="1" smtClean="0"/>
              <a:t>Ahomak</a:t>
            </a:r>
            <a:r>
              <a:rPr lang="en-US" sz="800" strike="sngStrike" dirty="0" smtClean="0"/>
              <a:t> Jamie</a:t>
            </a:r>
          </a:p>
          <a:p>
            <a:pPr marL="285750" indent="-285750">
              <a:buFontTx/>
              <a:buChar char="-"/>
            </a:pPr>
            <a:r>
              <a:rPr lang="en-US" sz="800" strike="sngStrike" dirty="0" err="1" smtClean="0"/>
              <a:t>Uni</a:t>
            </a:r>
            <a:r>
              <a:rPr lang="en-US" sz="800" strike="sngStrike" dirty="0" smtClean="0"/>
              <a:t> </a:t>
            </a:r>
            <a:r>
              <a:rPr lang="en-US" sz="800" dirty="0" smtClean="0"/>
              <a:t>GOD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corbolage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tomahaot</a:t>
            </a:r>
            <a:r>
              <a:rPr lang="en-US" sz="800" strike="sngStrike" dirty="0" smtClean="0"/>
              <a:t>. </a:t>
            </a:r>
            <a:r>
              <a:rPr lang="en-US" sz="800" dirty="0" smtClean="0"/>
              <a:t>§Abortion 212</a:t>
            </a:r>
          </a:p>
        </p:txBody>
      </p:sp>
      <p:cxnSp>
        <p:nvCxnSpPr>
          <p:cNvPr id="17" name="Straight Connector 16"/>
          <p:cNvCxnSpPr>
            <a:stCxn id="7" idx="3"/>
          </p:cNvCxnSpPr>
          <p:nvPr/>
        </p:nvCxnSpPr>
        <p:spPr>
          <a:xfrm flipH="1">
            <a:off x="2754086" y="2404978"/>
            <a:ext cx="12821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162800" y="1288870"/>
            <a:ext cx="2351314" cy="87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001000" y="1577153"/>
            <a:ext cx="185057" cy="147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153400" y="1729553"/>
            <a:ext cx="185057" cy="147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305800" y="1881953"/>
            <a:ext cx="185057" cy="147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458200" y="2034353"/>
            <a:ext cx="185057" cy="147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420100" y="1523819"/>
            <a:ext cx="185057" cy="147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572500" y="1676219"/>
            <a:ext cx="185057" cy="147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724900" y="1828619"/>
            <a:ext cx="185057" cy="147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877300" y="1981019"/>
            <a:ext cx="185057" cy="147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35898" y="1520059"/>
            <a:ext cx="185057" cy="147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588298" y="1672459"/>
            <a:ext cx="185057" cy="147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740698" y="1824859"/>
            <a:ext cx="185057" cy="147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893098" y="1977259"/>
            <a:ext cx="185057" cy="147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854998" y="1466725"/>
            <a:ext cx="185057" cy="147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007398" y="1619125"/>
            <a:ext cx="185057" cy="147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773355" y="1288870"/>
            <a:ext cx="951545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7162800" y="1288870"/>
            <a:ext cx="2536371" cy="1237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86" y="1877006"/>
            <a:ext cx="712638" cy="712638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 flipV="1">
            <a:off x="360962" y="1767486"/>
            <a:ext cx="1567543" cy="875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49" y="1372237"/>
            <a:ext cx="447675" cy="447675"/>
          </a:xfrm>
          <a:prstGeom prst="rect">
            <a:avLst/>
          </a:prstGeom>
        </p:spPr>
      </p:pic>
      <p:cxnSp>
        <p:nvCxnSpPr>
          <p:cNvPr id="46" name="Straight Connector 45"/>
          <p:cNvCxnSpPr/>
          <p:nvPr/>
        </p:nvCxnSpPr>
        <p:spPr>
          <a:xfrm flipV="1">
            <a:off x="842121" y="1271125"/>
            <a:ext cx="783771" cy="49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534886" y="1577153"/>
            <a:ext cx="2590800" cy="7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534886" y="2050985"/>
            <a:ext cx="2590800" cy="112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534886" y="1614016"/>
            <a:ext cx="3646714" cy="1237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ight Arrow 53"/>
          <p:cNvSpPr/>
          <p:nvPr/>
        </p:nvSpPr>
        <p:spPr>
          <a:xfrm>
            <a:off x="1709057" y="1981019"/>
            <a:ext cx="1045029" cy="42395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Berlin</a:t>
            </a:r>
            <a:endParaRPr lang="en-US" sz="800" strike="sngStrike" dirty="0"/>
          </a:p>
        </p:txBody>
      </p:sp>
    </p:spTree>
    <p:extLst>
      <p:ext uri="{BB962C8B-B14F-4D97-AF65-F5344CB8AC3E}">
        <p14:creationId xmlns:p14="http://schemas.microsoft.com/office/powerpoint/2010/main" val="342433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7253" y="1706336"/>
            <a:ext cx="2839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san </a:t>
            </a:r>
            <a:r>
              <a:rPr lang="en-US" dirty="0" err="1" smtClean="0"/>
              <a:t>francic</a:t>
            </a:r>
            <a:r>
              <a:rPr lang="en-US" dirty="0" smtClean="0"/>
              <a:t> theater 2014 </a:t>
            </a:r>
            <a:r>
              <a:rPr lang="en-US" dirty="0" err="1" smtClean="0"/>
              <a:t>july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762000"/>
            <a:ext cx="12192000" cy="174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development</a:t>
            </a:r>
            <a:endParaRPr lang="en-US" sz="1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272" y="2220486"/>
            <a:ext cx="838333" cy="555851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1869262" y="1948014"/>
            <a:ext cx="1336220" cy="11647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779" y="4259703"/>
            <a:ext cx="509340" cy="765401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2017939" y="3744685"/>
            <a:ext cx="1589314" cy="18832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7892" y="938285"/>
            <a:ext cx="2441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FBI:CPVA</a:t>
            </a:r>
            <a:endParaRPr lang="en-US" sz="4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373" y="3338447"/>
            <a:ext cx="563109" cy="778329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1847716" y="3284497"/>
            <a:ext cx="1354491" cy="17406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2400" y="3338447"/>
            <a:ext cx="414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VIRIGINA:  JFK(</a:t>
            </a:r>
            <a:r>
              <a:rPr lang="en-US" dirty="0" smtClean="0"/>
              <a:t>Finding the Visa boyfriend)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2135" y="3429000"/>
            <a:ext cx="252160" cy="298611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5464629" y="3523113"/>
            <a:ext cx="37446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337" y="5262883"/>
            <a:ext cx="406854" cy="590595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V="1">
            <a:off x="2344510" y="4361744"/>
            <a:ext cx="1589314" cy="18832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14799" y="4116776"/>
            <a:ext cx="480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ATOMICLOCK.FBI.CPVA.SQ (IBM:1D8723).PREA</a:t>
            </a:r>
            <a:endParaRPr lang="en-US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93" y="2981543"/>
            <a:ext cx="476317" cy="697598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 flipV="1">
            <a:off x="1438835" y="2792340"/>
            <a:ext cx="1118427" cy="8868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35" y="2701809"/>
            <a:ext cx="712638" cy="71263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98" y="2197040"/>
            <a:ext cx="447675" cy="44767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38" y="3550987"/>
            <a:ext cx="457217" cy="45721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43" y="3727611"/>
            <a:ext cx="240981" cy="361574"/>
          </a:xfrm>
          <a:prstGeom prst="rect">
            <a:avLst/>
          </a:prstGeom>
        </p:spPr>
      </p:pic>
      <p:cxnSp>
        <p:nvCxnSpPr>
          <p:cNvPr id="31" name="Straight Connector 30"/>
          <p:cNvCxnSpPr>
            <a:stCxn id="35" idx="1"/>
          </p:cNvCxnSpPr>
          <p:nvPr/>
        </p:nvCxnSpPr>
        <p:spPr>
          <a:xfrm flipV="1">
            <a:off x="1358792" y="3667774"/>
            <a:ext cx="509401" cy="4933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882475" y="3577243"/>
            <a:ext cx="484603" cy="5062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80235" y="2590428"/>
            <a:ext cx="825273" cy="8183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15617" y="2118760"/>
            <a:ext cx="825273" cy="8183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58792" y="4053363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30DM Berlin</a:t>
            </a:r>
            <a:endParaRPr lang="en-US" sz="800" strike="sngStrike" dirty="0"/>
          </a:p>
        </p:txBody>
      </p:sp>
      <p:sp>
        <p:nvSpPr>
          <p:cNvPr id="36" name="TextBox 35"/>
          <p:cNvSpPr txBox="1"/>
          <p:nvPr/>
        </p:nvSpPr>
        <p:spPr>
          <a:xfrm>
            <a:off x="4434080" y="3565582"/>
            <a:ext cx="22317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0.1 CIVIL CODE.1D8723.</a:t>
            </a:r>
            <a:r>
              <a:rPr lang="en-US" sz="800" strike="sngStrike" dirty="0" smtClean="0"/>
              <a:t>avg: </a:t>
            </a:r>
            <a:r>
              <a:rPr lang="en-US" sz="800" strike="sngStrike" dirty="0" err="1" smtClean="0"/>
              <a:t>IBM:HR.avg.diversity</a:t>
            </a:r>
            <a:endParaRPr lang="en-US" sz="800" strike="sngStrike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23268" y="4463407"/>
            <a:ext cx="453949" cy="411313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 flipV="1">
            <a:off x="1259439" y="4277131"/>
            <a:ext cx="825273" cy="8183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23268" y="436174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2002</a:t>
            </a:r>
            <a:endParaRPr lang="en-US" sz="800" strike="sngStrike" dirty="0"/>
          </a:p>
        </p:txBody>
      </p:sp>
      <p:sp>
        <p:nvSpPr>
          <p:cNvPr id="43" name="TextBox 42"/>
          <p:cNvSpPr txBox="1"/>
          <p:nvPr/>
        </p:nvSpPr>
        <p:spPr>
          <a:xfrm>
            <a:off x="537737" y="4179246"/>
            <a:ext cx="986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VP:PROF:LAW</a:t>
            </a:r>
            <a:endParaRPr lang="en-US" sz="11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36" y="1756839"/>
            <a:ext cx="368026" cy="368026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3607253" y="1891002"/>
            <a:ext cx="332694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288971" y="5262883"/>
            <a:ext cx="722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HOMICIDE:LUX</a:t>
            </a:r>
            <a:r>
              <a:rPr lang="en-US" dirty="0" err="1" smtClean="0"/>
              <a:t>.nonPolcieCity</a:t>
            </a:r>
            <a:r>
              <a:rPr lang="en-US" dirty="0" smtClean="0"/>
              <a:t>(</a:t>
            </a:r>
            <a:r>
              <a:rPr lang="en-US" strike="sngStrike" dirty="0" smtClean="0"/>
              <a:t>Las Vegas,</a:t>
            </a:r>
            <a:r>
              <a:rPr lang="en-US" dirty="0" smtClean="0"/>
              <a:t> </a:t>
            </a:r>
            <a:r>
              <a:rPr lang="en-US" strike="sngStrike" dirty="0" smtClean="0"/>
              <a:t>5DM Unlimited </a:t>
            </a:r>
            <a:r>
              <a:rPr lang="en-US" strike="sngStrike" dirty="0" err="1" smtClean="0"/>
              <a:t>Gamblin</a:t>
            </a:r>
            <a:r>
              <a:rPr lang="en-US" strike="sngStrike" dirty="0" smtClean="0"/>
              <a:t> Machine)</a:t>
            </a:r>
            <a:endParaRPr lang="en-US" strike="sngStrike" dirty="0"/>
          </a:p>
        </p:txBody>
      </p:sp>
      <p:sp>
        <p:nvSpPr>
          <p:cNvPr id="49" name="TextBox 48"/>
          <p:cNvSpPr txBox="1"/>
          <p:nvPr/>
        </p:nvSpPr>
        <p:spPr>
          <a:xfrm>
            <a:off x="8108215" y="509546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Benjamin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375888" y="2979610"/>
            <a:ext cx="2997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JFK.BULLET.SHOOTER.”PENG”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789714" y="5606140"/>
            <a:ext cx="399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VIRIGNIA</a:t>
            </a:r>
            <a:r>
              <a:rPr lang="en-US" dirty="0" smtClean="0"/>
              <a:t>(</a:t>
            </a:r>
            <a:r>
              <a:rPr lang="en-US" sz="800" strike="sngStrike" dirty="0" err="1" smtClean="0"/>
              <a:t>mgm</a:t>
            </a:r>
            <a:r>
              <a:rPr lang="en-US" sz="800" strike="sngStrike" dirty="0" smtClean="0"/>
              <a:t> grand. 5dm </a:t>
            </a:r>
            <a:r>
              <a:rPr lang="en-US" sz="800" strike="sngStrike" dirty="0" err="1" smtClean="0"/>
              <a:t>unlimed</a:t>
            </a:r>
            <a:r>
              <a:rPr lang="en-US" sz="800" strike="sngStrike" dirty="0" smtClean="0"/>
              <a:t> soviet and </a:t>
            </a:r>
            <a:r>
              <a:rPr lang="en-US" sz="800" strike="sngStrike" dirty="0" err="1" smtClean="0"/>
              <a:t>ddr</a:t>
            </a:r>
            <a:r>
              <a:rPr lang="en-US" sz="800" strike="sngStrike" dirty="0" smtClean="0"/>
              <a:t> paperwork from </a:t>
            </a:r>
            <a:r>
              <a:rPr lang="en-US" sz="800" strike="sngStrike" dirty="0" err="1" smtClean="0"/>
              <a:t>gorbchev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779" y="6113159"/>
            <a:ext cx="658258" cy="376781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 flipV="1">
            <a:off x="2518682" y="5975472"/>
            <a:ext cx="824247" cy="8291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915400" y="2716494"/>
            <a:ext cx="2518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41.FBI:WMD </a:t>
            </a:r>
            <a:r>
              <a:rPr lang="en-US" b="1" strike="sngStrike" dirty="0" smtClean="0"/>
              <a:t>for Theater</a:t>
            </a:r>
            <a:endParaRPr lang="en-US" b="1" strike="sngStrike" dirty="0"/>
          </a:p>
        </p:txBody>
      </p:sp>
    </p:spTree>
    <p:extLst>
      <p:ext uri="{BB962C8B-B14F-4D97-AF65-F5344CB8AC3E}">
        <p14:creationId xmlns:p14="http://schemas.microsoft.com/office/powerpoint/2010/main" val="164415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0473461" y="6244657"/>
            <a:ext cx="97583" cy="2146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72" y="5355771"/>
            <a:ext cx="538162" cy="538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934" y="2791505"/>
            <a:ext cx="2133600" cy="2133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1850572" y="5355771"/>
            <a:ext cx="1295400" cy="6749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823" y="5159148"/>
            <a:ext cx="721567" cy="67491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7896906" y="5148262"/>
            <a:ext cx="1295400" cy="6749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539" y="3030990"/>
            <a:ext cx="1316726" cy="189411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762000"/>
            <a:ext cx="12192000" cy="174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development</a:t>
            </a:r>
            <a:endParaRPr lang="en-US" sz="1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927" y="6134261"/>
            <a:ext cx="361950" cy="376757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8209118" y="6063503"/>
            <a:ext cx="721567" cy="5245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494" y="6168119"/>
            <a:ext cx="342899" cy="34289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8861814" y="5763305"/>
            <a:ext cx="840259" cy="10946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900" y="6244657"/>
            <a:ext cx="322489" cy="214602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V="1">
            <a:off x="9633202" y="5963671"/>
            <a:ext cx="527256" cy="6243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10304344" y="6063503"/>
            <a:ext cx="402771" cy="319607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985933" y="2515964"/>
            <a:ext cx="1030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“tootsie”</a:t>
            </a:r>
            <a:endParaRPr lang="en-US" strike="sngStrike" dirty="0"/>
          </a:p>
        </p:txBody>
      </p:sp>
      <p:sp>
        <p:nvSpPr>
          <p:cNvPr id="25" name="TextBox 24"/>
          <p:cNvSpPr txBox="1"/>
          <p:nvPr/>
        </p:nvSpPr>
        <p:spPr>
          <a:xfrm>
            <a:off x="8369139" y="2759581"/>
            <a:ext cx="115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MATHEW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069111" y="1829964"/>
            <a:ext cx="8959958" cy="7511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1"/>
          </p:cNvCxnSpPr>
          <p:nvPr/>
        </p:nvCxnSpPr>
        <p:spPr>
          <a:xfrm flipV="1">
            <a:off x="1069111" y="2188853"/>
            <a:ext cx="9638004" cy="16668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7010400" y="2452150"/>
            <a:ext cx="272143" cy="88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341651" y="1448724"/>
            <a:ext cx="1424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ATOMICLOCK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45" y="1414109"/>
            <a:ext cx="491770" cy="438561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H="1" flipV="1">
            <a:off x="9535886" y="1414109"/>
            <a:ext cx="986366" cy="4385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278" y="3349127"/>
            <a:ext cx="1281452" cy="1281452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>
            <a:off x="4465530" y="3478837"/>
            <a:ext cx="2022356" cy="842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782741" y="3003097"/>
            <a:ext cx="1902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IPX</a:t>
            </a:r>
            <a:r>
              <a:rPr lang="en-US" dirty="0" smtClean="0"/>
              <a:t> </a:t>
            </a:r>
            <a:r>
              <a:rPr lang="en-US" sz="800" strike="sngStrike" dirty="0" err="1" smtClean="0"/>
              <a:t>gohceo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dell,training</a:t>
            </a:r>
            <a:r>
              <a:rPr lang="en-US" sz="800" strike="sngStrike" dirty="0"/>
              <a:t> </a:t>
            </a:r>
            <a:r>
              <a:rPr lang="en-US" sz="800" strike="sngStrike" dirty="0" err="1" smtClean="0"/>
              <a:t>nazi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souute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sp>
        <p:nvSpPr>
          <p:cNvPr id="43" name="TextBox 42"/>
          <p:cNvSpPr txBox="1"/>
          <p:nvPr/>
        </p:nvSpPr>
        <p:spPr>
          <a:xfrm>
            <a:off x="5183953" y="2863625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Phil bush</a:t>
            </a:r>
            <a:endParaRPr lang="en-US" strike="sngStrike" dirty="0"/>
          </a:p>
        </p:txBody>
      </p:sp>
      <p:sp>
        <p:nvSpPr>
          <p:cNvPr id="44" name="TextBox 43"/>
          <p:cNvSpPr txBox="1"/>
          <p:nvPr/>
        </p:nvSpPr>
        <p:spPr>
          <a:xfrm>
            <a:off x="4252947" y="2661658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HOMCIDE:LUX:COINTOWN:EXT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6912429" y="2485515"/>
            <a:ext cx="1838448" cy="88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569901" y="2581078"/>
            <a:ext cx="691304" cy="473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5801609" y="2588759"/>
            <a:ext cx="3308885" cy="110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82741" y="4660106"/>
            <a:ext cx="25154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trike="sngStrike" dirty="0" smtClean="0"/>
              <a:t>Thomas-is-dieter[]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- </a:t>
            </a:r>
            <a:r>
              <a:rPr lang="en-US" sz="1000" strike="sngStrike" dirty="0" err="1" smtClean="0"/>
              <a:t>thomase</a:t>
            </a:r>
            <a:r>
              <a:rPr lang="en-US" sz="1000" strike="sngStrike" dirty="0" smtClean="0"/>
              <a:t> </a:t>
            </a:r>
            <a:r>
              <a:rPr lang="en-US" sz="1000" strike="sngStrike" dirty="0" err="1" smtClean="0"/>
              <a:t>wieland</a:t>
            </a:r>
            <a:r>
              <a:rPr lang="en-US" sz="1000" strike="sngStrike" dirty="0" smtClean="0"/>
              <a:t> </a:t>
            </a:r>
            <a:r>
              <a:rPr lang="en-US" sz="1000" dirty="0" smtClean="0"/>
              <a:t>0.1 </a:t>
            </a:r>
            <a:r>
              <a:rPr lang="en-US" sz="1000" dirty="0" err="1" smtClean="0"/>
              <a:t>AUSCHWITZ:furniss</a:t>
            </a:r>
            <a:r>
              <a:rPr lang="en-US" sz="1000" dirty="0" smtClean="0"/>
              <a:t>[]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- </a:t>
            </a:r>
            <a:r>
              <a:rPr lang="en-US" sz="1000" strike="sngStrike" dirty="0" err="1" smtClean="0"/>
              <a:t>thoams</a:t>
            </a:r>
            <a:r>
              <a:rPr lang="en-US" sz="1000" strike="sngStrike" dirty="0" smtClean="0"/>
              <a:t> </a:t>
            </a:r>
            <a:r>
              <a:rPr lang="en-US" sz="1000" strike="sngStrike" dirty="0" err="1" smtClean="0"/>
              <a:t>nees</a:t>
            </a:r>
            <a:endParaRPr lang="en-US" sz="1000" strike="sngStrike" dirty="0"/>
          </a:p>
        </p:txBody>
      </p:sp>
      <p:sp>
        <p:nvSpPr>
          <p:cNvPr id="53" name="TextBox 52"/>
          <p:cNvSpPr txBox="1"/>
          <p:nvPr/>
        </p:nvSpPr>
        <p:spPr>
          <a:xfrm>
            <a:off x="4456369" y="439095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2009</a:t>
            </a:r>
            <a:endParaRPr lang="en-US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83" y="5086638"/>
            <a:ext cx="457473" cy="313985"/>
          </a:xfrm>
          <a:prstGeom prst="rect">
            <a:avLst/>
          </a:prstGeom>
        </p:spPr>
      </p:pic>
      <p:cxnSp>
        <p:nvCxnSpPr>
          <p:cNvPr id="56" name="Straight Connector 55"/>
          <p:cNvCxnSpPr/>
          <p:nvPr/>
        </p:nvCxnSpPr>
        <p:spPr>
          <a:xfrm flipV="1">
            <a:off x="5888113" y="5046345"/>
            <a:ext cx="599773" cy="578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793525" y="576867"/>
            <a:ext cx="181992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strike="sngStrike" dirty="0" smtClean="0"/>
              <a:t>IPX</a:t>
            </a:r>
            <a:endParaRPr lang="en-US" sz="9600" strike="sngStrike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483" y="1053238"/>
            <a:ext cx="447675" cy="447675"/>
          </a:xfrm>
          <a:prstGeom prst="rect">
            <a:avLst/>
          </a:prstGeom>
        </p:spPr>
      </p:pic>
      <p:cxnSp>
        <p:nvCxnSpPr>
          <p:cNvPr id="61" name="Straight Connector 60"/>
          <p:cNvCxnSpPr/>
          <p:nvPr/>
        </p:nvCxnSpPr>
        <p:spPr>
          <a:xfrm flipV="1">
            <a:off x="2231572" y="1053238"/>
            <a:ext cx="1269566" cy="580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239" y="1061046"/>
            <a:ext cx="440295" cy="440295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2612571" y="1186543"/>
            <a:ext cx="1640376" cy="227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 smtClean="0"/>
              <a:t>Ghcoeh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micha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10304344" y="5624853"/>
            <a:ext cx="402771" cy="963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99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762000"/>
            <a:ext cx="12192000" cy="174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development</a:t>
            </a: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6470276" y="2482334"/>
            <a:ext cx="3117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41.FBI:WMD for Movie Theater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0" y="1177444"/>
            <a:ext cx="520727" cy="5207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068" y="2079328"/>
            <a:ext cx="391886" cy="587829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4670740" y="1924207"/>
            <a:ext cx="1360714" cy="89807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069" y="3086648"/>
            <a:ext cx="283028" cy="428367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4708839" y="2667157"/>
            <a:ext cx="1360714" cy="89807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857" y="1813366"/>
            <a:ext cx="672755" cy="1489085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3206611" y="1924207"/>
            <a:ext cx="1143001" cy="12872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4268" y="1481774"/>
            <a:ext cx="1859922" cy="200112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751113" y="1437807"/>
            <a:ext cx="3015344" cy="1925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604325" y="1236265"/>
            <a:ext cx="1632177" cy="256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000" b="1" strike="sngStrike" dirty="0">
                <a:solidFill>
                  <a:srgbClr val="000000"/>
                </a:solidFill>
                <a:latin typeface="Arial" panose="020B0604020202020204" pitchFamily="34" charset="0"/>
              </a:rPr>
              <a:t>Charles Manson Part 01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3090" y="4002019"/>
            <a:ext cx="1781377" cy="125065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983879" y="4002019"/>
            <a:ext cx="2090057" cy="25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CHART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6983879" y="4330420"/>
            <a:ext cx="2090057" cy="968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899041" y="5320130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JOSEPHE[]</a:t>
            </a:r>
            <a:endParaRPr lang="en-US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744" y="5689462"/>
            <a:ext cx="744904" cy="1117357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4349612" y="5689462"/>
            <a:ext cx="1877017" cy="7875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502012" y="5841862"/>
            <a:ext cx="1877017" cy="7875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654412" y="5994262"/>
            <a:ext cx="1877017" cy="7875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806812" y="6146662"/>
            <a:ext cx="1877017" cy="7875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412588" y="5494357"/>
            <a:ext cx="1877017" cy="7875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4252" y="5656487"/>
            <a:ext cx="45727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G.</a:t>
            </a:r>
            <a:r>
              <a:rPr lang="en-US" sz="800" b="1" strike="sngStrike" dirty="0" smtClean="0"/>
              <a:t>(</a:t>
            </a:r>
            <a:r>
              <a:rPr lang="en-US" sz="800" b="1" strike="sngStrike" dirty="0" err="1" smtClean="0"/>
              <a:t>waterboading</a:t>
            </a:r>
            <a:r>
              <a:rPr lang="en-US" sz="800" b="1" strike="sngStrike" dirty="0" smtClean="0"/>
              <a:t>)</a:t>
            </a:r>
            <a:r>
              <a:rPr lang="en-US" b="1" dirty="0" err="1" smtClean="0"/>
              <a:t>HOMCE:LUX</a:t>
            </a:r>
            <a:r>
              <a:rPr lang="en-US" dirty="0" err="1" smtClean="0"/>
              <a:t>.nonPioceCIty</a:t>
            </a:r>
            <a:r>
              <a:rPr lang="en-US" dirty="0" smtClean="0"/>
              <a:t>(</a:t>
            </a:r>
            <a:r>
              <a:rPr lang="en-US" strike="sngStrike" dirty="0" smtClean="0"/>
              <a:t>las </a:t>
            </a:r>
            <a:r>
              <a:rPr lang="en-US" strike="sngStrike" dirty="0" err="1" smtClean="0"/>
              <a:t>vegas</a:t>
            </a:r>
            <a:r>
              <a:rPr lang="en-US" strike="sngStrike" dirty="0" smtClean="0"/>
              <a:t>)</a:t>
            </a:r>
          </a:p>
          <a:p>
            <a:r>
              <a:rPr lang="en-US" sz="800" strike="sngStrike" dirty="0" smtClean="0"/>
              <a:t>Facebook drops </a:t>
            </a:r>
            <a:r>
              <a:rPr lang="en-US" sz="800" strike="sngStrike" dirty="0" err="1" smtClean="0"/>
              <a:t>lds</a:t>
            </a:r>
            <a:endParaRPr lang="en-US" sz="800" strike="sngStrike" dirty="0" smtClean="0"/>
          </a:p>
          <a:p>
            <a:r>
              <a:rPr lang="en-US" b="1" dirty="0" smtClean="0"/>
              <a:t>NAME CHANGE</a:t>
            </a:r>
            <a:r>
              <a:rPr lang="en-US" strike="sngStrike" dirty="0" smtClean="0"/>
              <a:t>(free pizza)</a:t>
            </a:r>
            <a:endParaRPr lang="en-US" strike="sngStrik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482" y="5613262"/>
            <a:ext cx="677425" cy="1016138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 flipV="1">
            <a:off x="6983879" y="5832859"/>
            <a:ext cx="1360714" cy="89807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801532" y="5439090"/>
            <a:ext cx="1360714" cy="89807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17410" y="5613262"/>
            <a:ext cx="1492907" cy="100771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8479971" y="5832859"/>
            <a:ext cx="2275115" cy="415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903028" y="5180503"/>
            <a:ext cx="5249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Babtism</a:t>
            </a:r>
            <a:r>
              <a:rPr lang="en-US" dirty="0" smtClean="0"/>
              <a:t> FBI:KIDNAPG:WWI(</a:t>
            </a:r>
            <a:r>
              <a:rPr lang="en-US" dirty="0" err="1" smtClean="0"/>
              <a:t>nonPiceICty</a:t>
            </a:r>
            <a:r>
              <a:rPr lang="en-US" dirty="0" smtClean="0"/>
              <a:t>(</a:t>
            </a:r>
            <a:r>
              <a:rPr lang="en-US" dirty="0" err="1" smtClean="0"/>
              <a:t>kuppenheim</a:t>
            </a:r>
            <a:r>
              <a:rPr lang="en-US" dirty="0" smtClean="0"/>
              <a:t>)</a:t>
            </a:r>
          </a:p>
          <a:p>
            <a:r>
              <a:rPr lang="en-US" dirty="0" smtClean="0"/>
              <a:t>FBI:HOMICE:MAYOR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prises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17410" y="4404446"/>
            <a:ext cx="963566" cy="640727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endCxn id="26" idx="1"/>
          </p:cNvCxnSpPr>
          <p:nvPr/>
        </p:nvCxnSpPr>
        <p:spPr>
          <a:xfrm flipV="1">
            <a:off x="9731829" y="4724810"/>
            <a:ext cx="485581" cy="77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387344" y="4070211"/>
            <a:ext cx="175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Thaams</a:t>
            </a:r>
            <a:r>
              <a:rPr lang="en-US" dirty="0" smtClean="0"/>
              <a:t>-is-dieter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573" y="3697378"/>
            <a:ext cx="454509" cy="454509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>
            <a:off x="9187543" y="3615110"/>
            <a:ext cx="1340178" cy="5119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320914" y="4039732"/>
            <a:ext cx="1860062" cy="2864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619" y="3350929"/>
            <a:ext cx="478143" cy="328172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9514171" y="3223797"/>
            <a:ext cx="1340178" cy="5119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844" y="2843361"/>
            <a:ext cx="398788" cy="398788"/>
          </a:xfrm>
          <a:prstGeom prst="rect">
            <a:avLst/>
          </a:prstGeom>
        </p:spPr>
      </p:pic>
      <p:cxnSp>
        <p:nvCxnSpPr>
          <p:cNvPr id="46" name="Straight Connector 45"/>
          <p:cNvCxnSpPr/>
          <p:nvPr/>
        </p:nvCxnSpPr>
        <p:spPr>
          <a:xfrm>
            <a:off x="9320914" y="2908046"/>
            <a:ext cx="1340178" cy="5119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1783148"/>
            <a:ext cx="767870" cy="988923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9387344" y="1924207"/>
            <a:ext cx="986742" cy="8980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9857632" y="2417877"/>
            <a:ext cx="1106231" cy="1438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863" y="1881149"/>
            <a:ext cx="754605" cy="497602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10963863" y="1698171"/>
            <a:ext cx="858023" cy="10739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1180976" y="1737297"/>
            <a:ext cx="858023" cy="10739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864745" y="1845763"/>
            <a:ext cx="858023" cy="10739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320914" y="1813366"/>
            <a:ext cx="794850" cy="460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39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136815" y="1125939"/>
            <a:ext cx="18662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Out </a:t>
            </a:r>
            <a:r>
              <a:rPr lang="en-US" sz="800" strike="sngStrike" dirty="0" err="1" smtClean="0"/>
              <a:t>Sond</a:t>
            </a:r>
            <a:r>
              <a:rPr lang="en-US" sz="800" strike="sngStrike" dirty="0" smtClean="0"/>
              <a:t> I give you all my finger, </a:t>
            </a:r>
            <a:r>
              <a:rPr lang="en-US" sz="800" strike="sngStrike" dirty="0" err="1" smtClean="0"/>
              <a:t>danile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762000"/>
            <a:ext cx="12192000" cy="174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development</a:t>
            </a: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6470276" y="2482334"/>
            <a:ext cx="3117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41.FBI:WMD for Movie Theater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0" y="1177444"/>
            <a:ext cx="520727" cy="5207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068" y="2079328"/>
            <a:ext cx="391886" cy="587829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4670740" y="1924207"/>
            <a:ext cx="1360714" cy="89807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069" y="3086648"/>
            <a:ext cx="283028" cy="428367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4708839" y="2667157"/>
            <a:ext cx="1360714" cy="89807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857" y="1813366"/>
            <a:ext cx="672755" cy="1489085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3206611" y="1924207"/>
            <a:ext cx="1143001" cy="12872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4268" y="1481774"/>
            <a:ext cx="1859922" cy="200112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751113" y="1437807"/>
            <a:ext cx="3015344" cy="1925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604325" y="1236265"/>
            <a:ext cx="1632177" cy="256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000" b="1" strike="sngStrike" dirty="0">
                <a:solidFill>
                  <a:srgbClr val="000000"/>
                </a:solidFill>
                <a:latin typeface="Arial" panose="020B0604020202020204" pitchFamily="34" charset="0"/>
              </a:rPr>
              <a:t>Charles Manson Part 01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3090" y="4002019"/>
            <a:ext cx="1781377" cy="125065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983879" y="4002019"/>
            <a:ext cx="2090057" cy="25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CHART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6983879" y="4330420"/>
            <a:ext cx="2090057" cy="968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899041" y="5320130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JOSEPHE[]</a:t>
            </a:r>
            <a:endParaRPr lang="en-US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744" y="5689462"/>
            <a:ext cx="744904" cy="1117357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4349612" y="5689462"/>
            <a:ext cx="1877017" cy="7875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502012" y="5841862"/>
            <a:ext cx="1877017" cy="7875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654412" y="5994262"/>
            <a:ext cx="1877017" cy="7875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806812" y="6146662"/>
            <a:ext cx="1877017" cy="7875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412588" y="5494357"/>
            <a:ext cx="1877017" cy="7875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4252" y="5656487"/>
            <a:ext cx="45727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G.</a:t>
            </a:r>
            <a:r>
              <a:rPr lang="en-US" sz="800" b="1" strike="sngStrike" dirty="0" smtClean="0"/>
              <a:t>(</a:t>
            </a:r>
            <a:r>
              <a:rPr lang="en-US" sz="800" b="1" strike="sngStrike" dirty="0" err="1" smtClean="0"/>
              <a:t>waterboading</a:t>
            </a:r>
            <a:r>
              <a:rPr lang="en-US" sz="800" b="1" strike="sngStrike" dirty="0" smtClean="0"/>
              <a:t>)</a:t>
            </a:r>
            <a:r>
              <a:rPr lang="en-US" b="1" dirty="0" err="1" smtClean="0"/>
              <a:t>HOMCE:LUX</a:t>
            </a:r>
            <a:r>
              <a:rPr lang="en-US" dirty="0" err="1" smtClean="0"/>
              <a:t>.nonPioceCIty</a:t>
            </a:r>
            <a:r>
              <a:rPr lang="en-US" dirty="0" smtClean="0"/>
              <a:t>(</a:t>
            </a:r>
            <a:r>
              <a:rPr lang="en-US" strike="sngStrike" dirty="0" smtClean="0"/>
              <a:t>las </a:t>
            </a:r>
            <a:r>
              <a:rPr lang="en-US" strike="sngStrike" dirty="0" err="1" smtClean="0"/>
              <a:t>vegas</a:t>
            </a:r>
            <a:r>
              <a:rPr lang="en-US" strike="sngStrike" dirty="0" smtClean="0"/>
              <a:t>)</a:t>
            </a:r>
          </a:p>
          <a:p>
            <a:r>
              <a:rPr lang="en-US" sz="800" strike="sngStrike" dirty="0" smtClean="0"/>
              <a:t>Facebook drops </a:t>
            </a:r>
            <a:r>
              <a:rPr lang="en-US" sz="800" strike="sngStrike" dirty="0" err="1" smtClean="0"/>
              <a:t>lds</a:t>
            </a:r>
            <a:endParaRPr lang="en-US" sz="800" strike="sngStrike" dirty="0" smtClean="0"/>
          </a:p>
          <a:p>
            <a:r>
              <a:rPr lang="en-US" b="1" dirty="0" smtClean="0"/>
              <a:t>NAME CHANGE</a:t>
            </a:r>
            <a:r>
              <a:rPr lang="en-US" strike="sngStrike" dirty="0" smtClean="0"/>
              <a:t>(free pizza)</a:t>
            </a:r>
            <a:endParaRPr lang="en-US" strike="sngStrik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482" y="5613262"/>
            <a:ext cx="677425" cy="1016138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 flipV="1">
            <a:off x="6983879" y="5832859"/>
            <a:ext cx="1360714" cy="89807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801532" y="5439090"/>
            <a:ext cx="1360714" cy="89807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17410" y="5613262"/>
            <a:ext cx="1492907" cy="100771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8479971" y="5832859"/>
            <a:ext cx="2275115" cy="4152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903028" y="5180503"/>
            <a:ext cx="5249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Babtism</a:t>
            </a:r>
            <a:r>
              <a:rPr lang="en-US" dirty="0" smtClean="0"/>
              <a:t> FBI:KIDNAPG:WWI(</a:t>
            </a:r>
            <a:r>
              <a:rPr lang="en-US" dirty="0" err="1" smtClean="0"/>
              <a:t>nonPiceICty</a:t>
            </a:r>
            <a:r>
              <a:rPr lang="en-US" dirty="0" smtClean="0"/>
              <a:t>(</a:t>
            </a:r>
            <a:r>
              <a:rPr lang="en-US" dirty="0" err="1" smtClean="0"/>
              <a:t>kuppenheim</a:t>
            </a:r>
            <a:r>
              <a:rPr lang="en-US" dirty="0" smtClean="0"/>
              <a:t>)</a:t>
            </a:r>
          </a:p>
          <a:p>
            <a:r>
              <a:rPr lang="en-US" dirty="0" smtClean="0"/>
              <a:t>FBI:HOMICE:MAYOR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prises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17410" y="4404446"/>
            <a:ext cx="963566" cy="640727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endCxn id="26" idx="1"/>
          </p:cNvCxnSpPr>
          <p:nvPr/>
        </p:nvCxnSpPr>
        <p:spPr>
          <a:xfrm flipV="1">
            <a:off x="9731829" y="4724810"/>
            <a:ext cx="485581" cy="77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387344" y="4070211"/>
            <a:ext cx="175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Thaams</a:t>
            </a:r>
            <a:r>
              <a:rPr lang="en-US" dirty="0" smtClean="0"/>
              <a:t>-is-dieter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573" y="3697378"/>
            <a:ext cx="454509" cy="454509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>
            <a:off x="9187543" y="3615110"/>
            <a:ext cx="1340178" cy="5119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320914" y="4039732"/>
            <a:ext cx="1860062" cy="2864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619" y="3350929"/>
            <a:ext cx="478143" cy="328172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9514171" y="3223797"/>
            <a:ext cx="1340178" cy="5119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844" y="2843361"/>
            <a:ext cx="398788" cy="398788"/>
          </a:xfrm>
          <a:prstGeom prst="rect">
            <a:avLst/>
          </a:prstGeom>
        </p:spPr>
      </p:pic>
      <p:cxnSp>
        <p:nvCxnSpPr>
          <p:cNvPr id="46" name="Straight Connector 45"/>
          <p:cNvCxnSpPr/>
          <p:nvPr/>
        </p:nvCxnSpPr>
        <p:spPr>
          <a:xfrm>
            <a:off x="9320914" y="2908046"/>
            <a:ext cx="1340178" cy="5119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1783148"/>
            <a:ext cx="767870" cy="988923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9387344" y="1924207"/>
            <a:ext cx="986742" cy="8980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9857632" y="2417877"/>
            <a:ext cx="1106231" cy="1438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863" y="1881149"/>
            <a:ext cx="754605" cy="497602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10963863" y="1698171"/>
            <a:ext cx="858023" cy="10739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1180976" y="1737297"/>
            <a:ext cx="858023" cy="10739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864745" y="1845763"/>
            <a:ext cx="858023" cy="10739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320914" y="1813366"/>
            <a:ext cx="794850" cy="460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398" y="1462713"/>
            <a:ext cx="565188" cy="84778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582102" y="1350655"/>
            <a:ext cx="2302269" cy="1071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WHTIEHOSUE.PENSOGN.BASE.PAUL.(</a:t>
            </a:r>
            <a:r>
              <a:rPr lang="en-US" strike="sngStrike" dirty="0" smtClean="0"/>
              <a:t>backup</a:t>
            </a:r>
            <a:r>
              <a:rPr lang="en-US" dirty="0" smtClean="0"/>
              <a:t>)</a:t>
            </a:r>
          </a:p>
          <a:p>
            <a:pPr algn="ctr"/>
            <a:r>
              <a:rPr lang="en-US" b="1" dirty="0" smtClean="0"/>
              <a:t>JFK</a:t>
            </a:r>
            <a:r>
              <a:rPr lang="en-US" dirty="0" smtClean="0"/>
              <a:t>(University)</a:t>
            </a:r>
          </a:p>
          <a:p>
            <a:pPr algn="ctr"/>
            <a:r>
              <a:rPr lang="en-US" sz="800" strike="sngStrike" dirty="0" err="1" smtClean="0"/>
              <a:t>stepnei</a:t>
            </a:r>
            <a:endParaRPr lang="en-US" sz="800" strike="sngStrike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83879" y="950048"/>
            <a:ext cx="271597" cy="402968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6598371" y="985083"/>
            <a:ext cx="2286000" cy="2893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VIRGINIA.MARY</a:t>
            </a:r>
            <a:endParaRPr lang="en-US" dirty="0"/>
          </a:p>
        </p:txBody>
      </p:sp>
      <p:sp>
        <p:nvSpPr>
          <p:cNvPr id="48" name="Heart 47"/>
          <p:cNvSpPr/>
          <p:nvPr/>
        </p:nvSpPr>
        <p:spPr>
          <a:xfrm>
            <a:off x="8837867" y="872136"/>
            <a:ext cx="1614895" cy="1324931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LACE</a:t>
            </a:r>
            <a:endParaRPr lang="en-US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413294" y="1040983"/>
            <a:ext cx="1691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.default.</a:t>
            </a:r>
            <a:r>
              <a:rPr lang="en-US" dirty="0" smtClean="0"/>
              <a:t>1D8723</a:t>
            </a:r>
          </a:p>
          <a:p>
            <a:r>
              <a:rPr lang="en-US" dirty="0" smtClean="0"/>
              <a:t>HOMCE:NANA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6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1783148"/>
            <a:ext cx="767870" cy="98892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9387344" y="1924207"/>
            <a:ext cx="986742" cy="8980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9857632" y="2417877"/>
            <a:ext cx="1106231" cy="1438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863" y="1881149"/>
            <a:ext cx="754605" cy="49760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0963863" y="1698171"/>
            <a:ext cx="858023" cy="10739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180976" y="1737297"/>
            <a:ext cx="858023" cy="10739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864745" y="1845763"/>
            <a:ext cx="858023" cy="10739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320914" y="1813366"/>
            <a:ext cx="794850" cy="460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66" y="3135085"/>
            <a:ext cx="344721" cy="4612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1100" y="2232591"/>
            <a:ext cx="2359783" cy="180498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593771" y="2998000"/>
            <a:ext cx="4049485" cy="1233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322" y="4294767"/>
            <a:ext cx="798561" cy="106612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531428" y="4495800"/>
            <a:ext cx="1698172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901" y="4294767"/>
            <a:ext cx="878724" cy="878724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2677886" y="4495800"/>
            <a:ext cx="2383740" cy="2830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402006" y="5819109"/>
            <a:ext cx="245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/>
              <a:t>skatepark</a:t>
            </a:r>
            <a:r>
              <a:rPr lang="en-US" strike="sngStrike" dirty="0"/>
              <a:t> </a:t>
            </a:r>
            <a:r>
              <a:rPr lang="en-US" strike="sngStrike" dirty="0" smtClean="0"/>
              <a:t>west </a:t>
            </a:r>
            <a:r>
              <a:rPr lang="en-US" strike="sngStrike" dirty="0" err="1"/>
              <a:t>germany</a:t>
            </a:r>
            <a:endParaRPr lang="en-US" strike="sngStrike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971" y="5946376"/>
            <a:ext cx="315686" cy="287647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3483429" y="5946376"/>
            <a:ext cx="1110342" cy="2876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741511" y="5720867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1988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139" y="3621710"/>
            <a:ext cx="876300" cy="8763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746171" y="4294767"/>
            <a:ext cx="14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NAVY.SAYLOR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762000"/>
            <a:ext cx="12192000" cy="174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development</a:t>
            </a:r>
            <a:endParaRPr lang="en-US" sz="10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6630991" y="1783148"/>
            <a:ext cx="1718352" cy="22125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6848104" y="1915481"/>
            <a:ext cx="1718352" cy="22125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681263" y="2507041"/>
            <a:ext cx="5092623" cy="2822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566560" y="4836172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Store[]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574" y="5268686"/>
            <a:ext cx="718558" cy="4041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387344" y="5268686"/>
            <a:ext cx="1476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Tyson and </a:t>
            </a:r>
            <a:r>
              <a:rPr lang="en-US" sz="800" strike="sngStrike" dirty="0" err="1" smtClean="0"/>
              <a:t>Braodn</a:t>
            </a:r>
            <a:r>
              <a:rPr lang="en-US" sz="800" strike="sngStrike" dirty="0" smtClean="0"/>
              <a:t>-Ball </a:t>
            </a:r>
            <a:r>
              <a:rPr lang="en-US" sz="800" strike="sngStrike" dirty="0" err="1" smtClean="0"/>
              <a:t>berings</a:t>
            </a:r>
            <a:r>
              <a:rPr lang="en-US" sz="800" strike="sngStrike" dirty="0" smtClean="0"/>
              <a:t> </a:t>
            </a:r>
            <a:endParaRPr lang="en-US" sz="800" strike="sngStrike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0646229" y="5061857"/>
            <a:ext cx="963758" cy="884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" idx="3"/>
          </p:cNvCxnSpPr>
          <p:nvPr/>
        </p:nvCxnSpPr>
        <p:spPr>
          <a:xfrm>
            <a:off x="10410747" y="5020838"/>
            <a:ext cx="9764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631865" y="5898461"/>
            <a:ext cx="148790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strike="sngStrike" dirty="0"/>
              <a:t>yogurt store </a:t>
            </a:r>
            <a:r>
              <a:rPr lang="en-US" sz="1050" strike="sngStrike" dirty="0" smtClean="0"/>
              <a:t>1984 </a:t>
            </a:r>
            <a:r>
              <a:rPr lang="en-US" sz="1050" strike="sngStrike" dirty="0" err="1"/>
              <a:t>ybmc</a:t>
            </a:r>
            <a:endParaRPr lang="en-US" sz="1050" strike="sngStrike" dirty="0"/>
          </a:p>
        </p:txBody>
      </p:sp>
      <p:sp>
        <p:nvSpPr>
          <p:cNvPr id="36" name="Rectangle 35"/>
          <p:cNvSpPr/>
          <p:nvPr/>
        </p:nvSpPr>
        <p:spPr>
          <a:xfrm>
            <a:off x="9718339" y="6177581"/>
            <a:ext cx="85472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strike="sngStrike" dirty="0"/>
              <a:t>yogurt </a:t>
            </a:r>
            <a:r>
              <a:rPr lang="en-US" sz="1050" strike="sngStrike" dirty="0" smtClean="0"/>
              <a:t>store</a:t>
            </a:r>
            <a:endParaRPr lang="en-US" sz="1050" strike="sngStrike" dirty="0"/>
          </a:p>
        </p:txBody>
      </p:sp>
      <p:sp>
        <p:nvSpPr>
          <p:cNvPr id="37" name="TextBox 36"/>
          <p:cNvSpPr txBox="1"/>
          <p:nvPr/>
        </p:nvSpPr>
        <p:spPr>
          <a:xfrm>
            <a:off x="9231086" y="4734129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JOHN</a:t>
            </a:r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9718339" y="5020838"/>
            <a:ext cx="139293" cy="121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698" y="4437098"/>
            <a:ext cx="374876" cy="227001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>
          <a:xfrm flipV="1">
            <a:off x="10374086" y="4231134"/>
            <a:ext cx="602778" cy="5633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207887" y="3903114"/>
            <a:ext cx="254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1990 KING.PREA.WORMS</a:t>
            </a:r>
            <a:endParaRPr lang="en-US" dirty="0"/>
          </a:p>
        </p:txBody>
      </p:sp>
      <p:cxnSp>
        <p:nvCxnSpPr>
          <p:cNvPr id="45" name="Straight Arrow Connector 44"/>
          <p:cNvCxnSpPr>
            <a:endCxn id="40" idx="1"/>
          </p:cNvCxnSpPr>
          <p:nvPr/>
        </p:nvCxnSpPr>
        <p:spPr>
          <a:xfrm>
            <a:off x="9963460" y="4328519"/>
            <a:ext cx="497238" cy="22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298" y="6291074"/>
            <a:ext cx="562458" cy="269077"/>
          </a:xfrm>
          <a:prstGeom prst="rect">
            <a:avLst/>
          </a:prstGeom>
        </p:spPr>
      </p:pic>
      <p:cxnSp>
        <p:nvCxnSpPr>
          <p:cNvPr id="48" name="Straight Connector 47"/>
          <p:cNvCxnSpPr/>
          <p:nvPr/>
        </p:nvCxnSpPr>
        <p:spPr>
          <a:xfrm flipV="1">
            <a:off x="10566560" y="6147066"/>
            <a:ext cx="987572" cy="4196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4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7253" y="1706336"/>
            <a:ext cx="2839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san </a:t>
            </a:r>
            <a:r>
              <a:rPr lang="en-US" dirty="0" err="1" smtClean="0"/>
              <a:t>francic</a:t>
            </a:r>
            <a:r>
              <a:rPr lang="en-US" dirty="0" smtClean="0"/>
              <a:t> theater 2014 </a:t>
            </a:r>
            <a:r>
              <a:rPr lang="en-US" dirty="0" err="1" smtClean="0"/>
              <a:t>july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762000"/>
            <a:ext cx="12192000" cy="174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development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17892" y="938285"/>
            <a:ext cx="2441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FBI:CPVA</a:t>
            </a:r>
            <a:endParaRPr lang="en-US" sz="48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36" y="1756839"/>
            <a:ext cx="368026" cy="368026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3607253" y="1891002"/>
            <a:ext cx="332694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524000" y="1404257"/>
            <a:ext cx="3657600" cy="409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12229" y="1534886"/>
            <a:ext cx="3777342" cy="353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22371" y="936171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2014</a:t>
            </a:r>
            <a:endParaRPr lang="en-US" b="1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071" y="1000806"/>
            <a:ext cx="773985" cy="61980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884701" y="1107445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41.SQ.9-1-1</a:t>
            </a:r>
            <a:endParaRPr lang="en-US" sz="11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822371" y="1119768"/>
            <a:ext cx="272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 ATOCKCOLI(Timer)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51" y="1220937"/>
            <a:ext cx="215371" cy="258445"/>
          </a:xfrm>
          <a:prstGeom prst="rect">
            <a:avLst/>
          </a:prstGeom>
        </p:spPr>
      </p:pic>
      <p:cxnSp>
        <p:nvCxnSpPr>
          <p:cNvPr id="55" name="Straight Connector 54"/>
          <p:cNvCxnSpPr/>
          <p:nvPr/>
        </p:nvCxnSpPr>
        <p:spPr>
          <a:xfrm>
            <a:off x="6847114" y="1304434"/>
            <a:ext cx="1317172" cy="457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089571" y="488813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Calc</a:t>
            </a:r>
            <a:endParaRPr lang="en-US" b="1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478" y="1007079"/>
            <a:ext cx="914402" cy="929642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 flipV="1">
            <a:off x="9254051" y="1756839"/>
            <a:ext cx="749920" cy="3131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35940" y="1752055"/>
            <a:ext cx="19030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/>
              <a:t>2014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10093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273</Words>
  <Application>Microsoft Office PowerPoint</Application>
  <PresentationFormat>Widescreen</PresentationFormat>
  <Paragraphs>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12</cp:revision>
  <dcterms:created xsi:type="dcterms:W3CDTF">2023-06-20T13:10:13Z</dcterms:created>
  <dcterms:modified xsi:type="dcterms:W3CDTF">2023-06-20T14:59:58Z</dcterms:modified>
</cp:coreProperties>
</file>