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2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2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9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5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7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9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3" Type="http://schemas.openxmlformats.org/officeDocument/2006/relationships/image" Target="../media/image7.jpg"/><Relationship Id="rId7" Type="http://schemas.openxmlformats.org/officeDocument/2006/relationships/image" Target="../media/image12.jpg"/><Relationship Id="rId12" Type="http://schemas.openxmlformats.org/officeDocument/2006/relationships/image" Target="../media/image17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9.jpg"/><Relationship Id="rId10" Type="http://schemas.openxmlformats.org/officeDocument/2006/relationships/image" Target="../media/image15.png"/><Relationship Id="rId4" Type="http://schemas.openxmlformats.org/officeDocument/2006/relationships/image" Target="../media/image8.jp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513114" y="1698171"/>
            <a:ext cx="31888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trike="sngStrike" dirty="0" smtClean="0"/>
              <a:t>SALES</a:t>
            </a:r>
            <a:endParaRPr lang="en-US" sz="9600" b="1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1763485" y="2975443"/>
            <a:ext cx="392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INTERNET PAYMENTS: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958" y="2975443"/>
            <a:ext cx="685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045029" y="1284514"/>
            <a:ext cx="56188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2010 - 2016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7325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69" y="2200275"/>
            <a:ext cx="2466975" cy="18478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069771" y="1774371"/>
            <a:ext cx="228600" cy="109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99855" y="1383557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GOD</a:t>
            </a:r>
            <a:r>
              <a:rPr lang="en-US" sz="800" strike="sngStrike" dirty="0" err="1"/>
              <a:t>.lins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changels</a:t>
            </a:r>
            <a:r>
              <a:rPr lang="en-US" sz="800" strike="sngStrike" dirty="0"/>
              <a:t> aunt bookstore </a:t>
            </a:r>
            <a:r>
              <a:rPr lang="en-US" sz="800" strike="sngStrike" dirty="0" err="1" smtClean="0"/>
              <a:t>karlsureh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47657" y="2569029"/>
            <a:ext cx="3124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</a:t>
            </a:r>
            <a:r>
              <a:rPr lang="en-US" strike="sngStrike" dirty="0" smtClean="0"/>
              <a:t> ice </a:t>
            </a:r>
            <a:r>
              <a:rPr lang="en-US" strike="sngStrike" dirty="0" err="1" smtClean="0"/>
              <a:t>cre</a:t>
            </a:r>
            <a:r>
              <a:rPr lang="en-US" strike="sngStrike" dirty="0" smtClean="0"/>
              <a:t> store</a:t>
            </a:r>
            <a:r>
              <a:rPr lang="en-US" dirty="0" smtClean="0"/>
              <a:t> ATB </a:t>
            </a:r>
            <a:r>
              <a:rPr lang="en-US" strike="sngStrike" dirty="0" smtClean="0"/>
              <a:t>book store</a:t>
            </a:r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strike="sngStrike" dirty="0" smtClean="0"/>
              <a:t>backstreet  boy, spice girls</a:t>
            </a:r>
            <a:endParaRPr lang="en-US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5236029" y="4250684"/>
            <a:ext cx="261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strike="sngStrike" dirty="0" smtClean="0"/>
              <a:t>cannot look (at SALES)</a:t>
            </a:r>
            <a:endParaRPr lang="en-US" strike="sngStrike" dirty="0"/>
          </a:p>
        </p:txBody>
      </p:sp>
      <p:sp>
        <p:nvSpPr>
          <p:cNvPr id="4" name="TextBox 3"/>
          <p:cNvSpPr txBox="1"/>
          <p:nvPr/>
        </p:nvSpPr>
        <p:spPr>
          <a:xfrm>
            <a:off x="337458" y="413521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POCLEI:SIRENS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128" y="3476233"/>
            <a:ext cx="2042470" cy="11437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128" y="5203371"/>
            <a:ext cx="2036445" cy="152536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7310040" y="5627914"/>
            <a:ext cx="3325303" cy="1100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36029" y="3952985"/>
            <a:ext cx="197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nonPoliceCfgLogial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06343" y="33963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2010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647" y="4048124"/>
            <a:ext cx="1598487" cy="12300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843" y="2841071"/>
            <a:ext cx="2015239" cy="7522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855" y="5453743"/>
            <a:ext cx="1786111" cy="87358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096000" y="500742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hamlition</a:t>
            </a:r>
            <a:endParaRPr lang="en-US" strike="sngStrike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789714" y="5007429"/>
            <a:ext cx="2520326" cy="131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42" y="6394109"/>
            <a:ext cx="924865" cy="46389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5236029" y="6327324"/>
            <a:ext cx="2074011" cy="53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629" y="6321694"/>
            <a:ext cx="423048" cy="48782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232" y="5729039"/>
            <a:ext cx="937569" cy="474031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3461657" y="5667376"/>
            <a:ext cx="1600200" cy="535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92286" y="6394109"/>
            <a:ext cx="1331458" cy="53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8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128" y="5203371"/>
            <a:ext cx="2036445" cy="152536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7310040" y="5627914"/>
            <a:ext cx="3325303" cy="1100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855" y="5453743"/>
            <a:ext cx="1786111" cy="873581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4789714" y="5007429"/>
            <a:ext cx="2520326" cy="131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42" y="6394109"/>
            <a:ext cx="924865" cy="46389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5236029" y="6327324"/>
            <a:ext cx="2074011" cy="53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629" y="6321694"/>
            <a:ext cx="423048" cy="48782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3" y="1843369"/>
            <a:ext cx="5243454" cy="2651069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3493839" y="5652432"/>
            <a:ext cx="1600200" cy="535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92286" y="6394109"/>
            <a:ext cx="1331458" cy="53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1886" y="1545771"/>
            <a:ext cx="7717971" cy="26343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03230" y="975993"/>
            <a:ext cx="2055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HOMICIDE:LUX</a:t>
            </a:r>
          </a:p>
          <a:p>
            <a:r>
              <a:rPr lang="en-US" sz="800" strike="sngStrike" dirty="0" err="1" smtClean="0"/>
              <a:t>Unlimie</a:t>
            </a:r>
            <a:r>
              <a:rPr lang="en-US" dirty="0" smtClean="0"/>
              <a:t> </a:t>
            </a:r>
            <a:r>
              <a:rPr lang="en-US" dirty="0" err="1" smtClean="0"/>
              <a:t>Benjami</a:t>
            </a:r>
            <a:r>
              <a:rPr lang="en-US" dirty="0" smtClean="0"/>
              <a:t> Frankly</a:t>
            </a:r>
          </a:p>
          <a:p>
            <a:r>
              <a:rPr lang="en-US" sz="800" strike="sngStrike" dirty="0" smtClean="0"/>
              <a:t>5DM </a:t>
            </a:r>
            <a:r>
              <a:rPr lang="en-US" sz="800" strike="sngStrike" dirty="0" err="1" smtClean="0"/>
              <a:t>Gamlin</a:t>
            </a:r>
            <a:r>
              <a:rPr lang="en-US" sz="800" strike="sngStrike" dirty="0" smtClean="0"/>
              <a:t> Machine</a:t>
            </a:r>
            <a:endParaRPr lang="en-US" sz="800" strike="sngStrike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727" y="1014413"/>
            <a:ext cx="4652963" cy="46529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89" y="4836788"/>
            <a:ext cx="712638" cy="71263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752" y="4332019"/>
            <a:ext cx="447675" cy="447675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V="1">
            <a:off x="3671524" y="4230907"/>
            <a:ext cx="783771" cy="49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91543" y="4931229"/>
            <a:ext cx="144780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9694" y="5007429"/>
            <a:ext cx="523157" cy="344822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2656114" y="5007429"/>
            <a:ext cx="2437925" cy="1959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9290" y="4657880"/>
            <a:ext cx="4288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HOMCPID:BORIS(</a:t>
            </a:r>
            <a:r>
              <a:rPr lang="en-US" dirty="0" err="1" smtClean="0"/>
              <a:t>patrics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41</a:t>
            </a:r>
            <a:r>
              <a:rPr lang="en-US" strike="sngStrike" dirty="0" smtClean="0"/>
              <a:t>.</a:t>
            </a:r>
            <a:r>
              <a:rPr lang="en-US" dirty="0" smtClean="0"/>
              <a:t>MATINSTEER(</a:t>
            </a:r>
            <a:r>
              <a:rPr lang="en-US" strike="sngStrike" dirty="0" smtClean="0"/>
              <a:t>Works at DM).CHERRYTERE</a:t>
            </a:r>
          </a:p>
          <a:p>
            <a:r>
              <a:rPr lang="en-US" dirty="0" smtClean="0"/>
              <a:t>HOMCIE:LUX.BEJAMIN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5578" y="1185750"/>
            <a:ext cx="4078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2002 </a:t>
            </a:r>
            <a:r>
              <a:rPr lang="en-US" sz="900" strike="sngStrike" dirty="0" err="1" smtClean="0"/>
              <a:t>Stephaie</a:t>
            </a:r>
            <a:r>
              <a:rPr lang="en-US" sz="900" strike="sngStrike" dirty="0" smtClean="0"/>
              <a:t>, </a:t>
            </a:r>
            <a:r>
              <a:rPr lang="en-US" sz="900" dirty="0" smtClean="0"/>
              <a:t>Donovan(IBM)</a:t>
            </a:r>
            <a:r>
              <a:rPr lang="en-US" sz="900" dirty="0" err="1" smtClean="0"/>
              <a:t>knivsshow</a:t>
            </a:r>
            <a:r>
              <a:rPr lang="en-US" sz="900" dirty="0" smtClean="0"/>
              <a:t>) </a:t>
            </a:r>
            <a:r>
              <a:rPr lang="en-US" sz="900" strike="sngStrike" dirty="0" err="1" smtClean="0"/>
              <a:t>offterta</a:t>
            </a:r>
            <a:r>
              <a:rPr lang="en-US" sz="900" strike="sngStrike" dirty="0" smtClean="0"/>
              <a:t>(</a:t>
            </a:r>
            <a:r>
              <a:rPr lang="en-US" sz="900" dirty="0" err="1" smtClean="0"/>
              <a:t>nonPoiceNSA</a:t>
            </a:r>
            <a:r>
              <a:rPr lang="en-US" sz="900" dirty="0" smtClean="0"/>
              <a:t>(.</a:t>
            </a:r>
            <a:r>
              <a:rPr lang="en-US" sz="900" dirty="0" err="1" smtClean="0"/>
              <a:t>nonPiceSPain</a:t>
            </a:r>
            <a:r>
              <a:rPr lang="en-US" sz="900" dirty="0" smtClean="0"/>
              <a:t>(</a:t>
            </a:r>
            <a:r>
              <a:rPr lang="en-US" sz="900" strike="sngStrike" dirty="0" smtClean="0"/>
              <a:t>eta)</a:t>
            </a:r>
            <a:endParaRPr lang="en-US" sz="900" strike="sngStrike" dirty="0"/>
          </a:p>
        </p:txBody>
      </p:sp>
      <p:sp>
        <p:nvSpPr>
          <p:cNvPr id="42" name="TextBox 41"/>
          <p:cNvSpPr txBox="1"/>
          <p:nvPr/>
        </p:nvSpPr>
        <p:spPr>
          <a:xfrm>
            <a:off x="1053484" y="1284680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IBM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jeewlrey</a:t>
            </a:r>
            <a:r>
              <a:rPr lang="en-US" sz="800" strike="sngStrike" dirty="0" smtClean="0"/>
              <a:t> </a:t>
            </a:r>
          </a:p>
          <a:p>
            <a:r>
              <a:rPr lang="en-US" sz="800" strike="sngStrike" dirty="0" smtClean="0"/>
              <a:t>2019 </a:t>
            </a:r>
            <a:r>
              <a:rPr lang="en-US" sz="800" strike="sngStrike" dirty="0" err="1" smtClean="0"/>
              <a:t>Ibm-dns</a:t>
            </a:r>
            <a:r>
              <a:rPr lang="en-US" sz="800" strike="sngStrike" dirty="0" smtClean="0"/>
              <a:t>: touchurban.com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56" y="1205149"/>
            <a:ext cx="213925" cy="111434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 flipV="1">
            <a:off x="472477" y="1207902"/>
            <a:ext cx="324109" cy="48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3" idx="0"/>
          </p:cNvCxnSpPr>
          <p:nvPr/>
        </p:nvCxnSpPr>
        <p:spPr>
          <a:xfrm flipV="1">
            <a:off x="1053484" y="1205149"/>
            <a:ext cx="305335" cy="418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2091" y="880890"/>
            <a:ext cx="382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SQ.CPVA.PREA.SALE.S.187 </a:t>
            </a:r>
            <a:r>
              <a:rPr lang="en-US" b="1" strike="sngStrike" dirty="0" smtClean="0"/>
              <a:t>MONPOLOY</a:t>
            </a:r>
            <a:endParaRPr lang="en-US" b="1" strike="sngStrike" dirty="0"/>
          </a:p>
        </p:txBody>
      </p:sp>
      <p:sp>
        <p:nvSpPr>
          <p:cNvPr id="49" name="TextBox 48"/>
          <p:cNvSpPr txBox="1"/>
          <p:nvPr/>
        </p:nvSpPr>
        <p:spPr>
          <a:xfrm>
            <a:off x="2428894" y="1316583"/>
            <a:ext cx="10583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trike="sngStrike" dirty="0" smtClean="0"/>
              <a:t>Mafia</a:t>
            </a:r>
            <a:r>
              <a:rPr lang="en-US" sz="1100" dirty="0" smtClean="0"/>
              <a:t> </a:t>
            </a:r>
            <a:r>
              <a:rPr lang="en-US" sz="1100" strike="sngStrike" dirty="0" smtClean="0"/>
              <a:t>Sausalito</a:t>
            </a:r>
          </a:p>
          <a:p>
            <a:r>
              <a:rPr lang="en-US" sz="800" strike="sngStrike" dirty="0" err="1" smtClean="0"/>
              <a:t>ibm-dns</a:t>
            </a:r>
            <a:r>
              <a:rPr lang="en-US" sz="800" strike="sngStrike" dirty="0" smtClean="0"/>
              <a:t>: lux?</a:t>
            </a:r>
          </a:p>
          <a:p>
            <a:r>
              <a:rPr lang="en-US" sz="800" strike="sngStrike" dirty="0" smtClean="0"/>
              <a:t>Load images</a:t>
            </a:r>
            <a:endParaRPr lang="en-US" sz="800" strike="sngStrike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44286" y="1698171"/>
            <a:ext cx="7717971" cy="26343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96686" y="1850571"/>
            <a:ext cx="7717971" cy="26343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15272" y="2100340"/>
            <a:ext cx="7717971" cy="26343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942114" y="5159829"/>
            <a:ext cx="2520326" cy="131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094514" y="5312229"/>
            <a:ext cx="2520326" cy="131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55" y="1714494"/>
            <a:ext cx="652068" cy="652068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495974" y="1733685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</a:t>
            </a:r>
            <a:r>
              <a:rPr lang="en-US" strike="sngStrike" dirty="0" smtClean="0"/>
              <a:t>Mother-in-law</a:t>
            </a:r>
            <a:endParaRPr lang="en-US" strike="sngStrike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37" y="2127863"/>
            <a:ext cx="373729" cy="187454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 flipH="1" flipV="1">
            <a:off x="6682237" y="1926771"/>
            <a:ext cx="373729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7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199470"/>
            <a:ext cx="4762500" cy="4829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3110" y="2297277"/>
            <a:ext cx="2705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coin museum </a:t>
            </a:r>
            <a:r>
              <a:rPr lang="en-US" dirty="0" err="1"/>
              <a:t>germany</a:t>
            </a:r>
            <a:r>
              <a:rPr lang="en-US" dirty="0"/>
              <a:t> </a:t>
            </a:r>
            <a:r>
              <a:rPr lang="en-US" dirty="0" err="1"/>
              <a:t>gov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0" y="1913556"/>
            <a:ext cx="1143000" cy="419100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5" idx="1"/>
          </p:cNvCxnSpPr>
          <p:nvPr/>
        </p:nvCxnSpPr>
        <p:spPr>
          <a:xfrm>
            <a:off x="683110" y="2481943"/>
            <a:ext cx="28112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6942" y="2123106"/>
            <a:ext cx="28112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852057" y="1295400"/>
            <a:ext cx="2286000" cy="410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829" y="1139989"/>
            <a:ext cx="1966233" cy="196623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0885715" y="2666609"/>
            <a:ext cx="566057" cy="250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8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983678" y="337378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51419" y="2805791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73137" y="259624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19160" y="228521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73085" y="180702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865914" y="1709057"/>
            <a:ext cx="6096000" cy="36933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Roboto"/>
              </a:rPr>
              <a:t>Portland-Art-Museum-2022-Financial-Statements.pdf</a:t>
            </a:r>
            <a:endParaRPr lang="en-US" dirty="0">
              <a:solidFill>
                <a:srgbClr val="FFFFFF"/>
              </a:solidFill>
              <a:latin typeface="Roboto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85" y="1830738"/>
            <a:ext cx="335482" cy="3401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37" y="2078389"/>
            <a:ext cx="335482" cy="34017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41" y="2822699"/>
            <a:ext cx="335482" cy="340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867" y="2226027"/>
            <a:ext cx="1110323" cy="10327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079" y="2634342"/>
            <a:ext cx="876300" cy="876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190" y="2501397"/>
            <a:ext cx="1305605" cy="1514824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1">
            <a:off x="5660571" y="2501397"/>
            <a:ext cx="3243943" cy="1863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119744" y="2418568"/>
            <a:ext cx="3085113" cy="159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422241" y="3013164"/>
            <a:ext cx="2847930" cy="66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731489" y="1998986"/>
            <a:ext cx="3564898" cy="130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83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56" y="2051241"/>
            <a:ext cx="5633357" cy="31970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2748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15</cp:revision>
  <dcterms:created xsi:type="dcterms:W3CDTF">2023-06-20T13:10:13Z</dcterms:created>
  <dcterms:modified xsi:type="dcterms:W3CDTF">2023-06-20T15:02:09Z</dcterms:modified>
</cp:coreProperties>
</file>