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9CE4-93C1-41D0-9516-08302DF444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DF7C-E477-4AD8-A9EA-2AC89EA7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7.jpg"/><Relationship Id="rId3" Type="http://schemas.openxmlformats.org/officeDocument/2006/relationships/image" Target="../media/image37.jpg"/><Relationship Id="rId7" Type="http://schemas.openxmlformats.org/officeDocument/2006/relationships/image" Target="../media/image44.jpg"/><Relationship Id="rId12" Type="http://schemas.openxmlformats.org/officeDocument/2006/relationships/image" Target="../media/image4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49.jpg"/><Relationship Id="rId10" Type="http://schemas.openxmlformats.org/officeDocument/2006/relationships/image" Target="../media/image46.png"/><Relationship Id="rId4" Type="http://schemas.openxmlformats.org/officeDocument/2006/relationships/image" Target="../media/image41.gif"/><Relationship Id="rId9" Type="http://schemas.openxmlformats.org/officeDocument/2006/relationships/image" Target="../media/image45.jpg"/><Relationship Id="rId1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6.jpg"/><Relationship Id="rId7" Type="http://schemas.openxmlformats.org/officeDocument/2006/relationships/image" Target="../media/image21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6.jp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6.jpe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jpg"/><Relationship Id="rId7" Type="http://schemas.openxmlformats.org/officeDocument/2006/relationships/image" Target="../media/image1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92" y="5109715"/>
            <a:ext cx="478108" cy="777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186" y="6330007"/>
            <a:ext cx="2352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trike="sngStrike" dirty="0" smtClean="0"/>
              <a:t>0.1 </a:t>
            </a:r>
            <a:r>
              <a:rPr lang="en-US" sz="1400" strike="sngStrike" dirty="0" err="1" smtClean="0"/>
              <a:t>glu</a:t>
            </a:r>
            <a:r>
              <a:rPr lang="en-US" sz="1400" strike="sngStrike" dirty="0" smtClean="0"/>
              <a:t> Ludwig, Eric </a:t>
            </a:r>
            <a:r>
              <a:rPr lang="en-US" sz="1400" strike="sngStrike" dirty="0" err="1" smtClean="0"/>
              <a:t>Disneland</a:t>
            </a:r>
            <a:endParaRPr lang="en-US" sz="1400" strike="sngStrik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82" y="5085643"/>
            <a:ext cx="491029" cy="7878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622" y="6016082"/>
            <a:ext cx="494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FBI:WMD: ATOMCLOCK(</a:t>
            </a:r>
            <a:r>
              <a:rPr lang="en-US" strike="sngStrike" dirty="0" smtClean="0"/>
              <a:t>hou</a:t>
            </a:r>
            <a:r>
              <a:rPr lang="en-US" dirty="0" smtClean="0"/>
              <a:t>se picture, Disneyland)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" y="1327740"/>
            <a:ext cx="1704975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77" y="2996507"/>
            <a:ext cx="1549671" cy="23585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3639" y="2097378"/>
            <a:ext cx="1923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Die </a:t>
            </a:r>
            <a:r>
              <a:rPr lang="en-US" sz="800" dirty="0" err="1" smtClean="0"/>
              <a:t>wuerde</a:t>
            </a:r>
            <a:r>
              <a:rPr lang="en-US" sz="800" dirty="0" smtClean="0"/>
              <a:t> des menschen </a:t>
            </a:r>
            <a:r>
              <a:rPr lang="en-US" sz="800" dirty="0" err="1" smtClean="0"/>
              <a:t>ist</a:t>
            </a:r>
            <a:r>
              <a:rPr lang="en-US" sz="800" dirty="0" smtClean="0"/>
              <a:t> un </a:t>
            </a:r>
            <a:r>
              <a:rPr lang="en-US" sz="800" dirty="0" err="1" smtClean="0"/>
              <a:t>astatbae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669789" y="1124727"/>
            <a:ext cx="11128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§1</a:t>
            </a:r>
            <a:endParaRPr lang="en-US" sz="7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79" y="2001055"/>
            <a:ext cx="2461460" cy="31896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99879" y="1529159"/>
            <a:ext cx="41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INTERNATIONAL LAW.avg.TRAVEL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80" y="3699343"/>
            <a:ext cx="1238250" cy="12382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772609" y="4231287"/>
            <a:ext cx="656217" cy="12669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10044537" y="2988883"/>
            <a:ext cx="2112363" cy="164343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36" y="5380118"/>
            <a:ext cx="533400" cy="5334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380978" y="5380118"/>
            <a:ext cx="1020744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07" y="1331264"/>
            <a:ext cx="1380707" cy="13807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29" y="1408135"/>
            <a:ext cx="1432438" cy="14324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60" y="5337001"/>
            <a:ext cx="363567" cy="536507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7380978" y="5109715"/>
            <a:ext cx="2406480" cy="10910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58703" y="1723010"/>
            <a:ext cx="26965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2008/9</a:t>
            </a:r>
            <a:endParaRPr lang="en-US" sz="6600" b="1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670008" y="3846560"/>
            <a:ext cx="2406480" cy="10910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1782" y="3024344"/>
            <a:ext cx="497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  HOMCIDE:LUX:HATEHOLE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hassloch</a:t>
            </a:r>
            <a:r>
              <a:rPr lang="en-US" strike="sngStrike" dirty="0" smtClean="0"/>
              <a:t>):NICK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Nick </a:t>
            </a:r>
            <a:r>
              <a:rPr lang="en-US" strike="sngStrike" dirty="0" err="1" smtClean="0"/>
              <a:t>Perillio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Swata</a:t>
            </a:r>
            <a:r>
              <a:rPr lang="en-US" strike="sngStrike" dirty="0" smtClean="0"/>
              <a:t> IBM</a:t>
            </a:r>
            <a:endParaRPr lang="en-US" strike="sngStrike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76" y="6089329"/>
            <a:ext cx="728999" cy="4813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59" y="5655231"/>
            <a:ext cx="521724" cy="27264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775210" y="5916128"/>
            <a:ext cx="499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dirty="0" smtClean="0"/>
              <a:t>HOMCE:LUX(LAS VEGAS) ENTERTAINMENT</a:t>
            </a:r>
          </a:p>
          <a:p>
            <a:r>
              <a:rPr lang="en-US" sz="800" dirty="0"/>
              <a:t> </a:t>
            </a:r>
            <a:r>
              <a:rPr lang="en-US" sz="800" strike="sngStrike" dirty="0" smtClean="0"/>
              <a:t> Expense ( Movie The fog)</a:t>
            </a:r>
            <a:endParaRPr lang="en-US" sz="800" strike="sngStrike" dirty="0"/>
          </a:p>
        </p:txBody>
      </p:sp>
      <p:sp>
        <p:nvSpPr>
          <p:cNvPr id="37" name="TextBox 36"/>
          <p:cNvSpPr txBox="1"/>
          <p:nvPr/>
        </p:nvSpPr>
        <p:spPr>
          <a:xfrm>
            <a:off x="6313605" y="6540353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line item </a:t>
            </a:r>
            <a:r>
              <a:rPr lang="en-US" sz="800" strike="sngStrike" dirty="0" err="1" smtClean="0"/>
              <a:t>andy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moore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filenet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ibm</a:t>
            </a:r>
            <a:r>
              <a:rPr lang="en-US" sz="800" strike="sngStrike" dirty="0" smtClean="0"/>
              <a:t> not </a:t>
            </a:r>
            <a:r>
              <a:rPr lang="en-US" sz="800" strike="sngStrike" dirty="0" err="1" smtClean="0"/>
              <a:t>wsam</a:t>
            </a:r>
            <a:endParaRPr lang="en-US" sz="800" strike="sngStrike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80" y="6229710"/>
            <a:ext cx="470461" cy="31064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74" y="6221407"/>
            <a:ext cx="543320" cy="31894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81" y="6294506"/>
            <a:ext cx="592083" cy="444063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5958199" y="5605254"/>
            <a:ext cx="1246832" cy="2682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68540" y="3858831"/>
            <a:ext cx="374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JFK(</a:t>
            </a:r>
            <a:r>
              <a:rPr lang="en-US" strike="sngStrike" dirty="0" smtClean="0"/>
              <a:t>LEE</a:t>
            </a:r>
            <a:r>
              <a:rPr lang="en-US" dirty="0" smtClean="0"/>
              <a:t> </a:t>
            </a:r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sz="800" strike="sngStrike" dirty="0" err="1" smtClean="0"/>
              <a:t>dalls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fortino</a:t>
            </a:r>
            <a:r>
              <a:rPr lang="en-US" sz="800" strike="sngStrike" dirty="0" smtClean="0"/>
              <a:t>, lee </a:t>
            </a:r>
            <a:r>
              <a:rPr lang="en-US" sz="800" strike="sngStrike" dirty="0" err="1" smtClean="0"/>
              <a:t>amatgno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david</a:t>
            </a:r>
            <a:r>
              <a:rPr lang="en-US" sz="800" strike="sngStrike" dirty="0" smtClean="0"/>
              <a:t> worth)</a:t>
            </a:r>
            <a:endParaRPr lang="en-US" sz="800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6713752" y="4362710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I don’t like Obama</a:t>
            </a:r>
          </a:p>
          <a:p>
            <a:r>
              <a:rPr lang="en-US" sz="1000" strike="sngStrike" dirty="0" smtClean="0"/>
              <a:t>We will move</a:t>
            </a:r>
            <a:endParaRPr lang="en-US" sz="1000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6403342" y="4133802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29705" y="4999415"/>
            <a:ext cx="433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2013 IMPORT</a:t>
            </a:r>
            <a:r>
              <a:rPr lang="en-US" dirty="0" smtClean="0"/>
              <a:t> JFK(Kennedy, </a:t>
            </a:r>
          </a:p>
          <a:p>
            <a:r>
              <a:rPr lang="en-US" dirty="0"/>
              <a:t>	</a:t>
            </a:r>
            <a:r>
              <a:rPr lang="en-US" dirty="0" smtClean="0"/>
              <a:t>Visa MQ IBM </a:t>
            </a:r>
            <a:r>
              <a:rPr lang="en-US" dirty="0" err="1" smtClean="0"/>
              <a:t>Silvion</a:t>
            </a:r>
            <a:r>
              <a:rPr lang="en-US" dirty="0" smtClean="0"/>
              <a:t> Valley </a:t>
            </a:r>
            <a:r>
              <a:rPr lang="en-US" dirty="0" err="1" smtClean="0"/>
              <a:t>Alvisio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58678" y="4898484"/>
            <a:ext cx="106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SALES</a:t>
            </a:r>
            <a:endParaRPr lang="en-US" sz="28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77" y="4567424"/>
            <a:ext cx="691257" cy="69125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518398" y="4863360"/>
            <a:ext cx="2114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https://www.linkedin.com/in/kennedydavidw</a:t>
            </a:r>
            <a:endParaRPr lang="en-US" sz="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7670008" y="6408571"/>
            <a:ext cx="31844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36" y="2704958"/>
            <a:ext cx="512912" cy="288298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7891350" y="2831006"/>
            <a:ext cx="1205755" cy="1578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46618" y="256534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508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7" y="1571380"/>
            <a:ext cx="1549671" cy="2358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66" y="2778006"/>
            <a:ext cx="1266825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9281" y="2388442"/>
            <a:ext cx="2682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r>
              <a:rPr lang="en-US" dirty="0" smtClean="0"/>
              <a:t>    </a:t>
            </a:r>
            <a:r>
              <a:rPr lang="en-US" strike="sngStrike" dirty="0" smtClean="0"/>
              <a:t>staircase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Thomas Wieland</a:t>
            </a:r>
          </a:p>
          <a:p>
            <a:r>
              <a:rPr lang="en-US" dirty="0"/>
              <a:t>	</a:t>
            </a:r>
            <a:r>
              <a:rPr lang="en-US" strike="sngStrike" dirty="0" err="1" smtClean="0"/>
              <a:t>Caclu</a:t>
            </a:r>
            <a:r>
              <a:rPr lang="en-US" strike="sngStrike" dirty="0" smtClean="0"/>
              <a:t> father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offsite:</a:t>
            </a:r>
          </a:p>
          <a:p>
            <a:r>
              <a:rPr lang="en-US" dirty="0"/>
              <a:t>	</a:t>
            </a:r>
            <a:r>
              <a:rPr lang="en-US" strike="sngStrike" dirty="0" err="1" smtClean="0"/>
              <a:t>Calcu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fahter</a:t>
            </a:r>
            <a:endParaRPr lang="en-US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52" y="3695028"/>
            <a:ext cx="9525" cy="9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52" y="3695028"/>
            <a:ext cx="9525" cy="9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966" y="2054845"/>
            <a:ext cx="1200000" cy="57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59281" y="2085403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GOLDEN and BLUE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2437594" y="1760110"/>
            <a:ext cx="25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!HOMICIDE:AUSLAENDER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071" y="5843863"/>
            <a:ext cx="4114286" cy="95238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519966" y="4129985"/>
            <a:ext cx="6968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174" y="375899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</a:t>
            </a:r>
            <a:r>
              <a:rPr lang="en-US" strike="sngStrike" dirty="0" smtClean="0"/>
              <a:t>. $200/m son</a:t>
            </a:r>
            <a:endParaRPr lang="en-US" strike="sngStrike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7595" y="5520495"/>
            <a:ext cx="6968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1001" y="40707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6841" y="3614451"/>
            <a:ext cx="20890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15Y HOMCIDE:WIFE</a:t>
            </a:r>
          </a:p>
          <a:p>
            <a:r>
              <a:rPr lang="en-US" sz="800" b="1" strike="sngStrike" dirty="0" smtClean="0"/>
              <a:t>good year, </a:t>
            </a:r>
            <a:r>
              <a:rPr lang="en-US" sz="800" b="1" strike="sngStrike" dirty="0" err="1" smtClean="0"/>
              <a:t>factoyr</a:t>
            </a:r>
            <a:r>
              <a:rPr lang="en-US" sz="800" b="1" strike="sngStrike" dirty="0" smtClean="0"/>
              <a:t> worker)</a:t>
            </a:r>
            <a:endParaRPr lang="en-US" sz="800" b="1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76" y="4242054"/>
            <a:ext cx="901198" cy="90119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531439" y="4400725"/>
            <a:ext cx="864299" cy="112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88367" y="4242054"/>
            <a:ext cx="10758" cy="75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93477" y="5008811"/>
            <a:ext cx="805648" cy="18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88367" y="5007150"/>
            <a:ext cx="915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</p:cNvCxnSpPr>
          <p:nvPr/>
        </p:nvCxnSpPr>
        <p:spPr>
          <a:xfrm>
            <a:off x="3657174" y="4692653"/>
            <a:ext cx="828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86087" y="4400725"/>
            <a:ext cx="96671" cy="48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44194" y="4451692"/>
            <a:ext cx="470806" cy="3950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44194" y="4849268"/>
            <a:ext cx="470806" cy="3950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46193" y="4322345"/>
            <a:ext cx="26869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trike="sngStrike" dirty="0" err="1" smtClean="0"/>
              <a:t>michael</a:t>
            </a:r>
            <a:r>
              <a:rPr lang="en-US" sz="1000" strike="sngStrike" dirty="0" smtClean="0"/>
              <a:t> dell </a:t>
            </a:r>
            <a:r>
              <a:rPr lang="en-US" sz="1000" strike="sngStrike" dirty="0" err="1" smtClean="0"/>
              <a:t>beath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ushe</a:t>
            </a:r>
            <a:r>
              <a:rPr lang="en-US" sz="1000" strike="sngStrike" dirty="0" smtClean="0"/>
              <a:t> women with black dildo</a:t>
            </a:r>
            <a:endParaRPr lang="en-US" sz="1000" strike="sngStrike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25" y="4360926"/>
            <a:ext cx="512912" cy="2882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46236" y="4692653"/>
            <a:ext cx="420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strike="sngStrike" dirty="0" err="1" smtClean="0"/>
              <a:t>Pregnet</a:t>
            </a:r>
            <a:r>
              <a:rPr lang="en-US" strike="sngStrike" dirty="0" smtClean="0"/>
              <a:t>, give me 200, no cum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mueller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15" y="4848404"/>
            <a:ext cx="368155" cy="467011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V="1">
            <a:off x="6286145" y="4802064"/>
            <a:ext cx="626056" cy="468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325946" y="4945332"/>
            <a:ext cx="626056" cy="468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93826" y="3913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2323" y="4813826"/>
            <a:ext cx="3175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HOMICIDE:LUX</a:t>
            </a:r>
            <a:r>
              <a:rPr lang="en-US" strike="sngStrike" dirty="0" smtClean="0"/>
              <a:t>(las </a:t>
            </a:r>
            <a:r>
              <a:rPr lang="en-US" strike="sngStrike" dirty="0" err="1" smtClean="0"/>
              <a:t>vegas</a:t>
            </a:r>
            <a:r>
              <a:rPr lang="en-US" strike="sngStrike" dirty="0" smtClean="0"/>
              <a:t>)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err="1" smtClean="0"/>
              <a:t>gary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 cook dildo bag</a:t>
            </a:r>
          </a:p>
          <a:p>
            <a:r>
              <a:rPr lang="en-US" b="1" dirty="0" smtClean="0"/>
              <a:t>IPX</a:t>
            </a:r>
            <a:r>
              <a:rPr lang="en-US" dirty="0" smtClean="0"/>
              <a:t> 2002</a:t>
            </a:r>
          </a:p>
          <a:p>
            <a:r>
              <a:rPr lang="en-US" b="1" dirty="0" smtClean="0"/>
              <a:t>41.AVALABILITY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10983" y="6287382"/>
            <a:ext cx="2395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 smtClean="0"/>
              <a:t>0.1 they sell heron through there</a:t>
            </a:r>
          </a:p>
          <a:p>
            <a:r>
              <a:rPr lang="en-US" sz="1200" strike="sngStrike" dirty="0" smtClean="0"/>
              <a:t>Foster City </a:t>
            </a:r>
            <a:r>
              <a:rPr lang="en-US" sz="1200" strike="sngStrike" dirty="0" err="1" smtClean="0"/>
              <a:t>Washion</a:t>
            </a:r>
            <a:r>
              <a:rPr lang="en-US" sz="1200" strike="sngStrike" dirty="0" smtClean="0"/>
              <a:t> </a:t>
            </a:r>
            <a:r>
              <a:rPr lang="en-US" sz="1200" strike="sngStrike" dirty="0" err="1" smtClean="0"/>
              <a:t>Salor</a:t>
            </a:r>
            <a:r>
              <a:rPr lang="en-US" sz="1200" strike="sngStrike" dirty="0" smtClean="0"/>
              <a:t> black bag</a:t>
            </a:r>
          </a:p>
          <a:p>
            <a:r>
              <a:rPr lang="en-US" sz="1200" strike="sngStrike" dirty="0" smtClean="0"/>
              <a:t>Brown bag </a:t>
            </a:r>
            <a:r>
              <a:rPr lang="en-US" sz="1200" dirty="0" err="1" smtClean="0"/>
              <a:t>larry.</a:t>
            </a:r>
            <a:r>
              <a:rPr lang="en-US" sz="1200" strike="sngStrike" dirty="0" err="1" smtClean="0"/>
              <a:t>marx</a:t>
            </a:r>
            <a:r>
              <a:rPr lang="en-US" sz="1200" strike="sngStrike" dirty="0" smtClean="0"/>
              <a:t> Foster City</a:t>
            </a:r>
            <a:endParaRPr lang="en-US" sz="1200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630378" y="6025917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Biggie</a:t>
            </a:r>
            <a:r>
              <a:rPr lang="en-US" dirty="0" smtClean="0"/>
              <a:t> INTENTE(</a:t>
            </a:r>
            <a:r>
              <a:rPr lang="en-US" strike="sngStrike" dirty="0" smtClean="0"/>
              <a:t>web </a:t>
            </a:r>
            <a:r>
              <a:rPr lang="en-US" strike="sngStrike" dirty="0" err="1" smtClean="0"/>
              <a:t>ster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82670" y="1903358"/>
            <a:ext cx="3957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IMPORT:</a:t>
            </a:r>
            <a:r>
              <a:rPr lang="en-US" dirty="0" smtClean="0"/>
              <a:t>HOMCE:LUX:HOMCEI:IS-A-BELL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err="1" smtClean="0"/>
              <a:t>ddr</a:t>
            </a:r>
            <a:r>
              <a:rPr lang="en-US" strike="sngStrike" dirty="0" smtClean="0"/>
              <a:t>/soviet union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trike="sngStrike" dirty="0" smtClean="0"/>
              <a:t>IBM and </a:t>
            </a:r>
            <a:r>
              <a:rPr lang="en-US" strike="sngStrike" dirty="0" err="1" smtClean="0"/>
              <a:t>Damiler</a:t>
            </a:r>
            <a:r>
              <a:rPr lang="en-US" strike="sngStrike" dirty="0" smtClean="0"/>
              <a:t> Ag</a:t>
            </a:r>
            <a:endParaRPr lang="en-US" strike="sngStrike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83" y="1262243"/>
            <a:ext cx="866622" cy="47477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2513744" y="1818763"/>
            <a:ext cx="5360854" cy="5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5" y="1336892"/>
            <a:ext cx="602343" cy="40012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421176" y="2731199"/>
            <a:ext cx="382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Phil(</a:t>
            </a:r>
            <a:r>
              <a:rPr lang="en-US" strike="sngStrike" dirty="0" err="1" smtClean="0"/>
              <a:t>kimbery</a:t>
            </a:r>
            <a:r>
              <a:rPr lang="en-US" dirty="0" smtClean="0"/>
              <a:t>) </a:t>
            </a:r>
            <a:r>
              <a:rPr lang="en-US" sz="800" strike="sngStrike" dirty="0" smtClean="0"/>
              <a:t>and this time not </a:t>
            </a:r>
            <a:r>
              <a:rPr lang="en-US" sz="800" strike="sngStrike" dirty="0" err="1" smtClean="0"/>
              <a:t>amy</a:t>
            </a:r>
            <a:endParaRPr lang="en-US" sz="800" strike="sngStrike" dirty="0" smtClean="0"/>
          </a:p>
          <a:p>
            <a:r>
              <a:rPr lang="en-US" dirty="0" smtClean="0"/>
              <a:t>NY-SF(</a:t>
            </a:r>
            <a:r>
              <a:rPr lang="en-US" dirty="0" err="1" smtClean="0"/>
              <a:t>marin</a:t>
            </a:r>
            <a:r>
              <a:rPr lang="en-US" dirty="0" smtClean="0"/>
              <a:t> </a:t>
            </a:r>
            <a:r>
              <a:rPr lang="en-US" dirty="0" err="1" smtClean="0"/>
              <a:t>city,anselmo</a:t>
            </a:r>
            <a:r>
              <a:rPr lang="en-US" dirty="0"/>
              <a:t>)</a:t>
            </a:r>
            <a:r>
              <a:rPr lang="en-US" dirty="0" smtClean="0"/>
              <a:t>: </a:t>
            </a:r>
            <a:r>
              <a:rPr lang="en-US" strike="sngStrike" dirty="0" smtClean="0"/>
              <a:t>2pac-bigge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60349" y="3277385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CPVA</a:t>
            </a:r>
            <a:r>
              <a:rPr lang="en-US" dirty="0" smtClean="0"/>
              <a:t>.41.LARRY.</a:t>
            </a:r>
            <a:endParaRPr lang="en-US" dirty="0"/>
          </a:p>
        </p:txBody>
      </p:sp>
      <p:sp>
        <p:nvSpPr>
          <p:cNvPr id="60" name="Can 59"/>
          <p:cNvSpPr/>
          <p:nvPr/>
        </p:nvSpPr>
        <p:spPr>
          <a:xfrm rot="5400000">
            <a:off x="9389670" y="1975108"/>
            <a:ext cx="271687" cy="3028915"/>
          </a:xfrm>
          <a:prstGeom prst="can">
            <a:avLst>
              <a:gd name="adj" fmla="val 883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726921" y="330489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AVAIBILITYT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60349" y="3170671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41.nonPoiceMpaLogial</a:t>
            </a:r>
            <a:endParaRPr lang="en-US" sz="9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437594" y="4440108"/>
            <a:ext cx="1349197" cy="3619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137721" y="4368095"/>
            <a:ext cx="163257" cy="529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96301" y="4440108"/>
            <a:ext cx="849935" cy="87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562" y="5316561"/>
            <a:ext cx="1762125" cy="117157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396779" y="5448724"/>
            <a:ext cx="881082" cy="246221"/>
          </a:xfrm>
          <a:prstGeom prst="rect">
            <a:avLst/>
          </a:prstGeom>
          <a:solidFill>
            <a:srgbClr val="EC44C8"/>
          </a:solidFill>
        </p:spPr>
        <p:txBody>
          <a:bodyPr wrap="square" rtlCol="0">
            <a:spAutoFit/>
          </a:bodyPr>
          <a:lstStyle/>
          <a:p>
            <a:r>
              <a:rPr lang="en-US" sz="1000" b="1" strike="sngStrike" dirty="0" smtClean="0"/>
              <a:t>HUTLER</a:t>
            </a:r>
            <a:endParaRPr lang="en-US" sz="1000" b="1" strike="sngStrike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06" y="4419521"/>
            <a:ext cx="723731" cy="72373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354" y="4277551"/>
            <a:ext cx="283940" cy="28394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26" y="5033902"/>
            <a:ext cx="353051" cy="326451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9985363" y="4106894"/>
            <a:ext cx="1868947" cy="246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AUSCHWITZ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294705" y="4380479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Frederic</a:t>
            </a:r>
          </a:p>
          <a:p>
            <a:r>
              <a:rPr lang="en-US" dirty="0" smtClean="0"/>
              <a:t>Douglass Exit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140109" y="33122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15Y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070076" y="2826688"/>
            <a:ext cx="12474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Paul Sr.</a:t>
            </a:r>
          </a:p>
          <a:p>
            <a:r>
              <a:rPr lang="en-US" sz="900" strike="sngStrike" dirty="0" err="1" smtClean="0"/>
              <a:t>Ghoeh</a:t>
            </a:r>
            <a:r>
              <a:rPr lang="en-US" sz="900" strike="sngStrike" dirty="0" smtClean="0"/>
              <a:t>(Seitz </a:t>
            </a:r>
            <a:r>
              <a:rPr lang="en-US" sz="900" strike="sngStrike" dirty="0" err="1" smtClean="0"/>
              <a:t>sr</a:t>
            </a:r>
            <a:r>
              <a:rPr lang="en-US" sz="900" strike="sngStrike" dirty="0" smtClean="0"/>
              <a:t>)</a:t>
            </a:r>
          </a:p>
          <a:p>
            <a:r>
              <a:rPr lang="en-US" sz="900" dirty="0" smtClean="0"/>
              <a:t>HOMCIDIE:GOODYEAR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482528" y="4057787"/>
            <a:ext cx="275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INT.ATOMCLOIC(PRICE JRS)</a:t>
            </a:r>
            <a:endParaRPr lang="en-US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004105" y="4360926"/>
            <a:ext cx="634532" cy="207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3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 flipH="1">
            <a:off x="9188067" y="3495524"/>
            <a:ext cx="2183188" cy="9694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58" y="3622892"/>
            <a:ext cx="2148214" cy="8923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462246" y="3247277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Delle</a:t>
            </a:r>
            <a:r>
              <a:rPr lang="en-US" strike="sngStrike" dirty="0" smtClean="0"/>
              <a:t> Donna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trike="sngStrike" dirty="0" smtClean="0"/>
              <a:t>Chantal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4346089" y="3280412"/>
            <a:ext cx="19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</a:t>
            </a:r>
            <a:r>
              <a:rPr lang="en-US" dirty="0" smtClean="0"/>
              <a:t>: </a:t>
            </a:r>
            <a:r>
              <a:rPr lang="en-US" strike="sngStrike" dirty="0" smtClean="0"/>
              <a:t>my girlfriend?</a:t>
            </a:r>
            <a:endParaRPr lang="en-US" strike="sngStrik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5679" y="3115905"/>
            <a:ext cx="655358" cy="10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9763" y="29312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no</a:t>
            </a:r>
            <a:endParaRPr lang="en-US" b="1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4873279" y="4727765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Dev</a:t>
            </a:r>
            <a:r>
              <a:rPr lang="en-US" dirty="0" smtClean="0"/>
              <a:t>		</a:t>
            </a:r>
            <a:r>
              <a:rPr lang="en-US" strike="sngStrike" dirty="0" err="1" smtClean="0"/>
              <a:t>Elek</a:t>
            </a:r>
            <a:r>
              <a:rPr lang="en-US" strike="sngStrike" dirty="0" smtClean="0"/>
              <a:t>	Denise</a:t>
            </a:r>
            <a:endParaRPr lang="en-US" strike="sngStrike" dirty="0"/>
          </a:p>
        </p:txBody>
      </p:sp>
      <p:sp>
        <p:nvSpPr>
          <p:cNvPr id="13" name="Rectangle 12"/>
          <p:cNvSpPr/>
          <p:nvPr/>
        </p:nvSpPr>
        <p:spPr>
          <a:xfrm>
            <a:off x="4346089" y="4727765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JFK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6674" y="2941526"/>
            <a:ext cx="6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stage</a:t>
            </a:r>
            <a:endParaRPr lang="en-US" b="1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4346089" y="265424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JFK: </a:t>
            </a:r>
            <a:r>
              <a:rPr lang="en-US" dirty="0" smtClean="0"/>
              <a:t>production	</a:t>
            </a:r>
            <a:r>
              <a:rPr lang="en-US" strike="sngStrike" dirty="0" err="1" smtClean="0"/>
              <a:t>amy</a:t>
            </a:r>
            <a:r>
              <a:rPr lang="en-US" strike="sngStrike" dirty="0" smtClean="0"/>
              <a:t> </a:t>
            </a:r>
            <a:r>
              <a:rPr lang="en-US" dirty="0" smtClean="0"/>
              <a:t>	</a:t>
            </a:r>
            <a:r>
              <a:rPr lang="en-US" strike="sngStrike" dirty="0" err="1" smtClean="0"/>
              <a:t>micheala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4346089" y="50970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[x] no</a:t>
            </a:r>
            <a:endParaRPr lang="en-US" strike="sngStrik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5" y="1544803"/>
            <a:ext cx="3096021" cy="392162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46089" y="1888247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visa </a:t>
            </a:r>
            <a:r>
              <a:rPr lang="en-US" strike="sngStrike" dirty="0" err="1" smtClean="0"/>
              <a:t>cybersource</a:t>
            </a:r>
            <a:r>
              <a:rPr lang="en-US" strike="sngStrike" dirty="0" smtClean="0"/>
              <a:t> authorize net </a:t>
            </a:r>
            <a:r>
              <a:rPr lang="en-US" strike="sngStrike" dirty="0" err="1" smtClean="0"/>
              <a:t>david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hanson</a:t>
            </a:r>
            <a:endParaRPr lang="en-US" strike="sngStrike" dirty="0"/>
          </a:p>
        </p:txBody>
      </p:sp>
      <p:sp>
        <p:nvSpPr>
          <p:cNvPr id="19" name="Oval 18"/>
          <p:cNvSpPr/>
          <p:nvPr/>
        </p:nvSpPr>
        <p:spPr>
          <a:xfrm>
            <a:off x="3560781" y="1616058"/>
            <a:ext cx="785308" cy="7127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622" y="5757725"/>
            <a:ext cx="329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</a:t>
            </a:r>
            <a:r>
              <a:rPr lang="en-US" strike="sngStrike" dirty="0" smtClean="0"/>
              <a:t>.Carrying </a:t>
            </a:r>
            <a:r>
              <a:rPr lang="en-US" strike="sngStrike" dirty="0" err="1" smtClean="0"/>
              <a:t>embarising</a:t>
            </a:r>
            <a:r>
              <a:rPr lang="en-US" strike="sngStrike" dirty="0" smtClean="0"/>
              <a:t> moments</a:t>
            </a:r>
            <a:endParaRPr lang="en-US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89" y="2299196"/>
            <a:ext cx="393346" cy="38468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446789" y="2328834"/>
            <a:ext cx="1801296" cy="3254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FBI:WMD GEEN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6089" y="1580353"/>
            <a:ext cx="529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God.Default</a:t>
            </a:r>
            <a:r>
              <a:rPr lang="en-US" dirty="0" smtClean="0"/>
              <a:t>(</a:t>
            </a:r>
            <a:r>
              <a:rPr lang="en-US" strike="sngStrike" dirty="0" err="1" smtClean="0"/>
              <a:t>IBM.BAC</a:t>
            </a:r>
            <a:r>
              <a:rPr lang="en-US" dirty="0" err="1" smtClean="0"/>
              <a:t>.LOVELACE</a:t>
            </a:r>
            <a:r>
              <a:rPr lang="en-US" strike="sngStrike" dirty="0" err="1" smtClean="0"/>
              <a:t>.reproduction</a:t>
            </a:r>
            <a:r>
              <a:rPr lang="en-US" strike="sngStrike" dirty="0" smtClean="0"/>
              <a:t> services</a:t>
            </a:r>
            <a:endParaRPr lang="en-US" strike="sngStrike" dirty="0"/>
          </a:p>
        </p:txBody>
      </p:sp>
      <p:sp>
        <p:nvSpPr>
          <p:cNvPr id="24" name="Heart 23"/>
          <p:cNvSpPr/>
          <p:nvPr/>
        </p:nvSpPr>
        <p:spPr>
          <a:xfrm>
            <a:off x="6462246" y="1478058"/>
            <a:ext cx="965909" cy="78403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48965" y="2340603"/>
            <a:ext cx="230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CPVA.SQ.</a:t>
            </a:r>
            <a:r>
              <a:rPr lang="en-US" strike="sngStrike" dirty="0" err="1" smtClean="0"/>
              <a:t>david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hanson</a:t>
            </a:r>
            <a:endParaRPr lang="en-US" strike="sngStrike" dirty="0" smtClean="0"/>
          </a:p>
          <a:p>
            <a:r>
              <a:rPr lang="en-US" dirty="0" smtClean="0"/>
              <a:t>JOSPHE</a:t>
            </a:r>
            <a:r>
              <a:rPr lang="en-US" strike="sngStrike" dirty="0" smtClean="0"/>
              <a:t>(7ft)</a:t>
            </a:r>
            <a:endParaRPr lang="en-US" strike="sngStrike" dirty="0"/>
          </a:p>
        </p:txBody>
      </p:sp>
      <p:sp>
        <p:nvSpPr>
          <p:cNvPr id="26" name="Cube 25"/>
          <p:cNvSpPr/>
          <p:nvPr/>
        </p:nvSpPr>
        <p:spPr>
          <a:xfrm>
            <a:off x="11113493" y="2346263"/>
            <a:ext cx="515524" cy="803844"/>
          </a:xfrm>
          <a:prstGeom prst="cube">
            <a:avLst>
              <a:gd name="adj" fmla="val 14147"/>
            </a:avLst>
          </a:prstGeom>
          <a:solidFill>
            <a:srgbClr val="EC4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Sex and the City</a:t>
            </a:r>
            <a:endParaRPr lang="en-US" sz="800" strike="sngStrike" dirty="0"/>
          </a:p>
        </p:txBody>
      </p:sp>
      <p:sp>
        <p:nvSpPr>
          <p:cNvPr id="27" name="Cube 26"/>
          <p:cNvSpPr/>
          <p:nvPr/>
        </p:nvSpPr>
        <p:spPr>
          <a:xfrm>
            <a:off x="10548010" y="2356520"/>
            <a:ext cx="527125" cy="793586"/>
          </a:xfrm>
          <a:prstGeom prst="cube">
            <a:avLst>
              <a:gd name="adj" fmla="val 14147"/>
            </a:avLst>
          </a:prstGeom>
          <a:solidFill>
            <a:srgbClr val="EC4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Oliva</a:t>
            </a:r>
            <a:endParaRPr lang="en-US" sz="800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9317296" y="2257579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ATM.ATF.AFT.BAC.IBM…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9108863" y="2000350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55" y="6127057"/>
            <a:ext cx="293192" cy="4397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15" y="6181505"/>
            <a:ext cx="270313" cy="3853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050470" y="5942391"/>
            <a:ext cx="1246954" cy="65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23617" y="6074402"/>
            <a:ext cx="7745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 </a:t>
            </a:r>
          </a:p>
          <a:p>
            <a:r>
              <a:rPr lang="en-US" sz="800" strike="sngStrike" dirty="0" err="1" smtClean="0"/>
              <a:t>mornam</a:t>
            </a:r>
            <a:endParaRPr lang="en-US" sz="800" strike="sngStrike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11" y="2687405"/>
            <a:ext cx="282328" cy="4024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832828" y="4062493"/>
            <a:ext cx="343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AVAIBILITY.INTERNERT PAYMETNS</a:t>
            </a:r>
          </a:p>
          <a:p>
            <a:r>
              <a:rPr lang="en-US" b="1" strike="sngStrike" dirty="0" smtClean="0"/>
              <a:t>C++</a:t>
            </a:r>
            <a:r>
              <a:rPr lang="en-US" b="1" dirty="0" smtClean="0"/>
              <a:t> </a:t>
            </a:r>
            <a:r>
              <a:rPr lang="en-US" strike="sngStrike" dirty="0" smtClean="0"/>
              <a:t>Golden Gate Oracle</a:t>
            </a:r>
            <a:endParaRPr lang="en-US" strike="sngStrik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816376" y="4063294"/>
            <a:ext cx="325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98246" y="1972446"/>
            <a:ext cx="1643908" cy="25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14" y="3446042"/>
            <a:ext cx="441938" cy="55978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851223" y="3438861"/>
            <a:ext cx="177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Oracle </a:t>
            </a:r>
            <a:r>
              <a:rPr lang="en-US" strike="sngStrike" dirty="0" err="1" smtClean="0"/>
              <a:t>Engeering</a:t>
            </a:r>
            <a:endParaRPr lang="en-US" strike="sngStrike" dirty="0" smtClean="0"/>
          </a:p>
          <a:p>
            <a:r>
              <a:rPr lang="en-US" strike="sngStrike" dirty="0" smtClean="0"/>
              <a:t>Smaller Hanson</a:t>
            </a:r>
            <a:endParaRPr lang="en-US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9801652" y="3310858"/>
            <a:ext cx="23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dell.</a:t>
            </a:r>
            <a:r>
              <a:rPr lang="en-US" b="1" strike="sngStrike" dirty="0" err="1" smtClean="0"/>
              <a:t>quest</a:t>
            </a:r>
            <a:r>
              <a:rPr lang="en-US" strike="sngStrike" dirty="0" err="1" smtClean="0"/>
              <a:t>.uhse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8846067" y="4607174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PROXY</a:t>
            </a:r>
            <a:r>
              <a:rPr lang="en-US" sz="800" dirty="0" smtClean="0"/>
              <a:t> </a:t>
            </a:r>
            <a:r>
              <a:rPr lang="en-US" sz="800" strike="sngStrike" dirty="0" err="1" smtClean="0"/>
              <a:t>phil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 Korean-</a:t>
            </a:r>
            <a:r>
              <a:rPr lang="en-US" sz="800" strike="sngStrike" dirty="0" err="1" smtClean="0"/>
              <a:t>ameircan</a:t>
            </a:r>
            <a:r>
              <a:rPr lang="en-US" sz="800" strike="sngStrike" dirty="0" smtClean="0"/>
              <a:t> engineering</a:t>
            </a:r>
          </a:p>
          <a:p>
            <a:r>
              <a:rPr lang="en-US" sz="800" dirty="0" smtClean="0"/>
              <a:t>HOMICDEI:BILL </a:t>
            </a:r>
            <a:r>
              <a:rPr lang="en-US" sz="800" strike="sngStrike" dirty="0" smtClean="0"/>
              <a:t>manager</a:t>
            </a:r>
            <a:endParaRPr lang="en-US" sz="800" strike="sngStrike" dirty="0"/>
          </a:p>
        </p:txBody>
      </p:sp>
      <p:sp>
        <p:nvSpPr>
          <p:cNvPr id="46" name="TextBox 45"/>
          <p:cNvSpPr txBox="1"/>
          <p:nvPr/>
        </p:nvSpPr>
        <p:spPr>
          <a:xfrm>
            <a:off x="8846067" y="4883354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HOMICIDE:BILL </a:t>
            </a:r>
            <a:r>
              <a:rPr lang="en-US" sz="800" strike="sngStrike" dirty="0" smtClean="0"/>
              <a:t>consultant, external 3</a:t>
            </a:r>
            <a:r>
              <a:rPr lang="en-US" sz="800" strike="sngStrike" baseline="30000" dirty="0" smtClean="0"/>
              <a:t>rd</a:t>
            </a:r>
            <a:r>
              <a:rPr lang="en-US" sz="800" strike="sngStrike" dirty="0" smtClean="0"/>
              <a:t> party</a:t>
            </a:r>
            <a:endParaRPr lang="en-US" sz="800" strike="sngStrike" dirty="0"/>
          </a:p>
        </p:txBody>
      </p:sp>
      <p:sp>
        <p:nvSpPr>
          <p:cNvPr id="47" name="Rectangle 46"/>
          <p:cNvSpPr/>
          <p:nvPr/>
        </p:nvSpPr>
        <p:spPr>
          <a:xfrm>
            <a:off x="4120510" y="6023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WAR.AVAIBILITY.INTERNERT PAYMETNS</a:t>
            </a:r>
          </a:p>
          <a:p>
            <a:r>
              <a:rPr lang="en-US" b="1" strike="sngStrike" dirty="0" smtClean="0"/>
              <a:t>C++</a:t>
            </a:r>
            <a:r>
              <a:rPr lang="en-US" b="1" dirty="0" smtClean="0"/>
              <a:t> </a:t>
            </a:r>
            <a:r>
              <a:rPr lang="en-US" strike="sngStrike" dirty="0" smtClean="0"/>
              <a:t>Golden Gate Oracle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6989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5496" y="1794742"/>
            <a:ext cx="507703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2001/2 </a:t>
            </a:r>
            <a:r>
              <a:rPr lang="en-US" sz="2000" b="1" dirty="0" smtClean="0"/>
              <a:t>IMPORT</a:t>
            </a:r>
            <a:r>
              <a:rPr lang="en-US" sz="4800" b="1" dirty="0" smtClean="0"/>
              <a:t> </a:t>
            </a:r>
            <a:r>
              <a:rPr lang="en-US" strike="sngStrike" dirty="0" smtClean="0"/>
              <a:t>subway</a:t>
            </a:r>
            <a:r>
              <a:rPr lang="en-US" dirty="0" smtClean="0"/>
              <a:t> </a:t>
            </a:r>
            <a:r>
              <a:rPr lang="en-US" b="1" dirty="0" smtClean="0"/>
              <a:t>JFK</a:t>
            </a:r>
            <a:r>
              <a:rPr lang="en-US" dirty="0" smtClean="0"/>
              <a:t>(</a:t>
            </a:r>
            <a:r>
              <a:rPr lang="en-US" strike="sngStrike" dirty="0" smtClean="0"/>
              <a:t>Berliner </a:t>
            </a:r>
            <a:r>
              <a:rPr lang="en-US" strike="sngStrike" dirty="0" err="1" smtClean="0"/>
              <a:t>Platz</a:t>
            </a:r>
            <a:r>
              <a:rPr lang="en-US" dirty="0" smtClean="0"/>
              <a:t>, LARRY)</a:t>
            </a:r>
          </a:p>
          <a:p>
            <a:r>
              <a:rPr lang="en-US" dirty="0" smtClean="0"/>
              <a:t>		</a:t>
            </a:r>
            <a:r>
              <a:rPr lang="en-US" strike="sngStrike" dirty="0" err="1" smtClean="0"/>
              <a:t>siemens</a:t>
            </a:r>
            <a:r>
              <a:rPr lang="en-US" dirty="0" smtClean="0"/>
              <a:t>   </a:t>
            </a:r>
            <a:r>
              <a:rPr lang="en-US" b="1" dirty="0" err="1" smtClean="0"/>
              <a:t>Ausschwitz</a:t>
            </a:r>
            <a:endParaRPr lang="en-US" b="1" dirty="0" smtClean="0"/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0005" y="1794742"/>
            <a:ext cx="36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</a:t>
            </a:r>
            <a:r>
              <a:rPr lang="en-US" sz="800" strike="sngStrike" dirty="0" smtClean="0"/>
              <a:t>( store manager, </a:t>
            </a:r>
            <a:r>
              <a:rPr lang="en-US" sz="800" strike="sngStrike" dirty="0" err="1" smtClean="0"/>
              <a:t>woflgang</a:t>
            </a:r>
            <a:r>
              <a:rPr lang="en-US" sz="800" strike="sngStrike" dirty="0" smtClean="0"/>
              <a:t> lux, 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dieter </a:t>
            </a:r>
            <a:r>
              <a:rPr lang="en-US" sz="800" strike="sngStrike" dirty="0" err="1" smtClean="0"/>
              <a:t>zetsche</a:t>
            </a:r>
            <a:r>
              <a:rPr lang="en-US" sz="800" strike="sngStrike" dirty="0" smtClean="0"/>
              <a:t>) </a:t>
            </a:r>
            <a:endParaRPr lang="en-US" sz="800" strike="sngStrike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311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87275" y="1871831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Ibm-dns</a:t>
            </a:r>
            <a:r>
              <a:rPr lang="en-US" strike="sngStrike" dirty="0" smtClean="0"/>
              <a:t>: season.com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258645" y="1688951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 </a:t>
            </a:r>
            <a:r>
              <a:rPr lang="en-US" dirty="0" err="1" smtClean="0"/>
              <a:t>BgB</a:t>
            </a:r>
            <a:r>
              <a:rPr lang="en-US" dirty="0" smtClean="0"/>
              <a:t>  </a:t>
            </a:r>
            <a:r>
              <a:rPr lang="en-US" strike="sngStrike" dirty="0" err="1" smtClean="0"/>
              <a:t>gary</a:t>
            </a:r>
            <a:endParaRPr lang="en-US" strike="sngStrik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04734" y="1602889"/>
            <a:ext cx="21515" cy="487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39557" y="4055633"/>
            <a:ext cx="8261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4414" y="246350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SQ.Winter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3986" y="224116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41" y="2802389"/>
            <a:ext cx="2142036" cy="12281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94204" y="2908636"/>
            <a:ext cx="10791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Moped </a:t>
            </a:r>
            <a:r>
              <a:rPr lang="en-US" sz="900" strike="sngStrike" dirty="0" err="1" smtClean="0"/>
              <a:t>nico</a:t>
            </a:r>
            <a:r>
              <a:rPr lang="en-US" sz="900" strike="sngStrike" dirty="0" smtClean="0"/>
              <a:t> winter</a:t>
            </a:r>
          </a:p>
          <a:p>
            <a:r>
              <a:rPr lang="en-US" sz="900" strike="sngStrike" dirty="0" err="1" smtClean="0"/>
              <a:t>Husler</a:t>
            </a:r>
            <a:r>
              <a:rPr lang="en-US" sz="900" strike="sngStrike" dirty="0" smtClean="0"/>
              <a:t> tattoo</a:t>
            </a:r>
          </a:p>
          <a:p>
            <a:r>
              <a:rPr lang="en-US" sz="900" strike="sngStrike" dirty="0" smtClean="0"/>
              <a:t>Nazi </a:t>
            </a:r>
            <a:r>
              <a:rPr lang="en-US" sz="900" strike="sngStrike" dirty="0" err="1" smtClean="0"/>
              <a:t>tatto</a:t>
            </a:r>
            <a:r>
              <a:rPr lang="en-US" sz="900" strike="sngStrike" dirty="0" smtClean="0"/>
              <a:t> chest</a:t>
            </a:r>
            <a:endParaRPr lang="en-US" sz="900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3936065" y="2309779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nasa,micheal</a:t>
            </a:r>
            <a:r>
              <a:rPr lang="en-US" sz="800" strike="sngStrike" dirty="0" smtClean="0"/>
              <a:t> bronze)</a:t>
            </a:r>
            <a:endParaRPr lang="en-US" sz="800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7051322" y="4693907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Autum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13404" y="4793301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3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2818119" y="2867816"/>
            <a:ext cx="6369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mitgefang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mit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gehangen</a:t>
            </a:r>
            <a:endParaRPr lang="en-US" strike="sngStrike" dirty="0" smtClean="0"/>
          </a:p>
          <a:p>
            <a:r>
              <a:rPr lang="en-US" strike="sngStrike" dirty="0" smtClean="0"/>
              <a:t>Du </a:t>
            </a:r>
            <a:r>
              <a:rPr lang="en-US" strike="sngStrike" dirty="0" err="1" smtClean="0"/>
              <a:t>kanns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alles</a:t>
            </a:r>
            <a:r>
              <a:rPr lang="en-US" strike="sngStrike" dirty="0" smtClean="0"/>
              <a:t> Machen du </a:t>
            </a:r>
            <a:r>
              <a:rPr lang="en-US" strike="sngStrike" dirty="0" err="1" smtClean="0"/>
              <a:t>darfts</a:t>
            </a:r>
            <a:r>
              <a:rPr lang="en-US" strike="sngStrike" dirty="0" smtClean="0"/>
              <a:t> dich </a:t>
            </a:r>
            <a:r>
              <a:rPr lang="en-US" strike="sngStrike" dirty="0" err="1" smtClean="0"/>
              <a:t>nur</a:t>
            </a:r>
            <a:r>
              <a:rPr lang="en-US" strike="sngStrike" dirty="0" smtClean="0"/>
              <a:t> niche </a:t>
            </a:r>
            <a:r>
              <a:rPr lang="en-US" strike="sngStrike" dirty="0" err="1" smtClean="0"/>
              <a:t>erwichscne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lassen</a:t>
            </a:r>
            <a:endParaRPr lang="en-US" strike="sngStrike" dirty="0" smtClean="0"/>
          </a:p>
          <a:p>
            <a:r>
              <a:rPr lang="en-US" strike="sngStrike" dirty="0"/>
              <a:t> 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daniel</a:t>
            </a:r>
            <a:r>
              <a:rPr lang="en-US" strike="sngStrike" dirty="0" smtClean="0"/>
              <a:t> father</a:t>
            </a:r>
            <a:endParaRPr lang="en-US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1933356" y="2065032"/>
            <a:ext cx="1659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§Accomplices</a:t>
            </a:r>
          </a:p>
          <a:p>
            <a:r>
              <a:rPr lang="en-US" dirty="0" smtClean="0"/>
              <a:t>        §Bystander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3356" y="3893858"/>
            <a:ext cx="10017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 §</a:t>
            </a:r>
            <a:r>
              <a:rPr lang="en-US" dirty="0" err="1" smtClean="0"/>
              <a:t>verjahrung</a:t>
            </a:r>
            <a:r>
              <a:rPr lang="en-US" dirty="0" smtClean="0"/>
              <a:t> 40 years </a:t>
            </a:r>
            <a:r>
              <a:rPr lang="en-US" dirty="0" err="1" smtClean="0"/>
              <a:t>laster</a:t>
            </a:r>
            <a:r>
              <a:rPr lang="en-US" dirty="0" smtClean="0"/>
              <a:t> </a:t>
            </a:r>
            <a:r>
              <a:rPr lang="en-US" dirty="0" err="1" smtClean="0"/>
              <a:t>expriation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trike="sngStrike" dirty="0" err="1" smtClean="0"/>
              <a:t>danile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nonPoliceAttments</a:t>
            </a:r>
            <a:r>
              <a:rPr lang="en-US" dirty="0" smtClean="0"/>
              <a:t> ( </a:t>
            </a:r>
            <a:r>
              <a:rPr lang="en-US" strike="sngStrike" dirty="0" smtClean="0"/>
              <a:t>moped theft social security </a:t>
            </a:r>
            <a:r>
              <a:rPr lang="en-US" strike="sngStrike" dirty="0" err="1" smtClean="0"/>
              <a:t>recipeitn</a:t>
            </a:r>
            <a:r>
              <a:rPr lang="en-US" strike="sngStrike" dirty="0" smtClean="0"/>
              <a:t> and know domestic violence and child neglect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006" y="4660135"/>
            <a:ext cx="469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Accros</a:t>
            </a:r>
            <a:r>
              <a:rPr lang="en-US" strike="sngStrike" dirty="0" smtClean="0"/>
              <a:t> street fro </a:t>
            </a:r>
            <a:r>
              <a:rPr lang="en-US" dirty="0" smtClean="0"/>
              <a:t>police station POLIZEI HOELZER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1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8" y="1602724"/>
            <a:ext cx="1261661" cy="1261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25" y="2644605"/>
            <a:ext cx="1393134" cy="1393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00" y="2575485"/>
            <a:ext cx="1358784" cy="13587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81667" y="2344131"/>
            <a:ext cx="2291509" cy="190591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26526" y="2443839"/>
            <a:ext cx="2291509" cy="190591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2630" y="4458312"/>
            <a:ext cx="3306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</a:t>
            </a:r>
            <a:r>
              <a:rPr lang="en-US" strike="sngStrike" dirty="0" smtClean="0"/>
              <a:t>Nick </a:t>
            </a:r>
            <a:r>
              <a:rPr lang="en-US" strike="sngStrike" dirty="0" err="1" smtClean="0"/>
              <a:t>Perillio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Swata</a:t>
            </a:r>
            <a:r>
              <a:rPr lang="en-US" strike="sngStrike" dirty="0" smtClean="0"/>
              <a:t> IBM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2167260" y="1573632"/>
            <a:ext cx="339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PENTAGON.PAUL.VIRGINIA.MARY</a:t>
            </a:r>
          </a:p>
          <a:p>
            <a:r>
              <a:rPr lang="en-US" dirty="0" smtClean="0"/>
              <a:t>AVALABILITY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6703" y="6395159"/>
            <a:ext cx="2728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AVALABILITY</a:t>
            </a:r>
            <a:r>
              <a:rPr lang="en-US" sz="800" strike="sngStrike" dirty="0" smtClean="0"/>
              <a:t>(sex)</a:t>
            </a:r>
            <a:r>
              <a:rPr lang="en-US" sz="800" dirty="0" smtClean="0"/>
              <a:t> </a:t>
            </a:r>
            <a:r>
              <a:rPr lang="en-US" sz="800" dirty="0" err="1" smtClean="0"/>
              <a:t>ghoeho</a:t>
            </a:r>
            <a:r>
              <a:rPr lang="en-US" sz="800" dirty="0" smtClean="0"/>
              <a:t>(wife) </a:t>
            </a:r>
            <a:r>
              <a:rPr lang="en-US" sz="800" dirty="0" err="1" smtClean="0"/>
              <a:t>anntonet</a:t>
            </a:r>
            <a:r>
              <a:rPr lang="en-US" sz="800" dirty="0" smtClean="0"/>
              <a:t> </a:t>
            </a:r>
            <a:r>
              <a:rPr lang="en-US" sz="800" dirty="0" err="1" smtClean="0"/>
              <a:t>nonPoolcieReroeut</a:t>
            </a:r>
            <a:endParaRPr lang="en-US" sz="800" dirty="0" smtClean="0"/>
          </a:p>
          <a:p>
            <a:r>
              <a:rPr lang="en-US" sz="800" strike="sngStrike" dirty="0" smtClean="0"/>
              <a:t>Person lives next door having baby</a:t>
            </a:r>
            <a:r>
              <a:rPr lang="en-US" sz="800" strike="sngStrike" dirty="0" smtClean="0"/>
              <a:t>  </a:t>
            </a:r>
            <a:endParaRPr lang="en-US" sz="800" strike="sngStrike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41924" y="1807323"/>
            <a:ext cx="2576111" cy="276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49946" y="1604220"/>
            <a:ext cx="2576111" cy="276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502346" y="1756620"/>
            <a:ext cx="2576111" cy="276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26237" y="4439465"/>
            <a:ext cx="44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https://www.linkedin.com/in/kennedydavidw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02493" y="4210658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strike="sngStrike" dirty="0" smtClean="0">
                <a:effectLst/>
                <a:latin typeface="-apple-system"/>
              </a:rPr>
              <a:t>Dave Kennedy</a:t>
            </a:r>
            <a:endParaRPr lang="en-US" b="1" i="0" strike="sngStrike" dirty="0">
              <a:effectLst/>
              <a:latin typeface="-apple-syste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644" y="1979002"/>
            <a:ext cx="521724" cy="272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56" y="2084717"/>
            <a:ext cx="521724" cy="27264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349946" y="1979002"/>
            <a:ext cx="662422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51425" y="1923312"/>
            <a:ext cx="418460" cy="62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01806" y="12955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2014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99669" y="1558571"/>
            <a:ext cx="4370226" cy="14907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335" y="3162840"/>
            <a:ext cx="838095" cy="15428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6" y="2850515"/>
            <a:ext cx="521724" cy="272643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5005728" y="1958555"/>
            <a:ext cx="2576111" cy="276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50563" y="2404689"/>
            <a:ext cx="2576111" cy="276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546965" y="2499280"/>
            <a:ext cx="2576111" cy="27652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583671" y="2513435"/>
            <a:ext cx="865475" cy="733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38618" y="2344131"/>
            <a:ext cx="17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NAME: VIRGINIA</a:t>
            </a:r>
            <a:endParaRPr lang="en-US" b="1" dirty="0"/>
          </a:p>
        </p:txBody>
      </p:sp>
      <p:cxnSp>
        <p:nvCxnSpPr>
          <p:cNvPr id="42" name="Straight Connector 41"/>
          <p:cNvCxnSpPr>
            <a:endCxn id="40" idx="3"/>
          </p:cNvCxnSpPr>
          <p:nvPr/>
        </p:nvCxnSpPr>
        <p:spPr>
          <a:xfrm>
            <a:off x="2583671" y="2499280"/>
            <a:ext cx="1948836" cy="2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592" y="3330094"/>
            <a:ext cx="34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GOAL: VIRGIN</a:t>
            </a:r>
          </a:p>
          <a:p>
            <a:r>
              <a:rPr lang="en-US" dirty="0" smtClean="0"/>
              <a:t>0.1 </a:t>
            </a:r>
            <a:r>
              <a:rPr lang="en-US" b="1" dirty="0" smtClean="0"/>
              <a:t>IMPROT </a:t>
            </a:r>
            <a:r>
              <a:rPr lang="en-US" dirty="0" smtClean="0"/>
              <a:t>(</a:t>
            </a:r>
            <a:r>
              <a:rPr lang="en-US" sz="800" strike="sngStrike" dirty="0" smtClean="0"/>
              <a:t>visa </a:t>
            </a:r>
            <a:r>
              <a:rPr lang="en-US" sz="800" strike="sngStrike" dirty="0" err="1" smtClean="0"/>
              <a:t>virgina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atlantic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gobahce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miceha,furessor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8652" y="4572557"/>
            <a:ext cx="77396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“</a:t>
            </a:r>
            <a:r>
              <a:rPr lang="en-US" sz="800" strike="sngStrike" dirty="0" err="1" smtClean="0"/>
              <a:t>Herr”Sir</a:t>
            </a:r>
            <a:r>
              <a:rPr lang="en-US" sz="800" strike="sngStrike" dirty="0" smtClean="0"/>
              <a:t> Branson IPX 2014 </a:t>
            </a:r>
            <a:r>
              <a:rPr lang="en-US" sz="800" strike="sngStrike" dirty="0" err="1" smtClean="0"/>
              <a:t>sam</a:t>
            </a:r>
            <a:r>
              <a:rPr lang="en-US" sz="800" strike="sngStrike" dirty="0" smtClean="0"/>
              <a:t> “sir” </a:t>
            </a:r>
            <a:r>
              <a:rPr lang="en-US" sz="800" strike="sngStrike" dirty="0" err="1" smtClean="0"/>
              <a:t>herr</a:t>
            </a:r>
            <a:r>
              <a:rPr lang="en-US" sz="800" strike="sngStrike" dirty="0" smtClean="0"/>
              <a:t> </a:t>
            </a:r>
          </a:p>
          <a:p>
            <a:r>
              <a:rPr lang="en-US" sz="800" strike="sngStrike" dirty="0" smtClean="0"/>
              <a:t>Visa uncle pervert, </a:t>
            </a:r>
            <a:r>
              <a:rPr lang="en-US" sz="800" strike="sngStrike" dirty="0" err="1" smtClean="0"/>
              <a:t>bundewehr</a:t>
            </a:r>
            <a:endParaRPr lang="en-US" sz="800" strike="sngStrike" dirty="0" smtClean="0"/>
          </a:p>
          <a:p>
            <a:endParaRPr lang="en-US" dirty="0"/>
          </a:p>
          <a:p>
            <a:r>
              <a:rPr lang="en-US" sz="800" dirty="0" smtClean="0"/>
              <a:t>“A default </a:t>
            </a:r>
            <a:r>
              <a:rPr lang="en-US" sz="800" dirty="0" err="1" smtClean="0"/>
              <a:t>intrenaalal</a:t>
            </a:r>
            <a:r>
              <a:rPr lang="en-US" sz="800" dirty="0" smtClean="0"/>
              <a:t> customer in </a:t>
            </a:r>
            <a:r>
              <a:rPr lang="en-US" sz="800" dirty="0" err="1" smtClean="0"/>
              <a:t>speficit</a:t>
            </a:r>
            <a:r>
              <a:rPr lang="en-US" sz="800" dirty="0" smtClean="0"/>
              <a:t> to tell someone sir or </a:t>
            </a:r>
            <a:r>
              <a:rPr lang="en-US" sz="800" dirty="0" err="1" smtClean="0"/>
              <a:t>mrs.</a:t>
            </a:r>
            <a:r>
              <a:rPr lang="en-US" sz="800" dirty="0" smtClean="0"/>
              <a:t>; in </a:t>
            </a:r>
            <a:r>
              <a:rPr lang="en-US" sz="800" dirty="0" err="1" smtClean="0"/>
              <a:t>specifc</a:t>
            </a:r>
            <a:r>
              <a:rPr lang="en-US" sz="800" dirty="0" smtClean="0"/>
              <a:t> </a:t>
            </a:r>
            <a:r>
              <a:rPr lang="en-US" sz="800" dirty="0" err="1" smtClean="0"/>
              <a:t>german</a:t>
            </a:r>
            <a:r>
              <a:rPr lang="en-US" sz="800" dirty="0" smtClean="0"/>
              <a:t> </a:t>
            </a:r>
            <a:r>
              <a:rPr lang="en-US" sz="800" dirty="0" err="1" smtClean="0"/>
              <a:t>speraking</a:t>
            </a:r>
            <a:r>
              <a:rPr lang="en-US" sz="800" dirty="0" smtClean="0"/>
              <a:t> country 1Billion citizens(Germany, </a:t>
            </a:r>
            <a:r>
              <a:rPr lang="en-US" sz="800" dirty="0" err="1" smtClean="0"/>
              <a:t>Austira</a:t>
            </a:r>
            <a:r>
              <a:rPr lang="en-US" sz="800" dirty="0" smtClean="0"/>
              <a:t>, Switzerland, </a:t>
            </a:r>
            <a:r>
              <a:rPr lang="en-US" sz="800" dirty="0" err="1" smtClean="0"/>
              <a:t>Luxbuerg</a:t>
            </a:r>
            <a:r>
              <a:rPr lang="en-US" sz="800" dirty="0" smtClean="0"/>
              <a:t>, Lichtenstein, …)”</a:t>
            </a:r>
            <a:endParaRPr lang="en-US" sz="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1" y="4274102"/>
            <a:ext cx="409515" cy="23146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22294" y="4161151"/>
            <a:ext cx="675870" cy="3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3836" y="3894391"/>
            <a:ext cx="398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Visa</a:t>
            </a:r>
            <a:r>
              <a:rPr lang="en-US" dirty="0" smtClean="0"/>
              <a:t> KING(Sweden): Taking </a:t>
            </a:r>
            <a:r>
              <a:rPr lang="en-US" dirty="0" err="1" smtClean="0"/>
              <a:t>veriign</a:t>
            </a:r>
            <a:r>
              <a:rPr lang="en-US" dirty="0" smtClean="0"/>
              <a:t> </a:t>
            </a:r>
            <a:r>
              <a:rPr lang="en-US" dirty="0" err="1" smtClean="0"/>
              <a:t>sirring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2" y="4059364"/>
            <a:ext cx="337910" cy="33791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V="1">
            <a:off x="170652" y="3934269"/>
            <a:ext cx="448000" cy="77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6848" y="3842605"/>
            <a:ext cx="448000" cy="7714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67435" y="3518741"/>
            <a:ext cx="69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50520" y="3205450"/>
            <a:ext cx="126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Goals</a:t>
            </a:r>
            <a:r>
              <a:rPr lang="en-US" dirty="0" smtClean="0"/>
              <a:t>?</a:t>
            </a:r>
          </a:p>
          <a:p>
            <a:r>
              <a:rPr lang="en-US" strike="sngStrike" dirty="0" err="1" smtClean="0"/>
              <a:t>Ibm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extive</a:t>
            </a:r>
            <a:r>
              <a:rPr lang="en-US" strike="sngStrike" dirty="0" smtClean="0"/>
              <a:t>?</a:t>
            </a:r>
            <a:endParaRPr lang="en-US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5982970" y="5649951"/>
            <a:ext cx="250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Manager, Lee </a:t>
            </a:r>
            <a:r>
              <a:rPr lang="en-US" dirty="0" err="1" smtClean="0"/>
              <a:t>Amatagelo</a:t>
            </a:r>
            <a:endParaRPr lang="en-US" dirty="0" smtClean="0"/>
          </a:p>
          <a:p>
            <a:r>
              <a:rPr lang="en-US" dirty="0" smtClean="0"/>
              <a:t>Manger, Dallas </a:t>
            </a:r>
            <a:r>
              <a:rPr lang="en-US" dirty="0" err="1" smtClean="0"/>
              <a:t>Fortino</a:t>
            </a:r>
            <a:endParaRPr lang="en-US" dirty="0" smtClean="0"/>
          </a:p>
          <a:p>
            <a:r>
              <a:rPr lang="en-US" dirty="0" smtClean="0"/>
              <a:t>Manager, David Worth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018" y="5682223"/>
            <a:ext cx="578355" cy="323879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5005728" y="5732182"/>
            <a:ext cx="4471759" cy="8410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03018" y="5659024"/>
            <a:ext cx="3499475" cy="923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76518" y="4161151"/>
            <a:ext cx="1074045" cy="56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648226" y="4439465"/>
            <a:ext cx="441063" cy="156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4353225">
            <a:off x="6472629" y="5087823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Ibm.lee.fort.dallas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94350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2" name="Cube 1"/>
          <p:cNvSpPr/>
          <p:nvPr/>
        </p:nvSpPr>
        <p:spPr>
          <a:xfrm>
            <a:off x="9509760" y="3995649"/>
            <a:ext cx="1387736" cy="1559859"/>
          </a:xfrm>
          <a:prstGeom prst="cube">
            <a:avLst>
              <a:gd name="adj" fmla="val 14147"/>
            </a:avLst>
          </a:prstGeom>
          <a:solidFill>
            <a:srgbClr val="EC4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Sex and the City</a:t>
            </a:r>
            <a:endParaRPr lang="en-US" strike="sngStrike" dirty="0"/>
          </a:p>
        </p:txBody>
      </p:sp>
      <p:sp>
        <p:nvSpPr>
          <p:cNvPr id="8" name="Cube 7"/>
          <p:cNvSpPr/>
          <p:nvPr/>
        </p:nvSpPr>
        <p:spPr>
          <a:xfrm>
            <a:off x="9509760" y="1887967"/>
            <a:ext cx="1387736" cy="1559859"/>
          </a:xfrm>
          <a:prstGeom prst="cube">
            <a:avLst>
              <a:gd name="adj" fmla="val 14147"/>
            </a:avLst>
          </a:prstGeom>
          <a:solidFill>
            <a:srgbClr val="EC4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Oliva</a:t>
            </a:r>
            <a:endParaRPr lang="en-US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5" y="1443887"/>
            <a:ext cx="1261661" cy="1261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44" y="1850315"/>
            <a:ext cx="6534398" cy="3705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69" y="1572897"/>
            <a:ext cx="960162" cy="710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08" y="2335418"/>
            <a:ext cx="465586" cy="26072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8675009" y="2267774"/>
            <a:ext cx="760918" cy="3701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9595" y="1334615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ATOMCLOCK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773140" y="1703947"/>
            <a:ext cx="0" cy="476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712" y="1595231"/>
            <a:ext cx="413356" cy="760952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14" idx="3"/>
          </p:cNvCxnSpPr>
          <p:nvPr/>
        </p:nvCxnSpPr>
        <p:spPr>
          <a:xfrm>
            <a:off x="8920297" y="1519281"/>
            <a:ext cx="1772804" cy="748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68544" y="1480660"/>
            <a:ext cx="17724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HOMCIDE:LUX</a:t>
            </a:r>
            <a:r>
              <a:rPr lang="en-US" sz="800" b="1" strike="sngStrike" dirty="0" smtClean="0"/>
              <a:t>(</a:t>
            </a:r>
            <a:r>
              <a:rPr lang="en-US" sz="800" b="1" strike="sngStrike" dirty="0" err="1" smtClean="0"/>
              <a:t>ddr</a:t>
            </a:r>
            <a:r>
              <a:rPr lang="en-US" sz="800" b="1" strike="sngStrike" dirty="0" smtClean="0"/>
              <a:t>)</a:t>
            </a:r>
          </a:p>
          <a:p>
            <a:r>
              <a:rPr lang="en-US" sz="800" strike="sngStrike" dirty="0" smtClean="0"/>
              <a:t>(viola </a:t>
            </a:r>
            <a:r>
              <a:rPr lang="en-US" sz="800" strike="sngStrike" dirty="0" err="1" smtClean="0"/>
              <a:t>hahn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goldie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9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2" y="4723504"/>
            <a:ext cx="723731" cy="7237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35208" y="4938900"/>
            <a:ext cx="656217" cy="12669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8307136" y="3696496"/>
            <a:ext cx="2112363" cy="164343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50037" y="3392148"/>
            <a:ext cx="377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Summer: </a:t>
            </a:r>
            <a:r>
              <a:rPr lang="en-US" dirty="0" err="1" smtClean="0"/>
              <a:t>HOMCEI:LUX:</a:t>
            </a:r>
            <a:r>
              <a:rPr lang="en-US" strike="sngStrike" dirty="0" err="1" smtClean="0"/>
              <a:t>Hatehole</a:t>
            </a:r>
            <a:r>
              <a:rPr lang="en-US" dirty="0" err="1" smtClean="0"/>
              <a:t>:Theft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041083" y="2510259"/>
            <a:ext cx="141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 don’t know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6785226" y="2745817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Hassloch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trnals</a:t>
            </a:r>
            <a:r>
              <a:rPr lang="en-US" strike="sngStrike" dirty="0" smtClean="0"/>
              <a:t>) </a:t>
            </a:r>
            <a:r>
              <a:rPr lang="en-US" strike="sngStrike" dirty="0" err="1" smtClean="0"/>
              <a:t>hathole</a:t>
            </a:r>
            <a:endParaRPr lang="en-US" strike="sngStrike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smtClean="0"/>
              <a:t>Jeff Haas  </a:t>
            </a:r>
            <a:r>
              <a:rPr lang="en-US" dirty="0" err="1" smtClean="0"/>
              <a:t>Pentaotn.emea.employe.jeff.yanke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42328" y="1871312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Police Sirens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91944" y="1280160"/>
            <a:ext cx="0" cy="55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1775" y="3219856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PAYMENTS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88936" y="3068983"/>
            <a:ext cx="3203602" cy="284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79" y="1704111"/>
            <a:ext cx="3606942" cy="466352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5153963" y="2518625"/>
            <a:ext cx="6738575" cy="37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50037" y="1871312"/>
            <a:ext cx="397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strike="sngStrike" dirty="0" smtClean="0"/>
              <a:t>CLINET </a:t>
            </a:r>
            <a:r>
              <a:rPr lang="en-US" strike="sngStrike" dirty="0" err="1" smtClean="0"/>
              <a:t>Glu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Inc</a:t>
            </a:r>
            <a:endParaRPr lang="en-US" strike="sngStrike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trike="sngStrike" dirty="0" smtClean="0"/>
              <a:t>other IBM Client Dell Client </a:t>
            </a:r>
            <a:r>
              <a:rPr lang="en-US" strike="sngStrike" dirty="0" err="1" smtClean="0"/>
              <a:t>Beath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Uhse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5432612" y="1519445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FBI:PARTNER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23" idx="1"/>
          </p:cNvCxnSpPr>
          <p:nvPr/>
        </p:nvCxnSpPr>
        <p:spPr>
          <a:xfrm flipV="1">
            <a:off x="5350037" y="1888777"/>
            <a:ext cx="620457" cy="30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664" y="3589188"/>
            <a:ext cx="3217195" cy="18127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38" y="5071596"/>
            <a:ext cx="1082281" cy="16263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59835"/>
            <a:ext cx="1224131" cy="81608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951508" y="5817581"/>
            <a:ext cx="1667435" cy="60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CARLOS</a:t>
            </a:r>
            <a:endParaRPr lang="en-US" strike="sngStrike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64" y="1433264"/>
            <a:ext cx="1261661" cy="126166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565898" y="2763583"/>
            <a:ext cx="2322472" cy="3053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STANFORD:CERTSCPM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10" y="4581534"/>
            <a:ext cx="283940" cy="2839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611137" y="4325019"/>
            <a:ext cx="2657139" cy="9290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23" y="3848363"/>
            <a:ext cx="1089750" cy="16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" y="681469"/>
            <a:ext cx="8042669" cy="4560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09" y="1990165"/>
            <a:ext cx="2926154" cy="4397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0773" y="1448711"/>
            <a:ext cx="409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 </a:t>
            </a:r>
            <a:r>
              <a:rPr lang="en-US" dirty="0" err="1" smtClean="0"/>
              <a:t>Shepred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5798" y="5241895"/>
            <a:ext cx="12801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trike="sngStrike" dirty="0" smtClean="0"/>
              <a:t>Gina</a:t>
            </a:r>
          </a:p>
          <a:p>
            <a:r>
              <a:rPr lang="en-US" sz="1100" b="1" strike="sngStrike" dirty="0" smtClean="0"/>
              <a:t>Cherry</a:t>
            </a:r>
          </a:p>
          <a:p>
            <a:r>
              <a:rPr lang="en-US" sz="1100" strike="sngStrike" dirty="0" smtClean="0"/>
              <a:t>Ginger</a:t>
            </a:r>
            <a:endParaRPr lang="en-US" sz="1100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6744233" y="49879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BLITZ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6199642" y="4996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70" y="4441186"/>
            <a:ext cx="469154" cy="5015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56207" y="41021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72167" y="408439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BLITZ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526013" y="4471468"/>
            <a:ext cx="903023" cy="47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8096" y="5303756"/>
            <a:ext cx="2765312" cy="12041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37355" y="4707118"/>
            <a:ext cx="2428443" cy="11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8" y="5307834"/>
            <a:ext cx="3315864" cy="12001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97757" y="5049534"/>
            <a:ext cx="2388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0.001 v2.vggg.Gov </a:t>
            </a:r>
            <a:r>
              <a:rPr lang="en-US" sz="1000" dirty="0" err="1" smtClean="0"/>
              <a:t>Schwegger.unimog.</a:t>
            </a:r>
            <a:r>
              <a:rPr lang="en-US" sz="1000" strike="sngStrike" dirty="0" err="1" smtClean="0"/>
              <a:t>phil</a:t>
            </a:r>
            <a:endParaRPr lang="en-US" sz="1000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6636467" y="5796116"/>
            <a:ext cx="2098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Entry:  </a:t>
            </a:r>
            <a:r>
              <a:rPr lang="en-US" strike="sngStrike" dirty="0" smtClean="0"/>
              <a:t>Moni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Exit: </a:t>
            </a:r>
            <a:r>
              <a:rPr lang="en-US" strike="sngStrike" dirty="0" smtClean="0"/>
              <a:t>Moni</a:t>
            </a:r>
          </a:p>
          <a:p>
            <a:r>
              <a:rPr lang="en-US" dirty="0" smtClean="0"/>
              <a:t>LEE; </a:t>
            </a:r>
            <a:r>
              <a:rPr lang="en-US" strike="sngStrike" dirty="0" smtClean="0"/>
              <a:t>Us </a:t>
            </a:r>
            <a:r>
              <a:rPr lang="en-US" strike="sngStrike" dirty="0" err="1" smtClean="0"/>
              <a:t>bruce</a:t>
            </a:r>
            <a:r>
              <a:rPr lang="en-US" strike="sngStrike" dirty="0" smtClean="0"/>
              <a:t> turner</a:t>
            </a:r>
          </a:p>
          <a:p>
            <a:r>
              <a:rPr lang="en-US" strike="sngStrike" dirty="0" err="1" smtClean="0"/>
              <a:t>Passhthroug</a:t>
            </a:r>
            <a:r>
              <a:rPr lang="en-US" strike="sngStrike" dirty="0" smtClean="0"/>
              <a:t>: bier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5658522" y="6583680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sirens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12" idx="3"/>
          </p:cNvCxnSpPr>
          <p:nvPr/>
        </p:nvCxnSpPr>
        <p:spPr>
          <a:xfrm flipH="1" flipV="1">
            <a:off x="7429036" y="5172645"/>
            <a:ext cx="370258" cy="7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3"/>
          </p:cNvCxnSpPr>
          <p:nvPr/>
        </p:nvCxnSpPr>
        <p:spPr>
          <a:xfrm flipH="1" flipV="1">
            <a:off x="7429036" y="5172645"/>
            <a:ext cx="103290" cy="111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6358092"/>
            <a:ext cx="215152" cy="2626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6" y="6409307"/>
            <a:ext cx="451440" cy="300413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7614165" y="6349933"/>
            <a:ext cx="1120953" cy="292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42294" y="6387392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z="800" strike="sngStrike" dirty="0" err="1" smtClean="0"/>
              <a:t>ibm.bofa.breedlove.metz</a:t>
            </a:r>
            <a:endParaRPr lang="en-US" sz="800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6358027" y="566846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MARK(US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8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08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1108038"/>
            <a:ext cx="12192000" cy="1721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1731051" y="3093727"/>
            <a:ext cx="2023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strike="sngStrike" dirty="0" err="1" smtClean="0"/>
              <a:t>karstadt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damen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abteilung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karlsruhe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ida</a:t>
            </a:r>
            <a:endParaRPr lang="en-US" sz="900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4133706" y="3324559"/>
            <a:ext cx="2765312" cy="12041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33706" y="5101364"/>
            <a:ext cx="2765312" cy="12041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85848" y="5101364"/>
            <a:ext cx="2765312" cy="12041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INFANT DEPARTMENT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0329" y="2753958"/>
            <a:ext cx="434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 GERMANY ( 1</a:t>
            </a:r>
            <a:r>
              <a:rPr lang="en-US" baseline="30000" dirty="0" smtClean="0"/>
              <a:t>st</a:t>
            </a:r>
            <a:r>
              <a:rPr lang="en-US" dirty="0" smtClean="0"/>
              <a:t> Floor)  - </a:t>
            </a:r>
            <a:r>
              <a:rPr lang="en-US" dirty="0" err="1" smtClean="0"/>
              <a:t>Mens</a:t>
            </a:r>
            <a:r>
              <a:rPr lang="en-US" dirty="0" smtClean="0"/>
              <a:t> </a:t>
            </a:r>
            <a:r>
              <a:rPr lang="en-US" dirty="0" err="1" smtClean="0"/>
              <a:t>Deparment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80329" y="4730018"/>
            <a:ext cx="540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CONSTUTION COURT ( 3</a:t>
            </a:r>
            <a:r>
              <a:rPr lang="en-US" baseline="30000" dirty="0" smtClean="0"/>
              <a:t>rd</a:t>
            </a:r>
            <a:r>
              <a:rPr lang="en-US" dirty="0" smtClean="0"/>
              <a:t> Floor ) – </a:t>
            </a:r>
            <a:r>
              <a:rPr lang="en-US" dirty="0" err="1" smtClean="0"/>
              <a:t>Womens</a:t>
            </a:r>
            <a:r>
              <a:rPr lang="en-US" dirty="0" smtClean="0"/>
              <a:t> </a:t>
            </a:r>
            <a:r>
              <a:rPr lang="en-US" dirty="0" err="1" smtClean="0"/>
              <a:t>Deparmetn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9" y="3636768"/>
            <a:ext cx="1266825" cy="123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74767" y="3324559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2pac</a:t>
            </a:r>
            <a:endParaRPr lang="en-US" sz="800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8565966" y="3247615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err="1" smtClean="0"/>
              <a:t>IBM.partner</a:t>
            </a:r>
            <a:endParaRPr lang="en-US" strike="sngStrike" dirty="0"/>
          </a:p>
        </p:txBody>
      </p:sp>
      <p:cxnSp>
        <p:nvCxnSpPr>
          <p:cNvPr id="18" name="Straight Connector 17"/>
          <p:cNvCxnSpPr>
            <a:endCxn id="15" idx="3"/>
          </p:cNvCxnSpPr>
          <p:nvPr/>
        </p:nvCxnSpPr>
        <p:spPr>
          <a:xfrm>
            <a:off x="9501679" y="3432281"/>
            <a:ext cx="145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01679" y="3093727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HOMCIDE:AUSLAENDER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48634" y="5213876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85691" y="1983194"/>
            <a:ext cx="158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Niku</a:t>
            </a:r>
            <a:endParaRPr lang="en-US" strike="sngStrike" dirty="0" smtClean="0"/>
          </a:p>
          <a:p>
            <a:r>
              <a:rPr lang="en-US" b="1" dirty="0" smtClean="0"/>
              <a:t>IPX</a:t>
            </a:r>
            <a:r>
              <a:rPr lang="en-US" dirty="0" smtClean="0"/>
              <a:t> </a:t>
            </a:r>
            <a:r>
              <a:rPr lang="en-US" strike="sngStrike" dirty="0" smtClean="0"/>
              <a:t>Miss </a:t>
            </a:r>
            <a:r>
              <a:rPr lang="en-US" strike="sngStrike" dirty="0" err="1" smtClean="0"/>
              <a:t>Heilos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8148928" y="1594041"/>
            <a:ext cx="380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CPVA.</a:t>
            </a:r>
            <a:r>
              <a:rPr lang="en-US" strike="sngStrike" dirty="0" err="1" smtClean="0"/>
              <a:t>aie.maxplank.marx.niku</a:t>
            </a:r>
            <a:endParaRPr lang="en-US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10717524" y="243122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Kayoulou</a:t>
            </a:r>
            <a:endParaRPr lang="en-US" sz="800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10818068" y="5367764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Kayoulou</a:t>
            </a:r>
            <a:endParaRPr lang="en-US" sz="800" strike="sngStrike" dirty="0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11005424" y="2646672"/>
            <a:ext cx="139498" cy="26299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92141" y="452874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0.0001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850" y="4593413"/>
            <a:ext cx="230382" cy="230382"/>
          </a:xfrm>
          <a:prstGeom prst="rect">
            <a:avLst/>
          </a:prstGeom>
        </p:spPr>
      </p:pic>
      <p:cxnSp>
        <p:nvCxnSpPr>
          <p:cNvPr id="30" name="Straight Connector 29"/>
          <p:cNvCxnSpPr>
            <a:endCxn id="27" idx="3"/>
          </p:cNvCxnSpPr>
          <p:nvPr/>
        </p:nvCxnSpPr>
        <p:spPr>
          <a:xfrm flipV="1">
            <a:off x="11005423" y="4713415"/>
            <a:ext cx="1014189" cy="166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95" y="3961649"/>
            <a:ext cx="838095" cy="154285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20761" y="3636768"/>
            <a:ext cx="1904103" cy="24305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9765" y="3682808"/>
            <a:ext cx="1904103" cy="24305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0"/>
          </p:cNvCxnSpPr>
          <p:nvPr/>
        </p:nvCxnSpPr>
        <p:spPr>
          <a:xfrm flipV="1">
            <a:off x="1211643" y="1963373"/>
            <a:ext cx="10721727" cy="199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72812" y="3720970"/>
            <a:ext cx="10778348" cy="26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50" y="3591254"/>
            <a:ext cx="255988" cy="25943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60" y="3948384"/>
            <a:ext cx="255988" cy="25943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450368" y="3643885"/>
            <a:ext cx="755229" cy="12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92913" y="3990115"/>
            <a:ext cx="755229" cy="12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757" y="1791251"/>
            <a:ext cx="1368751" cy="58511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4690334" y="1705718"/>
            <a:ext cx="2071652" cy="6006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938189">
            <a:off x="2044545" y="4263699"/>
            <a:ext cx="235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 smtClean="0"/>
              <a:t>Biggie</a:t>
            </a:r>
            <a:r>
              <a:rPr lang="en-US" dirty="0" smtClean="0"/>
              <a:t> INTENTET(</a:t>
            </a:r>
            <a:r>
              <a:rPr lang="en-US" strike="sngStrike" dirty="0" smtClean="0"/>
              <a:t>web </a:t>
            </a:r>
            <a:r>
              <a:rPr lang="en-US" strike="sngStrike" dirty="0" err="1" smtClean="0"/>
              <a:t>ster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8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673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15</cp:revision>
  <dcterms:created xsi:type="dcterms:W3CDTF">2023-06-22T18:30:32Z</dcterms:created>
  <dcterms:modified xsi:type="dcterms:W3CDTF">2023-06-22T20:28:30Z</dcterms:modified>
</cp:coreProperties>
</file>