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1C15-1421-47FF-9943-21CD89D68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4C925-FBCB-4453-BE1F-50581796C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ECCD-E139-45E9-9183-B45C9F7E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DD50-2DEF-4A52-9027-7270E7D9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6EB2-3728-4AB7-AF54-CAC059EE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6620-4BC7-4434-85A4-77A347C8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9CDD1-1639-4DA7-A51C-42C11E37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F45E-6577-4F76-BC65-FB77C8FD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FE2C-57DB-4D0D-862B-6865F993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9BE2-DCBB-4845-8697-F2529626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93F9D-7291-407B-99CC-8A479E3D8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AE12B-FB02-494C-8DE5-CC6D955F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8F0B-8BA3-4231-91FC-FED9104A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0361-0C27-4071-BFC5-9F618FB9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CD8B-B9F8-4979-AF01-45FDB7F5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DCC4-36DB-4520-87C8-99EDFE9F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8A04-7E18-48FB-A52D-C3F46D09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016D-4BA2-4BE8-839C-650D8066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7BFB-B80C-440E-9693-2AF0258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E153-7ADD-44FC-901B-E703142C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37D-6F1F-4BF0-AF04-E153D331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B016-0BEE-4105-B61F-77BC5E46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3AE1A-8B3A-482D-9C67-8C93B904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D005-56D7-4605-BF35-C6B1BC4E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3E5A-78BF-46CA-B7FD-D8B5152B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B609-79D5-4D5A-B82F-44FD7F35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5974-B3CB-4759-B37B-895F14665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C5B03-0850-4E83-8DDA-27523F9FC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D282-313C-4173-BC81-A27B167F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574A-F7D2-4A70-BEEB-7669A1DB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0FC85-EC22-445F-B116-24E12DC6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02AD-7FE8-4E67-85DC-6749C574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B775E-1B70-4AFA-8D2C-A51E91C0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2923D-69D5-40FF-B83B-1F21E2D09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83F9-57F0-4005-A82B-8A17B29B3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4CDFE-4DB4-41D7-9F6E-B8970654C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6907F-763D-4067-BB56-39A272D0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09A45-0B50-4A87-8E37-1B480D4B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BE38E-49CF-495B-A4EE-053D8BD5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79EF-A813-4C65-9A5C-8FD89B5E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C6D7-BBBE-4EDE-B3ED-3CEA45C3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E8BA8-7EDD-4DF3-B51B-316DDE98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3FC61-A987-4E2C-9571-D8C4F7F0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3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9F42C-6297-4B66-AA89-C3AB268E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5E609-1DCE-4607-BC01-A879DD32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AA1BC-9F78-4FA5-AE0E-2E18DAA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4F22-CCF8-4378-A384-1CA77F9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A7F3-FBDC-424C-86F9-FEA0E850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32E7-75B6-43D6-85A7-021341C07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4E175-699A-41EF-AB7D-25187BF6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7471B-01CD-4E3E-A667-92EF6849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039C-6BD5-4690-9C9A-C657BABE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BDB2-9098-4E39-9CED-1EAACF41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52C0E-6AB8-4EAC-ABB2-AD4305637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BC989-0233-4770-98D2-2738CE08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6AD58-4E49-4075-9BE1-6CFC647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0435-D60B-41EF-B2CA-483D61F8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EE5BB-20B3-405C-8A70-4D1EAF84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FA80E-2FB5-46EE-889C-1D4E0C59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F767-9584-4E49-85C2-E7ED067D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BC75-9807-4F05-A6B5-D2887A6D4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EBA7-A725-448F-AFE6-D6EDBE31A76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68DB-6305-47B1-AEEB-097FDB83B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27F9-6B21-4197-A138-E451CE372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F37B-EF18-4751-81D7-CD058AE9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43F9A-2B30-4906-8C57-E1A1BE2C747C}"/>
              </a:ext>
            </a:extLst>
          </p:cNvPr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4F38E-C3E6-4393-AD63-DB57E84417EC}"/>
              </a:ext>
            </a:extLst>
          </p:cNvPr>
          <p:cNvSpPr/>
          <p:nvPr/>
        </p:nvSpPr>
        <p:spPr>
          <a:xfrm>
            <a:off x="0" y="977900"/>
            <a:ext cx="12192000" cy="342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01633-41C2-4341-85DB-AE49E2901370}"/>
              </a:ext>
            </a:extLst>
          </p:cNvPr>
          <p:cNvSpPr txBox="1"/>
          <p:nvPr/>
        </p:nvSpPr>
        <p:spPr>
          <a:xfrm>
            <a:off x="5668142" y="5953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C457E-CA31-4628-9748-8EC889D5A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016"/>
            <a:ext cx="1219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43F9A-2B30-4906-8C57-E1A1BE2C747C}"/>
              </a:ext>
            </a:extLst>
          </p:cNvPr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4F38E-C3E6-4393-AD63-DB57E84417EC}"/>
              </a:ext>
            </a:extLst>
          </p:cNvPr>
          <p:cNvSpPr/>
          <p:nvPr/>
        </p:nvSpPr>
        <p:spPr>
          <a:xfrm>
            <a:off x="0" y="977900"/>
            <a:ext cx="12192000" cy="342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01633-41C2-4341-85DB-AE49E2901370}"/>
              </a:ext>
            </a:extLst>
          </p:cNvPr>
          <p:cNvSpPr txBox="1"/>
          <p:nvPr/>
        </p:nvSpPr>
        <p:spPr>
          <a:xfrm>
            <a:off x="5668142" y="5953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690B33-DBA9-4BF5-A099-18DE087040CE}"/>
              </a:ext>
            </a:extLst>
          </p:cNvPr>
          <p:cNvCxnSpPr/>
          <p:nvPr/>
        </p:nvCxnSpPr>
        <p:spPr>
          <a:xfrm>
            <a:off x="444500" y="1896508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02735-2290-4F75-941E-78DE0C34B381}"/>
              </a:ext>
            </a:extLst>
          </p:cNvPr>
          <p:cNvSpPr txBox="1"/>
          <p:nvPr/>
        </p:nvSpPr>
        <p:spPr>
          <a:xfrm>
            <a:off x="381000" y="1401208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2B5DF-03D4-4ADB-AA5B-F3BDCA868BB9}"/>
              </a:ext>
            </a:extLst>
          </p:cNvPr>
          <p:cNvSpPr txBox="1"/>
          <p:nvPr/>
        </p:nvSpPr>
        <p:spPr>
          <a:xfrm>
            <a:off x="522702" y="4649232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Download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8B2693-2B07-4645-96F5-B487C5AFFC4A}"/>
              </a:ext>
            </a:extLst>
          </p:cNvPr>
          <p:cNvCxnSpPr/>
          <p:nvPr/>
        </p:nvCxnSpPr>
        <p:spPr>
          <a:xfrm>
            <a:off x="319502" y="5113298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3A604A-5B8A-4F84-B483-A0FACBCF9273}"/>
              </a:ext>
            </a:extLst>
          </p:cNvPr>
          <p:cNvCxnSpPr/>
          <p:nvPr/>
        </p:nvCxnSpPr>
        <p:spPr>
          <a:xfrm>
            <a:off x="4311833" y="1770540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91CB25-66FE-4308-B06B-6691920C8160}"/>
              </a:ext>
            </a:extLst>
          </p:cNvPr>
          <p:cNvSpPr txBox="1"/>
          <p:nvPr/>
        </p:nvSpPr>
        <p:spPr>
          <a:xfrm>
            <a:off x="4533900" y="14012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Journal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6EB960-24E6-487C-AC1B-86D67A1F8F30}"/>
              </a:ext>
            </a:extLst>
          </p:cNvPr>
          <p:cNvCxnSpPr/>
          <p:nvPr/>
        </p:nvCxnSpPr>
        <p:spPr>
          <a:xfrm>
            <a:off x="8744133" y="1770540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015D1C-50A0-45BF-956F-3F7131731294}"/>
              </a:ext>
            </a:extLst>
          </p:cNvPr>
          <p:cNvCxnSpPr/>
          <p:nvPr/>
        </p:nvCxnSpPr>
        <p:spPr>
          <a:xfrm>
            <a:off x="8667933" y="5171558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57B24A-B919-4739-AEFB-F66A8F46826E}"/>
              </a:ext>
            </a:extLst>
          </p:cNvPr>
          <p:cNvSpPr/>
          <p:nvPr/>
        </p:nvSpPr>
        <p:spPr>
          <a:xfrm>
            <a:off x="8706216" y="1374259"/>
            <a:ext cx="1169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Marketing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DCC62A-17B4-488A-B987-149CF1554724}"/>
              </a:ext>
            </a:extLst>
          </p:cNvPr>
          <p:cNvSpPr/>
          <p:nvPr/>
        </p:nvSpPr>
        <p:spPr>
          <a:xfrm>
            <a:off x="8706216" y="474456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Sales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C56D10-1D78-44B5-89CD-154A9C55F9B7}"/>
              </a:ext>
            </a:extLst>
          </p:cNvPr>
          <p:cNvSpPr/>
          <p:nvPr/>
        </p:nvSpPr>
        <p:spPr>
          <a:xfrm>
            <a:off x="1017424" y="2106057"/>
            <a:ext cx="2081376" cy="2448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D8E8-7859-49C0-AF8D-7D12BE5015BB}"/>
              </a:ext>
            </a:extLst>
          </p:cNvPr>
          <p:cNvSpPr/>
          <p:nvPr/>
        </p:nvSpPr>
        <p:spPr>
          <a:xfrm>
            <a:off x="1226262" y="4073523"/>
            <a:ext cx="1663700" cy="2471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DCCC40-193E-473C-8FA4-991D8DCD1401}"/>
              </a:ext>
            </a:extLst>
          </p:cNvPr>
          <p:cNvSpPr/>
          <p:nvPr/>
        </p:nvSpPr>
        <p:spPr>
          <a:xfrm>
            <a:off x="1017424" y="2106057"/>
            <a:ext cx="2081376" cy="349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FBI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2BC2-22FE-4E88-A862-200004248F5A}"/>
              </a:ext>
            </a:extLst>
          </p:cNvPr>
          <p:cNvSpPr/>
          <p:nvPr/>
        </p:nvSpPr>
        <p:spPr>
          <a:xfrm>
            <a:off x="1017424" y="2455300"/>
            <a:ext cx="2081376" cy="1193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C361D5-81FD-4AB0-8568-6B99985EAD6B}"/>
              </a:ext>
            </a:extLst>
          </p:cNvPr>
          <p:cNvSpPr/>
          <p:nvPr/>
        </p:nvSpPr>
        <p:spPr>
          <a:xfrm>
            <a:off x="1226262" y="2768600"/>
            <a:ext cx="1663700" cy="245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CD99C8-C541-4C08-9EED-36F12E626395}"/>
              </a:ext>
            </a:extLst>
          </p:cNvPr>
          <p:cNvSpPr/>
          <p:nvPr/>
        </p:nvSpPr>
        <p:spPr>
          <a:xfrm>
            <a:off x="1226262" y="3133430"/>
            <a:ext cx="1663700" cy="245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185980-038F-48AC-81DA-2DD763CCD3D1}"/>
              </a:ext>
            </a:extLst>
          </p:cNvPr>
          <p:cNvSpPr/>
          <p:nvPr/>
        </p:nvSpPr>
        <p:spPr>
          <a:xfrm>
            <a:off x="1226262" y="3572907"/>
            <a:ext cx="1663700" cy="245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DDA034AA-7C50-4A01-959C-1C8A17DD1698}"/>
              </a:ext>
            </a:extLst>
          </p:cNvPr>
          <p:cNvSpPr/>
          <p:nvPr/>
        </p:nvSpPr>
        <p:spPr>
          <a:xfrm>
            <a:off x="1105329" y="5308160"/>
            <a:ext cx="1725776" cy="1457541"/>
          </a:xfrm>
          <a:prstGeom prst="cube">
            <a:avLst>
              <a:gd name="adj" fmla="val 1367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9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43F9A-2B30-4906-8C57-E1A1BE2C747C}"/>
              </a:ext>
            </a:extLst>
          </p:cNvPr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4F38E-C3E6-4393-AD63-DB57E84417EC}"/>
              </a:ext>
            </a:extLst>
          </p:cNvPr>
          <p:cNvSpPr/>
          <p:nvPr/>
        </p:nvSpPr>
        <p:spPr>
          <a:xfrm>
            <a:off x="0" y="977900"/>
            <a:ext cx="12192000" cy="342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BC79E-2318-4CF2-894C-63555E056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1781175"/>
            <a:ext cx="1285875" cy="1771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98EBCA-A3F9-421A-AF15-7DAEE7924375}"/>
              </a:ext>
            </a:extLst>
          </p:cNvPr>
          <p:cNvSpPr/>
          <p:nvPr/>
        </p:nvSpPr>
        <p:spPr>
          <a:xfrm>
            <a:off x="3048000" y="3221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navato</a:t>
            </a:r>
            <a:r>
              <a:rPr lang="en-US" dirty="0"/>
              <a:t> north casino 80</a:t>
            </a:r>
          </a:p>
          <a:p>
            <a:r>
              <a:rPr lang="en-US" dirty="0"/>
              <a:t>$700/</a:t>
            </a:r>
            <a:r>
              <a:rPr lang="en-US" dirty="0" err="1"/>
              <a:t>montn</a:t>
            </a:r>
            <a:r>
              <a:rPr lang="en-US" dirty="0"/>
              <a:t> MATHEW: </a:t>
            </a:r>
            <a:r>
              <a:rPr lang="en-US" dirty="0" err="1"/>
              <a:t>indain</a:t>
            </a:r>
            <a:r>
              <a:rPr lang="en-US" dirty="0"/>
              <a:t> land </a:t>
            </a:r>
            <a:r>
              <a:rPr lang="en-US" dirty="0" err="1"/>
              <a:t>mexian</a:t>
            </a:r>
            <a:r>
              <a:rPr lang="en-US" dirty="0"/>
              <a:t> </a:t>
            </a:r>
            <a:r>
              <a:rPr lang="en-US" dirty="0" err="1"/>
              <a:t>girlfrind</a:t>
            </a:r>
            <a:endParaRPr lang="en-US" dirty="0"/>
          </a:p>
          <a:p>
            <a:r>
              <a:rPr lang="en-US" dirty="0"/>
              <a:t>	JFK(</a:t>
            </a:r>
            <a:r>
              <a:rPr lang="en-US" dirty="0" err="1"/>
              <a:t>mnother</a:t>
            </a:r>
            <a:r>
              <a:rPr lang="en-US" dirty="0"/>
              <a:t>: </a:t>
            </a:r>
            <a:r>
              <a:rPr lang="en-US" dirty="0" err="1"/>
              <a:t>phil</a:t>
            </a:r>
            <a:r>
              <a:rPr lang="en-US" dirty="0"/>
              <a:t> </a:t>
            </a:r>
            <a:r>
              <a:rPr lang="en-US" dirty="0" err="1"/>
              <a:t>mexian</a:t>
            </a:r>
            <a:r>
              <a:rPr lang="en-US" dirty="0"/>
              <a:t> </a:t>
            </a:r>
            <a:r>
              <a:rPr lang="en-US" dirty="0" err="1"/>
              <a:t>giflifned</a:t>
            </a:r>
            <a:r>
              <a:rPr lang="en-US" dirty="0"/>
              <a:t>; 30)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81D50-D123-4343-A620-342389B9236B}"/>
              </a:ext>
            </a:extLst>
          </p:cNvPr>
          <p:cNvSpPr txBox="1"/>
          <p:nvPr/>
        </p:nvSpPr>
        <p:spPr>
          <a:xfrm>
            <a:off x="3429000" y="2959100"/>
            <a:ext cx="2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FBI:VIOLANCE CRIMES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37788-C5CE-4AED-A51E-0FA9A99D095F}"/>
              </a:ext>
            </a:extLst>
          </p:cNvPr>
          <p:cNvSpPr txBox="1"/>
          <p:nvPr/>
        </p:nvSpPr>
        <p:spPr>
          <a:xfrm>
            <a:off x="3810000" y="2540000"/>
            <a:ext cx="479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Familly</a:t>
            </a:r>
            <a:r>
              <a:rPr lang="en-US" strike="sngStrike" dirty="0"/>
              <a:t> </a:t>
            </a:r>
            <a:r>
              <a:rPr lang="en-US" strike="sngStrike" dirty="0" err="1"/>
              <a:t>logil</a:t>
            </a:r>
            <a:r>
              <a:rPr lang="en-US" strike="sngStrike" dirty="0"/>
              <a:t> </a:t>
            </a:r>
            <a:r>
              <a:rPr lang="en-US" strike="sngStrike" dirty="0" err="1"/>
              <a:t>homc</a:t>
            </a:r>
            <a:r>
              <a:rPr lang="en-US" strike="sngStrike" dirty="0"/>
              <a:t> prison </a:t>
            </a:r>
            <a:r>
              <a:rPr lang="en-US" strike="sngStrike" dirty="0" err="1"/>
              <a:t>probmle</a:t>
            </a:r>
            <a:r>
              <a:rPr lang="en-US" strike="sngStrike" dirty="0"/>
              <a:t> Oscar/ </a:t>
            </a:r>
            <a:r>
              <a:rPr lang="en-US" strike="sngStrike" dirty="0" err="1"/>
              <a:t>german</a:t>
            </a:r>
            <a:endParaRPr lang="en-US" strike="sngStrik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2DD564-68A1-4948-B367-23B1031F8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0" y="4524375"/>
            <a:ext cx="1771650" cy="1771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E381A4-D4D4-4B81-AA7F-6E80B4B74D39}"/>
              </a:ext>
            </a:extLst>
          </p:cNvPr>
          <p:cNvSpPr txBox="1"/>
          <p:nvPr/>
        </p:nvSpPr>
        <p:spPr>
          <a:xfrm>
            <a:off x="3810000" y="4953000"/>
            <a:ext cx="380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Gov.Schwzrzenegger</a:t>
            </a:r>
            <a:r>
              <a:rPr lang="en-US" dirty="0"/>
              <a:t> </a:t>
            </a:r>
            <a:r>
              <a:rPr lang="en-US" strike="sngStrike" dirty="0"/>
              <a:t>Twins   Hoss/boss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6874C-BED7-40D9-93FC-06833AC20E82}"/>
              </a:ext>
            </a:extLst>
          </p:cNvPr>
          <p:cNvSpPr txBox="1"/>
          <p:nvPr/>
        </p:nvSpPr>
        <p:spPr>
          <a:xfrm>
            <a:off x="6063897" y="5582334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Pizzaria</a:t>
            </a:r>
            <a:r>
              <a:rPr lang="en-US" dirty="0"/>
              <a:t>	twins	</a:t>
            </a:r>
            <a:r>
              <a:rPr lang="en-US" dirty="0" err="1"/>
              <a:t>marco</a:t>
            </a:r>
            <a:r>
              <a:rPr lang="en-US" dirty="0"/>
              <a:t>/</a:t>
            </a:r>
            <a:r>
              <a:rPr lang="en-US" dirty="0" err="1"/>
              <a:t>endirco</a:t>
            </a:r>
            <a:endParaRPr lang="en-US" dirty="0"/>
          </a:p>
          <a:p>
            <a:r>
              <a:rPr lang="en-US" dirty="0"/>
              <a:t>		Giovanni/</a:t>
            </a:r>
            <a:r>
              <a:rPr lang="en-US" dirty="0" err="1"/>
              <a:t>gionvai</a:t>
            </a:r>
            <a:r>
              <a:rPr lang="en-US" dirty="0"/>
              <a:t>/</a:t>
            </a:r>
            <a:r>
              <a:rPr lang="en-US" dirty="0" err="1"/>
              <a:t>elke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42559-BB3B-4CAB-804B-FDDFC220403E}"/>
              </a:ext>
            </a:extLst>
          </p:cNvPr>
          <p:cNvSpPr/>
          <p:nvPr/>
        </p:nvSpPr>
        <p:spPr>
          <a:xfrm>
            <a:off x="3292616" y="2114034"/>
            <a:ext cx="432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https://www.nnols.org/navajo-nation-code/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2D474-C541-4195-90E2-1CCA7FCC71EC}"/>
              </a:ext>
            </a:extLst>
          </p:cNvPr>
          <p:cNvSpPr/>
          <p:nvPr/>
        </p:nvSpPr>
        <p:spPr>
          <a:xfrm>
            <a:off x="9283700" y="2298700"/>
            <a:ext cx="1285875" cy="265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AC8E8-E81E-4B72-BA1D-7B68E9EA7CF3}"/>
              </a:ext>
            </a:extLst>
          </p:cNvPr>
          <p:cNvSpPr/>
          <p:nvPr/>
        </p:nvSpPr>
        <p:spPr>
          <a:xfrm>
            <a:off x="9283700" y="2395021"/>
            <a:ext cx="1290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MARLBORO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549C05-1AB8-470A-9C80-981E9A5F792A}"/>
              </a:ext>
            </a:extLst>
          </p:cNvPr>
          <p:cNvSpPr txBox="1"/>
          <p:nvPr/>
        </p:nvSpPr>
        <p:spPr>
          <a:xfrm>
            <a:off x="9372600" y="1781175"/>
            <a:ext cx="15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MATHEW: 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CC452-6D1B-4818-9C06-787713DB2F86}"/>
              </a:ext>
            </a:extLst>
          </p:cNvPr>
          <p:cNvSpPr txBox="1"/>
          <p:nvPr/>
        </p:nvSpPr>
        <p:spPr>
          <a:xfrm>
            <a:off x="8974670" y="1374169"/>
            <a:ext cx="246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HOMC:LUX( </a:t>
            </a:r>
            <a:r>
              <a:rPr lang="en-US" strike="sngStrike" dirty="0"/>
              <a:t>gamling.</a:t>
            </a:r>
            <a:r>
              <a:rPr lang="en-US" dirty="0"/>
              <a:t>int)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218588-0455-4AE4-9D4E-4960C8DD0C56}"/>
              </a:ext>
            </a:extLst>
          </p:cNvPr>
          <p:cNvCxnSpPr/>
          <p:nvPr/>
        </p:nvCxnSpPr>
        <p:spPr>
          <a:xfrm flipV="1">
            <a:off x="8974670" y="2298700"/>
            <a:ext cx="2099730" cy="4656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08DC8D-BAE6-414B-ADC3-E4B0FA29FCE4}"/>
              </a:ext>
            </a:extLst>
          </p:cNvPr>
          <p:cNvCxnSpPr/>
          <p:nvPr/>
        </p:nvCxnSpPr>
        <p:spPr>
          <a:xfrm flipV="1">
            <a:off x="5308600" y="3911600"/>
            <a:ext cx="2565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ED8A52-D023-44E7-96EA-D3CC5EDD5078}"/>
              </a:ext>
            </a:extLst>
          </p:cNvPr>
          <p:cNvCxnSpPr/>
          <p:nvPr/>
        </p:nvCxnSpPr>
        <p:spPr>
          <a:xfrm flipV="1">
            <a:off x="5455195" y="3552825"/>
            <a:ext cx="2926805" cy="21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6A14-8DD6-4020-ABE5-226962285D60}"/>
              </a:ext>
            </a:extLst>
          </p:cNvPr>
          <p:cNvCxnSpPr>
            <a:cxnSpLocks/>
          </p:cNvCxnSpPr>
          <p:nvPr/>
        </p:nvCxnSpPr>
        <p:spPr>
          <a:xfrm>
            <a:off x="4000500" y="3391932"/>
            <a:ext cx="3314700" cy="3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EC3E5F-2FB2-4A87-8868-7AB5782C1E78}"/>
              </a:ext>
            </a:extLst>
          </p:cNvPr>
          <p:cNvCxnSpPr/>
          <p:nvPr/>
        </p:nvCxnSpPr>
        <p:spPr>
          <a:xfrm flipV="1">
            <a:off x="2908300" y="3590667"/>
            <a:ext cx="1498600" cy="18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2F6446-96CA-40DE-A28E-616AD676A8D7}"/>
              </a:ext>
            </a:extLst>
          </p:cNvPr>
          <p:cNvCxnSpPr/>
          <p:nvPr/>
        </p:nvCxnSpPr>
        <p:spPr>
          <a:xfrm flipV="1">
            <a:off x="7874000" y="5702300"/>
            <a:ext cx="1701800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626B42-D197-490F-B844-2814D04D4006}"/>
              </a:ext>
            </a:extLst>
          </p:cNvPr>
          <p:cNvCxnSpPr/>
          <p:nvPr/>
        </p:nvCxnSpPr>
        <p:spPr>
          <a:xfrm>
            <a:off x="5657850" y="5690969"/>
            <a:ext cx="2216150" cy="3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049656-A20C-4599-913C-2BBE0A91795A}"/>
              </a:ext>
            </a:extLst>
          </p:cNvPr>
          <p:cNvCxnSpPr/>
          <p:nvPr/>
        </p:nvCxnSpPr>
        <p:spPr>
          <a:xfrm>
            <a:off x="8102275" y="6036210"/>
            <a:ext cx="2311725" cy="94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001633-41C2-4341-85DB-AE49E2901370}"/>
              </a:ext>
            </a:extLst>
          </p:cNvPr>
          <p:cNvSpPr txBox="1"/>
          <p:nvPr/>
        </p:nvSpPr>
        <p:spPr>
          <a:xfrm>
            <a:off x="5668142" y="5953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2686B6-301F-46C3-840C-733E57C33725}"/>
              </a:ext>
            </a:extLst>
          </p:cNvPr>
          <p:cNvSpPr/>
          <p:nvPr/>
        </p:nvSpPr>
        <p:spPr>
          <a:xfrm>
            <a:off x="10794137" y="2667000"/>
            <a:ext cx="1285875" cy="265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FC8224-F773-4C48-A219-21C957BA630B}"/>
              </a:ext>
            </a:extLst>
          </p:cNvPr>
          <p:cNvSpPr/>
          <p:nvPr/>
        </p:nvSpPr>
        <p:spPr>
          <a:xfrm>
            <a:off x="10955715" y="2869342"/>
            <a:ext cx="1128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TRUTH</a:t>
            </a:r>
          </a:p>
          <a:p>
            <a:pPr algn="ctr"/>
            <a:r>
              <a:rPr lang="en-US" strike="sngStrike" dirty="0" err="1">
                <a:solidFill>
                  <a:srgbClr val="FF0000"/>
                </a:solidFill>
              </a:rPr>
              <a:t>Gheoh</a:t>
            </a:r>
            <a:r>
              <a:rPr lang="en-US" strike="sngStrike" dirty="0">
                <a:solidFill>
                  <a:srgbClr val="FF0000"/>
                </a:solidFill>
              </a:rPr>
              <a:t>(</a:t>
            </a:r>
            <a:r>
              <a:rPr lang="en-US" strike="sngStrike" dirty="0" err="1">
                <a:solidFill>
                  <a:srgbClr val="FF0000"/>
                </a:solidFill>
              </a:rPr>
              <a:t>dj</a:t>
            </a:r>
            <a:r>
              <a:rPr lang="en-US" strike="sngStrike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2C6213-A1F4-4727-9932-DCEE0C003AC7}"/>
              </a:ext>
            </a:extLst>
          </p:cNvPr>
          <p:cNvCxnSpPr/>
          <p:nvPr/>
        </p:nvCxnSpPr>
        <p:spPr>
          <a:xfrm flipV="1">
            <a:off x="9974881" y="2832151"/>
            <a:ext cx="2099730" cy="4656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02ECA6A-920E-4ABA-8605-34D13ACDD7A4}"/>
              </a:ext>
            </a:extLst>
          </p:cNvPr>
          <p:cNvSpPr/>
          <p:nvPr/>
        </p:nvSpPr>
        <p:spPr>
          <a:xfrm>
            <a:off x="7700669" y="2621519"/>
            <a:ext cx="1285875" cy="265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FA254-5D8E-429F-B945-2A9CA6360C85}"/>
              </a:ext>
            </a:extLst>
          </p:cNvPr>
          <p:cNvSpPr txBox="1"/>
          <p:nvPr/>
        </p:nvSpPr>
        <p:spPr>
          <a:xfrm>
            <a:off x="7796917" y="2767221"/>
            <a:ext cx="1914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HOMCE:LUX</a:t>
            </a:r>
          </a:p>
          <a:p>
            <a:r>
              <a:rPr lang="en-US" sz="1000" dirty="0">
                <a:solidFill>
                  <a:schemeClr val="bg1"/>
                </a:solidFill>
              </a:rPr>
              <a:t>MAINSTREET</a:t>
            </a:r>
          </a:p>
          <a:p>
            <a:r>
              <a:rPr lang="en-US" sz="1000" strike="sngStrike" dirty="0" err="1">
                <a:solidFill>
                  <a:schemeClr val="bg1"/>
                </a:solidFill>
              </a:rPr>
              <a:t>Ibm</a:t>
            </a:r>
            <a:r>
              <a:rPr lang="en-US" sz="1000" strike="sngStrike" dirty="0">
                <a:solidFill>
                  <a:schemeClr val="bg1"/>
                </a:solidFill>
              </a:rPr>
              <a:t> las </a:t>
            </a:r>
            <a:r>
              <a:rPr lang="en-US" sz="1000" strike="sngStrike" dirty="0" err="1">
                <a:solidFill>
                  <a:schemeClr val="bg1"/>
                </a:solidFill>
              </a:rPr>
              <a:t>vegas</a:t>
            </a:r>
            <a:endParaRPr lang="en-US" sz="1000" strike="sngStrike" dirty="0">
              <a:solidFill>
                <a:schemeClr val="bg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0D098DE-DAE6-4AFF-9D3E-4C0A6BF09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28" y="3580259"/>
            <a:ext cx="747663" cy="143532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FD239E-AAD0-477B-B4B5-B8BAB0A84C41}"/>
              </a:ext>
            </a:extLst>
          </p:cNvPr>
          <p:cNvCxnSpPr/>
          <p:nvPr/>
        </p:nvCxnSpPr>
        <p:spPr>
          <a:xfrm>
            <a:off x="7315200" y="3192507"/>
            <a:ext cx="2260600" cy="208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6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43F9A-2B30-4906-8C57-E1A1BE2C747C}"/>
              </a:ext>
            </a:extLst>
          </p:cNvPr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4F38E-C3E6-4393-AD63-DB57E84417EC}"/>
              </a:ext>
            </a:extLst>
          </p:cNvPr>
          <p:cNvSpPr/>
          <p:nvPr/>
        </p:nvSpPr>
        <p:spPr>
          <a:xfrm>
            <a:off x="0" y="977900"/>
            <a:ext cx="12192000" cy="342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BC79E-2318-4CF2-894C-63555E056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1781175"/>
            <a:ext cx="1285875" cy="17716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6D42559-BB3B-4CAB-804B-FDDFC220403E}"/>
              </a:ext>
            </a:extLst>
          </p:cNvPr>
          <p:cNvSpPr/>
          <p:nvPr/>
        </p:nvSpPr>
        <p:spPr>
          <a:xfrm>
            <a:off x="3000516" y="1781175"/>
            <a:ext cx="432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https://www.nnols.org/navajo-nation-code/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01633-41C2-4341-85DB-AE49E2901370}"/>
              </a:ext>
            </a:extLst>
          </p:cNvPr>
          <p:cNvSpPr txBox="1"/>
          <p:nvPr/>
        </p:nvSpPr>
        <p:spPr>
          <a:xfrm>
            <a:off x="5668142" y="5953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44EBE-BFAB-4CDC-8AA1-BD9CD2620C43}"/>
              </a:ext>
            </a:extLst>
          </p:cNvPr>
          <p:cNvSpPr txBox="1"/>
          <p:nvPr/>
        </p:nvSpPr>
        <p:spPr>
          <a:xfrm>
            <a:off x="3157198" y="1781175"/>
            <a:ext cx="59134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HOMCE:LUX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B1291B-69F5-438E-9437-D49F020B164E}"/>
              </a:ext>
            </a:extLst>
          </p:cNvPr>
          <p:cNvCxnSpPr>
            <a:cxnSpLocks/>
          </p:cNvCxnSpPr>
          <p:nvPr/>
        </p:nvCxnSpPr>
        <p:spPr>
          <a:xfrm flipV="1">
            <a:off x="3276600" y="3660597"/>
            <a:ext cx="6159500" cy="2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CD9B8E-B5BC-4B57-BA65-02F73EC01978}"/>
              </a:ext>
            </a:extLst>
          </p:cNvPr>
          <p:cNvSpPr txBox="1"/>
          <p:nvPr/>
        </p:nvSpPr>
        <p:spPr>
          <a:xfrm>
            <a:off x="3276600" y="31834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FEDERAL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BECFF-CFDB-4CE6-A3C4-5396B1233B70}"/>
              </a:ext>
            </a:extLst>
          </p:cNvPr>
          <p:cNvSpPr txBox="1"/>
          <p:nvPr/>
        </p:nvSpPr>
        <p:spPr>
          <a:xfrm>
            <a:off x="6096000" y="2834461"/>
            <a:ext cx="29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CHECKPOINT CHARLIE(“POT”)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65BB0-8289-4BAC-A236-BE04DDAC584F}"/>
              </a:ext>
            </a:extLst>
          </p:cNvPr>
          <p:cNvSpPr/>
          <p:nvPr/>
        </p:nvSpPr>
        <p:spPr>
          <a:xfrm>
            <a:off x="3157198" y="4823500"/>
            <a:ext cx="73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STATE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1EC2CC-8F3A-4D68-81AC-A6503BF15EA2}"/>
              </a:ext>
            </a:extLst>
          </p:cNvPr>
          <p:cNvCxnSpPr>
            <a:cxnSpLocks/>
          </p:cNvCxnSpPr>
          <p:nvPr/>
        </p:nvCxnSpPr>
        <p:spPr>
          <a:xfrm>
            <a:off x="3276600" y="5192832"/>
            <a:ext cx="6303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B30AF4-60DB-4302-B28A-08534BF45CE2}"/>
              </a:ext>
            </a:extLst>
          </p:cNvPr>
          <p:cNvSpPr txBox="1"/>
          <p:nvPr/>
        </p:nvSpPr>
        <p:spPr>
          <a:xfrm>
            <a:off x="9580352" y="239598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FEDERAL</a:t>
            </a:r>
            <a:r>
              <a:rPr lang="en-US" dirty="0"/>
              <a:t> VP GERMANY</a:t>
            </a:r>
          </a:p>
          <a:p>
            <a:r>
              <a:rPr lang="en-US" dirty="0"/>
              <a:t>GOVERNMENT CODE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5EEFC7-B345-4C9E-A4E0-7A2D93D1A813}"/>
              </a:ext>
            </a:extLst>
          </p:cNvPr>
          <p:cNvCxnSpPr/>
          <p:nvPr/>
        </p:nvCxnSpPr>
        <p:spPr>
          <a:xfrm flipH="1">
            <a:off x="6934200" y="2834461"/>
            <a:ext cx="2646152" cy="59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34BB38-FA0F-47F6-B66B-B2DCAEF3B076}"/>
              </a:ext>
            </a:extLst>
          </p:cNvPr>
          <p:cNvCxnSpPr/>
          <p:nvPr/>
        </p:nvCxnSpPr>
        <p:spPr>
          <a:xfrm flipH="1">
            <a:off x="4038600" y="3363000"/>
            <a:ext cx="2755900" cy="204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D92AD6-EEF4-4478-96ED-17221F1ADD9D}"/>
              </a:ext>
            </a:extLst>
          </p:cNvPr>
          <p:cNvCxnSpPr/>
          <p:nvPr/>
        </p:nvCxnSpPr>
        <p:spPr>
          <a:xfrm flipH="1">
            <a:off x="3891758" y="3002305"/>
            <a:ext cx="1141350" cy="2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E3F9F42-14F4-4C49-8A29-6E7C6E0B25B0}"/>
              </a:ext>
            </a:extLst>
          </p:cNvPr>
          <p:cNvSpPr/>
          <p:nvPr/>
        </p:nvSpPr>
        <p:spPr>
          <a:xfrm>
            <a:off x="3088615" y="5450661"/>
            <a:ext cx="315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TRIBAL GAMING REGULATIONS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2B1EEA-DA33-49D3-9AFA-60BD913CD4C2}"/>
              </a:ext>
            </a:extLst>
          </p:cNvPr>
          <p:cNvSpPr/>
          <p:nvPr/>
        </p:nvSpPr>
        <p:spPr>
          <a:xfrm>
            <a:off x="6321446" y="5460622"/>
            <a:ext cx="253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https://shorturl.at/BITUY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EE0E61-4305-424A-BE24-31E7315043AC}"/>
              </a:ext>
            </a:extLst>
          </p:cNvPr>
          <p:cNvSpPr txBox="1"/>
          <p:nvPr/>
        </p:nvSpPr>
        <p:spPr>
          <a:xfrm>
            <a:off x="3891758" y="5994400"/>
            <a:ext cx="2406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Baden-Baden Casino</a:t>
            </a:r>
          </a:p>
          <a:p>
            <a:pPr marL="285750" indent="-285750">
              <a:buFontTx/>
              <a:buChar char="-"/>
            </a:pPr>
            <a:r>
              <a:rPr lang="en-US" dirty="0"/>
              <a:t>Las Vegas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Reno, Nevada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6AA8DD-9E5A-4AFE-85FD-3C0DD8F9EA7E}"/>
              </a:ext>
            </a:extLst>
          </p:cNvPr>
          <p:cNvSpPr/>
          <p:nvPr/>
        </p:nvSpPr>
        <p:spPr>
          <a:xfrm>
            <a:off x="9740900" y="3552825"/>
            <a:ext cx="1866900" cy="26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4A0BB6-B90B-4DC7-A6F2-F082AF119D8A}"/>
              </a:ext>
            </a:extLst>
          </p:cNvPr>
          <p:cNvSpPr/>
          <p:nvPr/>
        </p:nvSpPr>
        <p:spPr>
          <a:xfrm>
            <a:off x="9740900" y="3924300"/>
            <a:ext cx="1866900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INTERTUPTS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2F47CB-E95D-41CB-9E74-C505F9B9E1B5}"/>
              </a:ext>
            </a:extLst>
          </p:cNvPr>
          <p:cNvSpPr txBox="1"/>
          <p:nvPr/>
        </p:nvSpPr>
        <p:spPr>
          <a:xfrm>
            <a:off x="9641185" y="3232641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Availability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84F48C-5378-4B8C-83CF-15D3330C4E90}"/>
              </a:ext>
            </a:extLst>
          </p:cNvPr>
          <p:cNvSpPr/>
          <p:nvPr/>
        </p:nvSpPr>
        <p:spPr>
          <a:xfrm>
            <a:off x="3157198" y="3820614"/>
            <a:ext cx="6303752" cy="828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0FD7D7-C8C6-4D90-A60A-39A3D830D622}"/>
              </a:ext>
            </a:extLst>
          </p:cNvPr>
          <p:cNvCxnSpPr/>
          <p:nvPr/>
        </p:nvCxnSpPr>
        <p:spPr>
          <a:xfrm flipH="1" flipV="1">
            <a:off x="7772400" y="3924300"/>
            <a:ext cx="1868785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2972618-58C7-4B23-A7C7-C45787347A3E}"/>
              </a:ext>
            </a:extLst>
          </p:cNvPr>
          <p:cNvSpPr/>
          <p:nvPr/>
        </p:nvSpPr>
        <p:spPr>
          <a:xfrm>
            <a:off x="1803399" y="4234852"/>
            <a:ext cx="1145515" cy="10794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8D5C04-6612-4723-AB42-AC09227DDE06}"/>
              </a:ext>
            </a:extLst>
          </p:cNvPr>
          <p:cNvCxnSpPr/>
          <p:nvPr/>
        </p:nvCxnSpPr>
        <p:spPr>
          <a:xfrm flipV="1">
            <a:off x="2641600" y="4234852"/>
            <a:ext cx="1250158" cy="41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6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43F9A-2B30-4906-8C57-E1A1BE2C747C}"/>
              </a:ext>
            </a:extLst>
          </p:cNvPr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4F38E-C3E6-4393-AD63-DB57E84417EC}"/>
              </a:ext>
            </a:extLst>
          </p:cNvPr>
          <p:cNvSpPr/>
          <p:nvPr/>
        </p:nvSpPr>
        <p:spPr>
          <a:xfrm>
            <a:off x="0" y="977900"/>
            <a:ext cx="12192000" cy="342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01633-41C2-4341-85DB-AE49E2901370}"/>
              </a:ext>
            </a:extLst>
          </p:cNvPr>
          <p:cNvSpPr txBox="1"/>
          <p:nvPr/>
        </p:nvSpPr>
        <p:spPr>
          <a:xfrm>
            <a:off x="5668142" y="5953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0AA44-E8BA-4265-9F4F-87B94B66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3" y="4127500"/>
            <a:ext cx="1352550" cy="15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F9EC31-A5DE-4A56-A3B3-3936F99B2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3" y="2156234"/>
            <a:ext cx="1169987" cy="184321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0FDB46-EEEF-465E-96AF-F42242CCE39D}"/>
              </a:ext>
            </a:extLst>
          </p:cNvPr>
          <p:cNvCxnSpPr/>
          <p:nvPr/>
        </p:nvCxnSpPr>
        <p:spPr>
          <a:xfrm flipV="1">
            <a:off x="1371600" y="2692400"/>
            <a:ext cx="2311400" cy="7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A21806-D6D1-4D51-82EE-33734F80E8EA}"/>
              </a:ext>
            </a:extLst>
          </p:cNvPr>
          <p:cNvSpPr txBox="1"/>
          <p:nvPr/>
        </p:nvSpPr>
        <p:spPr>
          <a:xfrm>
            <a:off x="3703139" y="4259981"/>
            <a:ext cx="14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American Pie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879FD0-DB44-481C-AC0F-D4D737B5848E}"/>
              </a:ext>
            </a:extLst>
          </p:cNvPr>
          <p:cNvSpPr txBox="1"/>
          <p:nvPr/>
        </p:nvSpPr>
        <p:spPr>
          <a:xfrm>
            <a:off x="4191000" y="2819400"/>
            <a:ext cx="4154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Manual Prize – Banking </a:t>
            </a:r>
            <a:r>
              <a:rPr lang="en-US" strike="sngStrike" dirty="0" err="1"/>
              <a:t>Finaical</a:t>
            </a:r>
            <a:r>
              <a:rPr lang="en-US" strike="sngStrike" dirty="0"/>
              <a:t> </a:t>
            </a:r>
            <a:r>
              <a:rPr lang="en-US" dirty="0" err="1"/>
              <a:t>Dipl</a:t>
            </a:r>
            <a:r>
              <a:rPr lang="en-US" dirty="0"/>
              <a:t>, BSc.  </a:t>
            </a:r>
          </a:p>
          <a:p>
            <a:r>
              <a:rPr lang="en-US" dirty="0"/>
              <a:t>1.0; A+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C0DBA0-3A6F-4287-AC55-DD3E1CD3AD73}"/>
              </a:ext>
            </a:extLst>
          </p:cNvPr>
          <p:cNvCxnSpPr>
            <a:cxnSpLocks/>
          </p:cNvCxnSpPr>
          <p:nvPr/>
        </p:nvCxnSpPr>
        <p:spPr>
          <a:xfrm flipV="1">
            <a:off x="5265849" y="4151853"/>
            <a:ext cx="6159500" cy="2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EEFF21-C339-44B9-88AC-EE1938EFA9EE}"/>
              </a:ext>
            </a:extLst>
          </p:cNvPr>
          <p:cNvSpPr txBox="1"/>
          <p:nvPr/>
        </p:nvSpPr>
        <p:spPr>
          <a:xfrm>
            <a:off x="5265849" y="367474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FEDERAL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16682B-9FAF-4C54-8018-2E8707F8AC28}"/>
              </a:ext>
            </a:extLst>
          </p:cNvPr>
          <p:cNvSpPr/>
          <p:nvPr/>
        </p:nvSpPr>
        <p:spPr>
          <a:xfrm>
            <a:off x="5146447" y="5314756"/>
            <a:ext cx="73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B405FF-1BFC-4240-867C-86B8BA492F9B}"/>
              </a:ext>
            </a:extLst>
          </p:cNvPr>
          <p:cNvCxnSpPr>
            <a:cxnSpLocks/>
          </p:cNvCxnSpPr>
          <p:nvPr/>
        </p:nvCxnSpPr>
        <p:spPr>
          <a:xfrm>
            <a:off x="5265849" y="5684088"/>
            <a:ext cx="6303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ECAF06-8768-46CA-B726-ADAF89E2E98A}"/>
              </a:ext>
            </a:extLst>
          </p:cNvPr>
          <p:cNvCxnSpPr/>
          <p:nvPr/>
        </p:nvCxnSpPr>
        <p:spPr>
          <a:xfrm flipH="1">
            <a:off x="6027849" y="3854256"/>
            <a:ext cx="2755900" cy="204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C220FDC-8956-4B84-A84C-DC1B9AD2FC82}"/>
              </a:ext>
            </a:extLst>
          </p:cNvPr>
          <p:cNvSpPr/>
          <p:nvPr/>
        </p:nvSpPr>
        <p:spPr>
          <a:xfrm>
            <a:off x="5077864" y="5941917"/>
            <a:ext cx="315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TRIBAL GAMING REGULATIONS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3DE832-70EB-475F-9AD0-2A6BCA63306C}"/>
              </a:ext>
            </a:extLst>
          </p:cNvPr>
          <p:cNvSpPr/>
          <p:nvPr/>
        </p:nvSpPr>
        <p:spPr>
          <a:xfrm>
            <a:off x="8310695" y="5951878"/>
            <a:ext cx="253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https://shorturl.at/BITUY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6A2BCC-E1EB-4872-9C5C-5C68B0BB0DB4}"/>
              </a:ext>
            </a:extLst>
          </p:cNvPr>
          <p:cNvSpPr/>
          <p:nvPr/>
        </p:nvSpPr>
        <p:spPr>
          <a:xfrm>
            <a:off x="5146447" y="4311870"/>
            <a:ext cx="6303752" cy="828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C80650-CDEC-4237-B899-E050174AA562}"/>
              </a:ext>
            </a:extLst>
          </p:cNvPr>
          <p:cNvCxnSpPr/>
          <p:nvPr/>
        </p:nvCxnSpPr>
        <p:spPr>
          <a:xfrm flipH="1" flipV="1">
            <a:off x="9761649" y="4415556"/>
            <a:ext cx="1868785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0EC796E-FF47-4428-B9B2-C22F7CD09534}"/>
              </a:ext>
            </a:extLst>
          </p:cNvPr>
          <p:cNvSpPr/>
          <p:nvPr/>
        </p:nvSpPr>
        <p:spPr>
          <a:xfrm>
            <a:off x="3792648" y="4726108"/>
            <a:ext cx="1145515" cy="10794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BABC95-B0E0-45FF-B29A-C61CD804EE9C}"/>
              </a:ext>
            </a:extLst>
          </p:cNvPr>
          <p:cNvCxnSpPr/>
          <p:nvPr/>
        </p:nvCxnSpPr>
        <p:spPr>
          <a:xfrm flipV="1">
            <a:off x="4630849" y="4726108"/>
            <a:ext cx="1250158" cy="41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444EDA-E8A9-4D66-A554-E193D02F4B05}"/>
              </a:ext>
            </a:extLst>
          </p:cNvPr>
          <p:cNvSpPr txBox="1"/>
          <p:nvPr/>
        </p:nvSpPr>
        <p:spPr>
          <a:xfrm>
            <a:off x="1981200" y="1514066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Paul, </a:t>
            </a:r>
            <a:r>
              <a:rPr lang="en-US" b="1" dirty="0" err="1"/>
              <a:t>Pentaogn</a:t>
            </a:r>
            <a:r>
              <a:rPr lang="en-US" b="1" dirty="0"/>
              <a:t> 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40ACB-7726-4AAD-8017-A29537BB3E17}"/>
              </a:ext>
            </a:extLst>
          </p:cNvPr>
          <p:cNvSpPr txBox="1"/>
          <p:nvPr/>
        </p:nvSpPr>
        <p:spPr>
          <a:xfrm>
            <a:off x="2010066" y="176394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Ghohceo</a:t>
            </a:r>
            <a:r>
              <a:rPr lang="en-US" strike="sngStrike" dirty="0"/>
              <a:t>(</a:t>
            </a:r>
            <a:r>
              <a:rPr lang="en-US" strike="sngStrike" dirty="0" err="1"/>
              <a:t>micheal</a:t>
            </a:r>
            <a:r>
              <a:rPr lang="en-US" strike="sngStrike" dirty="0"/>
              <a:t> and </a:t>
            </a:r>
            <a:r>
              <a:rPr lang="en-US" strike="sngStrike" dirty="0" err="1"/>
              <a:t>manueal</a:t>
            </a:r>
            <a:r>
              <a:rPr lang="en-US" strike="sngStrik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62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201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Custom-tc-cen13</dc:creator>
  <cp:lastModifiedBy>Custom-tc-cen13</cp:lastModifiedBy>
  <cp:revision>3</cp:revision>
  <dcterms:created xsi:type="dcterms:W3CDTF">2023-06-23T21:24:32Z</dcterms:created>
  <dcterms:modified xsi:type="dcterms:W3CDTF">2023-06-23T21:41:39Z</dcterms:modified>
</cp:coreProperties>
</file>