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F1AF-EDC2-4032-908A-996C0386F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DD636-6E86-4EEA-B2BA-8C1B2E500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D8DCD-F96D-4FB0-897F-582CF1A2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467E-65A9-495A-BC02-31110039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D546-6C76-4FC7-9D58-7E2EB9C1E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2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F64C-2E0B-4F40-A349-C199E48B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445F7-F36F-4082-89C2-B345C9B1A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078B-19D7-4DB5-9255-25921BC9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872B5-0C37-4F6E-93C0-2305ADB8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89E62-3341-482D-A696-023D986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323220-BE62-49B2-989E-F2A66AC8F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775FFD-65AF-4A1E-A13A-DF0A181E5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47C99-3F66-4170-AF4F-DBF6A52B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140E3-282A-4C35-A2B9-1EA15553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34B9-6070-4065-93DF-788A8079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3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432E-8D26-4681-A622-8B859E2F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ED2B-9932-4BEC-8892-7F5094D8D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7DFC-4EB3-4DD9-A58D-6A1D0CED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90BE-79FC-42B2-B9EE-101D563AF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E7001-BF0C-4721-B403-1ED2AF2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8407-0147-46B1-90CE-68242491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E351E-F79B-41A3-AEC3-CA115B7E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E1F91-BA82-491C-A6FD-2CEE3CCC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6ED3-7CF5-471F-983E-CEA9ABA9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92B3-FCDB-43CF-9EBC-D7FC59D6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A8FA-1154-4373-9F09-FE425980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469E9-8068-477D-9691-349F96CB4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CD758-2215-45BD-9AC1-53D11B267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CCF6-B8B3-4B4E-8FB6-79EB2AA1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08E77-B32A-47B6-B935-92256CA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A666C-EB02-4D84-9B10-8F38215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14AD-B0CF-475C-96BF-26046931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FF79B-D43B-45A5-B373-374AEB38D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7951-6BB6-49EF-9170-3F6DBACB6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1B9AF-E806-4A78-B396-8FB0D17E4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8A5D9-8473-434A-A618-992AD8451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1B4C9-2B4B-4F9A-8B20-AD551233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9612B-472F-49B5-8BAA-47AECB03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9BEF30-14A1-415E-9EFF-A9DDFB3A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9A83B-8795-406A-8503-3F1759C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35F4C-7079-441E-BFD6-1B9BBFAB7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30A77-84B4-4F7F-BBFC-1AE5F755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9B4A-23E9-477B-9466-E800667A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6D367-7E08-4022-B798-F8DB776A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C3C7D-308B-4488-A372-6574EFB9A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ADA87-E866-4BF1-A4D1-FBE13003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F050-9981-4ED4-8B75-FF4742C38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13CF0-36AA-421A-8E20-D779E8011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762EB-9E25-4594-9501-08A34ED57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D60E5-10D5-4B38-8A33-B52D1FC73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C853-CE09-4889-9333-EB1BE21E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DE817-4035-4A2A-B5D3-96908482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59D4-B5F9-4A96-ACFF-38C24A4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448EF-D7C6-4459-9D2A-3B8077E42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25F90-8AFB-45AE-8232-B387DB200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DBD6-5A54-42CA-8666-966D3485C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3F238-0B34-4C98-B9A5-443990EA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9E686-D7A4-4EE9-B344-5B56C1B1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19510-0053-44DE-8889-06BBBAA3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94DF-162B-404E-A0DD-54FBDEE8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254-E74A-4C48-BF94-283E1326E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DA23D-DF50-4FC7-A83F-3A2AB59932E4}" type="datetimeFigureOut">
              <a:rPr lang="en-US" smtClean="0"/>
              <a:t>6/24/2023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31F53-AFD5-4260-AAE6-5CD22D023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3C8ED-B96D-44D7-9174-8346D0CAB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E2B1B-BC62-45E1-8FC4-B1277C805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1D48F-9A1A-411F-8FE7-F5D2D6C87567}"/>
              </a:ext>
            </a:extLst>
          </p:cNvPr>
          <p:cNvSpPr txBox="1"/>
          <p:nvPr/>
        </p:nvSpPr>
        <p:spPr>
          <a:xfrm>
            <a:off x="439939" y="1930502"/>
            <a:ext cx="489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FBI:KIDNAPPING:</a:t>
            </a:r>
            <a:r>
              <a:rPr lang="en-US" dirty="0"/>
              <a:t>CPVA, PENTAGON VIRIGIN MARY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64F66D-214F-45A8-8E9D-CDB883F4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178" y="3429000"/>
            <a:ext cx="494126" cy="2874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250B1-BDD6-47B0-8F6F-3966FB47879F}"/>
              </a:ext>
            </a:extLst>
          </p:cNvPr>
          <p:cNvCxnSpPr/>
          <p:nvPr/>
        </p:nvCxnSpPr>
        <p:spPr>
          <a:xfrm flipV="1">
            <a:off x="3942241" y="2931090"/>
            <a:ext cx="247063" cy="1014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86876B1-9EB4-4549-B19B-356AF1DA4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05180" y="3259755"/>
            <a:ext cx="126770" cy="16924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3C857B-B2B6-44EA-BB7F-678424557271}"/>
              </a:ext>
            </a:extLst>
          </p:cNvPr>
          <p:cNvCxnSpPr/>
          <p:nvPr/>
        </p:nvCxnSpPr>
        <p:spPr>
          <a:xfrm flipV="1">
            <a:off x="4809995" y="3018773"/>
            <a:ext cx="526093" cy="410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C8C6E51F-DDDF-45FA-AFED-E55B384A9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487" y="3018773"/>
            <a:ext cx="691606" cy="69160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A8E76A3-7EEA-43AC-84CC-E6BF2F824D2A}"/>
              </a:ext>
            </a:extLst>
          </p:cNvPr>
          <p:cNvSpPr/>
          <p:nvPr/>
        </p:nvSpPr>
        <p:spPr>
          <a:xfrm>
            <a:off x="2204581" y="3223886"/>
            <a:ext cx="3482235" cy="2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FBI:KIDNAPPIGN:PHONE CPVA</a:t>
            </a:r>
            <a:r>
              <a:rPr lang="en-US" strike="sngStrike" dirty="0"/>
              <a:t>(</a:t>
            </a:r>
            <a:r>
              <a:rPr lang="en-US" strike="sngStrike" dirty="0" err="1"/>
              <a:t>c++</a:t>
            </a:r>
            <a:r>
              <a:rPr lang="en-US" strike="sngStrike" dirty="0"/>
              <a:t>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8520B4-3317-474C-A0BA-81EB23D23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186" y="3159970"/>
            <a:ext cx="412902" cy="74551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8C2449C-CEE0-4FE2-B222-7118D6ADDCB1}"/>
              </a:ext>
            </a:extLst>
          </p:cNvPr>
          <p:cNvSpPr/>
          <p:nvPr/>
        </p:nvSpPr>
        <p:spPr>
          <a:xfrm>
            <a:off x="6096000" y="3344377"/>
            <a:ext cx="1169096" cy="28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613D78-528C-4D68-AB1B-205CE507922E}"/>
              </a:ext>
            </a:extLst>
          </p:cNvPr>
          <p:cNvSpPr txBox="1"/>
          <p:nvPr/>
        </p:nvSpPr>
        <p:spPr>
          <a:xfrm>
            <a:off x="6212909" y="2842121"/>
            <a:ext cx="16962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Brainzilen</a:t>
            </a:r>
            <a:r>
              <a:rPr lang="en-US" sz="800" strike="sngStrike" dirty="0"/>
              <a:t> Coin Plain </a:t>
            </a:r>
            <a:r>
              <a:rPr lang="en-US" sz="800" strike="sngStrike" dirty="0" err="1"/>
              <a:t>nacken</a:t>
            </a:r>
            <a:r>
              <a:rPr lang="en-US" sz="800" strike="sngStrike" dirty="0"/>
              <a:t> women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E830FF-60F7-4A2A-A1C6-9C15487E85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87" y="1874384"/>
            <a:ext cx="876300" cy="8763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E815CF-5EA8-4CD1-BB52-3D46FFE63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855" y="1410835"/>
            <a:ext cx="901699" cy="90169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236F142-8B15-460D-AB12-B936E0E3EA2D}"/>
              </a:ext>
            </a:extLst>
          </p:cNvPr>
          <p:cNvSpPr txBox="1"/>
          <p:nvPr/>
        </p:nvSpPr>
        <p:spPr>
          <a:xfrm>
            <a:off x="7265096" y="1446302"/>
            <a:ext cx="197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HOMCIE:NANA.avg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A1F652-9ABD-4B7A-940D-84A0FC34D87C}"/>
              </a:ext>
            </a:extLst>
          </p:cNvPr>
          <p:cNvCxnSpPr/>
          <p:nvPr/>
        </p:nvCxnSpPr>
        <p:spPr>
          <a:xfrm>
            <a:off x="826718" y="4158641"/>
            <a:ext cx="10947748" cy="87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9029334D-FF88-4841-AB5D-053212700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15" y="3853472"/>
            <a:ext cx="220119" cy="220119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B373A1-C445-425D-94F4-9C5FB3DC0888}"/>
              </a:ext>
            </a:extLst>
          </p:cNvPr>
          <p:cNvCxnSpPr/>
          <p:nvPr/>
        </p:nvCxnSpPr>
        <p:spPr>
          <a:xfrm>
            <a:off x="2304789" y="3710379"/>
            <a:ext cx="864296" cy="36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777D9B31-6C20-4A68-9F30-F537067C1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03" y="1251182"/>
            <a:ext cx="520727" cy="52072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9E3C342-985B-4F76-BD33-A7947101134B}"/>
              </a:ext>
            </a:extLst>
          </p:cNvPr>
          <p:cNvSpPr txBox="1"/>
          <p:nvPr/>
        </p:nvSpPr>
        <p:spPr>
          <a:xfrm>
            <a:off x="1166525" y="3584195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HOMCIE:IS-a-BEL:L.ag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727B0B-C512-48D4-92B3-4515EA8809C7}"/>
              </a:ext>
            </a:extLst>
          </p:cNvPr>
          <p:cNvSpPr/>
          <p:nvPr/>
        </p:nvSpPr>
        <p:spPr>
          <a:xfrm>
            <a:off x="2379544" y="3870977"/>
            <a:ext cx="6859939" cy="269509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C12D1-22EA-4607-A9B0-EBAEA6A547C3}"/>
              </a:ext>
            </a:extLst>
          </p:cNvPr>
          <p:cNvSpPr txBox="1"/>
          <p:nvPr/>
        </p:nvSpPr>
        <p:spPr>
          <a:xfrm>
            <a:off x="505125" y="2392528"/>
            <a:ext cx="354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SAN QUESTION.CDCR.HIGH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6754F5-F1C5-484C-B231-039D65D1D1DD}"/>
              </a:ext>
            </a:extLst>
          </p:cNvPr>
          <p:cNvSpPr/>
          <p:nvPr/>
        </p:nvSpPr>
        <p:spPr>
          <a:xfrm>
            <a:off x="2065176" y="5448456"/>
            <a:ext cx="3289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mexan</a:t>
            </a:r>
            <a:r>
              <a:rPr lang="en-US" strike="sngStrike" dirty="0"/>
              <a:t> </a:t>
            </a:r>
            <a:r>
              <a:rPr lang="en-US" strike="sngStrike" dirty="0" err="1"/>
              <a:t>caction</a:t>
            </a:r>
            <a:r>
              <a:rPr lang="en-US" strike="sngStrike" dirty="0"/>
              <a:t> with scars face</a:t>
            </a:r>
          </a:p>
          <a:p>
            <a:r>
              <a:rPr lang="en-US" strike="sngStrike" dirty="0" err="1"/>
              <a:t>mexican</a:t>
            </a:r>
            <a:r>
              <a:rPr lang="en-US" strike="sngStrike" dirty="0"/>
              <a:t> actor question </a:t>
            </a:r>
            <a:r>
              <a:rPr lang="en-US" strike="sngStrike" dirty="0" err="1"/>
              <a:t>tarantino</a:t>
            </a:r>
            <a:endParaRPr lang="en-US" strike="sngStrik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1EA9DA1-C98A-4B87-8C9B-EE18EC5AFF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25" y="4934126"/>
            <a:ext cx="876300" cy="28575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4C337E-9BFE-4B9E-8664-B2C1474C55A6}"/>
              </a:ext>
            </a:extLst>
          </p:cNvPr>
          <p:cNvCxnSpPr/>
          <p:nvPr/>
        </p:nvCxnSpPr>
        <p:spPr>
          <a:xfrm flipV="1">
            <a:off x="1014608" y="4934126"/>
            <a:ext cx="136493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2D6B5AA-B770-4C18-912D-59EFCF7B45E9}"/>
              </a:ext>
            </a:extLst>
          </p:cNvPr>
          <p:cNvSpPr/>
          <p:nvPr/>
        </p:nvSpPr>
        <p:spPr>
          <a:xfrm>
            <a:off x="2736937" y="4434214"/>
            <a:ext cx="1684751" cy="34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C467DF-6D8E-4CD9-BC37-94EC80EB1BB7}"/>
              </a:ext>
            </a:extLst>
          </p:cNvPr>
          <p:cNvSpPr/>
          <p:nvPr/>
        </p:nvSpPr>
        <p:spPr>
          <a:xfrm>
            <a:off x="2736937" y="4775862"/>
            <a:ext cx="1684751" cy="6487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33DBD9A-2725-442A-8A3B-1083AA5771E8}"/>
              </a:ext>
            </a:extLst>
          </p:cNvPr>
          <p:cNvSpPr txBox="1"/>
          <p:nvPr/>
        </p:nvSpPr>
        <p:spPr>
          <a:xfrm>
            <a:off x="5486400" y="4659682"/>
            <a:ext cx="2028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§</a:t>
            </a:r>
            <a:r>
              <a:rPr lang="en-US" dirty="0" err="1"/>
              <a:t>Elerabuse</a:t>
            </a:r>
            <a:endParaRPr lang="en-US" dirty="0"/>
          </a:p>
          <a:p>
            <a:r>
              <a:rPr lang="en-US" dirty="0"/>
              <a:t>§422.6 Hate Crime</a:t>
            </a:r>
          </a:p>
          <a:p>
            <a:r>
              <a:rPr lang="en-US" strike="sngStrike" dirty="0"/>
              <a:t>To find the </a:t>
            </a:r>
            <a:r>
              <a:rPr lang="en-US" strike="sngStrike" dirty="0" err="1"/>
              <a:t>crimansl</a:t>
            </a:r>
            <a:endParaRPr lang="en-US" strike="sngStrik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23306AC-A06F-4952-8832-380A58E87217}"/>
              </a:ext>
            </a:extLst>
          </p:cNvPr>
          <p:cNvSpPr txBox="1"/>
          <p:nvPr/>
        </p:nvSpPr>
        <p:spPr>
          <a:xfrm>
            <a:off x="2628115" y="5128735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2005-2023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A5F4A90-8978-484D-95E2-C8E6498F88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92" y="3926027"/>
            <a:ext cx="136558" cy="182077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7FEA13C-6209-4CC8-A15B-31C43780D8A7}"/>
              </a:ext>
            </a:extLst>
          </p:cNvPr>
          <p:cNvCxnSpPr/>
          <p:nvPr/>
        </p:nvCxnSpPr>
        <p:spPr>
          <a:xfrm>
            <a:off x="2594487" y="3926027"/>
            <a:ext cx="950379" cy="1475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81B1E32-FD5A-41CA-B5D9-B45A8522C019}"/>
              </a:ext>
            </a:extLst>
          </p:cNvPr>
          <p:cNvSpPr/>
          <p:nvPr/>
        </p:nvSpPr>
        <p:spPr>
          <a:xfrm>
            <a:off x="2730674" y="4897179"/>
            <a:ext cx="1653436" cy="246020"/>
          </a:xfrm>
          <a:custGeom>
            <a:avLst/>
            <a:gdLst>
              <a:gd name="connsiteX0" fmla="*/ 0 w 1653436"/>
              <a:gd name="connsiteY0" fmla="*/ 225966 h 246020"/>
              <a:gd name="connsiteX1" fmla="*/ 400833 w 1653436"/>
              <a:gd name="connsiteY1" fmla="*/ 88180 h 246020"/>
              <a:gd name="connsiteX2" fmla="*/ 751562 w 1653436"/>
              <a:gd name="connsiteY2" fmla="*/ 175862 h 246020"/>
              <a:gd name="connsiteX3" fmla="*/ 814192 w 1653436"/>
              <a:gd name="connsiteY3" fmla="*/ 175862 h 246020"/>
              <a:gd name="connsiteX4" fmla="*/ 839244 w 1653436"/>
              <a:gd name="connsiteY4" fmla="*/ 498 h 246020"/>
              <a:gd name="connsiteX5" fmla="*/ 1402915 w 1653436"/>
              <a:gd name="connsiteY5" fmla="*/ 238492 h 246020"/>
              <a:gd name="connsiteX6" fmla="*/ 1653436 w 1653436"/>
              <a:gd name="connsiteY6" fmla="*/ 163336 h 2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3436" h="246020">
                <a:moveTo>
                  <a:pt x="0" y="225966"/>
                </a:moveTo>
                <a:cubicBezTo>
                  <a:pt x="137786" y="161248"/>
                  <a:pt x="275573" y="96531"/>
                  <a:pt x="400833" y="88180"/>
                </a:cubicBezTo>
                <a:cubicBezTo>
                  <a:pt x="526093" y="79829"/>
                  <a:pt x="682669" y="161248"/>
                  <a:pt x="751562" y="175862"/>
                </a:cubicBezTo>
                <a:cubicBezTo>
                  <a:pt x="820455" y="190476"/>
                  <a:pt x="799578" y="205089"/>
                  <a:pt x="814192" y="175862"/>
                </a:cubicBezTo>
                <a:cubicBezTo>
                  <a:pt x="828806" y="146635"/>
                  <a:pt x="741124" y="-9940"/>
                  <a:pt x="839244" y="498"/>
                </a:cubicBezTo>
                <a:cubicBezTo>
                  <a:pt x="937364" y="10936"/>
                  <a:pt x="1267216" y="211352"/>
                  <a:pt x="1402915" y="238492"/>
                </a:cubicBezTo>
                <a:cubicBezTo>
                  <a:pt x="1538614" y="265632"/>
                  <a:pt x="1596025" y="214484"/>
                  <a:pt x="1653436" y="1633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CA7B105-6895-485B-9181-7CD5903D6CBB}"/>
              </a:ext>
            </a:extLst>
          </p:cNvPr>
          <p:cNvCxnSpPr>
            <a:endCxn id="53" idx="3"/>
          </p:cNvCxnSpPr>
          <p:nvPr/>
        </p:nvCxnSpPr>
        <p:spPr>
          <a:xfrm flipH="1">
            <a:off x="4421688" y="5004442"/>
            <a:ext cx="1064712" cy="95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5CC81AAA-D732-4500-925C-2344A1AEDE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06" y="3228975"/>
            <a:ext cx="533400" cy="400050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611E6C-C9B3-451D-A827-FBE25D3037A9}"/>
              </a:ext>
            </a:extLst>
          </p:cNvPr>
          <p:cNvCxnSpPr/>
          <p:nvPr/>
        </p:nvCxnSpPr>
        <p:spPr>
          <a:xfrm flipV="1">
            <a:off x="859955" y="3054656"/>
            <a:ext cx="688478" cy="71420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599499-E99C-4D1F-9211-1FB875B02DCD}"/>
              </a:ext>
            </a:extLst>
          </p:cNvPr>
          <p:cNvCxnSpPr/>
          <p:nvPr/>
        </p:nvCxnSpPr>
        <p:spPr>
          <a:xfrm>
            <a:off x="1370002" y="3507785"/>
            <a:ext cx="1695418" cy="162095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6784456-006C-4EAC-B1F6-04CD2E2912B5}"/>
              </a:ext>
            </a:extLst>
          </p:cNvPr>
          <p:cNvSpPr txBox="1"/>
          <p:nvPr/>
        </p:nvSpPr>
        <p:spPr>
          <a:xfrm>
            <a:off x="1093364" y="3040609"/>
            <a:ext cx="61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8B1D54-996E-4F6E-9368-2525BF19407D}"/>
              </a:ext>
            </a:extLst>
          </p:cNvPr>
          <p:cNvSpPr txBox="1"/>
          <p:nvPr/>
        </p:nvSpPr>
        <p:spPr>
          <a:xfrm>
            <a:off x="3675999" y="300039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C17B57-01D9-413A-9AD8-EC5F52FB3C8D}"/>
              </a:ext>
            </a:extLst>
          </p:cNvPr>
          <p:cNvCxnSpPr/>
          <p:nvPr/>
        </p:nvCxnSpPr>
        <p:spPr>
          <a:xfrm>
            <a:off x="1832277" y="450017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4B03ED6-F4A8-4871-998D-A77D7376AB1D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3947869" y="3369727"/>
            <a:ext cx="280683" cy="194367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D3512BF-7D9A-43EE-A57E-40D91AF255C4}"/>
              </a:ext>
            </a:extLst>
          </p:cNvPr>
          <p:cNvCxnSpPr/>
          <p:nvPr/>
        </p:nvCxnSpPr>
        <p:spPr>
          <a:xfrm flipH="1">
            <a:off x="3169085" y="2630466"/>
            <a:ext cx="650382" cy="124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197158D-2D8A-4CDD-95BE-C7F25BDEB83E}"/>
              </a:ext>
            </a:extLst>
          </p:cNvPr>
          <p:cNvCxnSpPr/>
          <p:nvPr/>
        </p:nvCxnSpPr>
        <p:spPr>
          <a:xfrm flipV="1">
            <a:off x="6096000" y="2299834"/>
            <a:ext cx="1319408" cy="54228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5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EDA734-ACB4-4DE2-8FFB-BA77CFCA2277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E4B06F-B6D8-4CAC-AB24-8F37165B48F6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3AB51D-888E-45F6-AAD2-DB157C68389B}"/>
              </a:ext>
            </a:extLst>
          </p:cNvPr>
          <p:cNvSpPr/>
          <p:nvPr/>
        </p:nvSpPr>
        <p:spPr>
          <a:xfrm>
            <a:off x="2379545" y="3926027"/>
            <a:ext cx="6589092" cy="2144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78D119F-89AB-4B86-850C-A6A4C2E77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115" y="3853472"/>
            <a:ext cx="220119" cy="22011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F405C7C-6CA7-4159-8427-3FFD2E5C5857}"/>
              </a:ext>
            </a:extLst>
          </p:cNvPr>
          <p:cNvCxnSpPr/>
          <p:nvPr/>
        </p:nvCxnSpPr>
        <p:spPr>
          <a:xfrm>
            <a:off x="2304789" y="3710379"/>
            <a:ext cx="864296" cy="36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B20A6135-4DFE-40B6-9DE8-910DC419C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92" y="3926027"/>
            <a:ext cx="136558" cy="18207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4316933-10FE-464D-9B73-F166707D3B79}"/>
              </a:ext>
            </a:extLst>
          </p:cNvPr>
          <p:cNvCxnSpPr/>
          <p:nvPr/>
        </p:nvCxnSpPr>
        <p:spPr>
          <a:xfrm>
            <a:off x="2594487" y="3926027"/>
            <a:ext cx="950379" cy="1475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02363D5-3092-4AA7-AFC1-9427CF3C7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22" y="1450531"/>
            <a:ext cx="1489378" cy="1489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10070B-CC2A-417F-A6DB-9354957519F3}"/>
              </a:ext>
            </a:extLst>
          </p:cNvPr>
          <p:cNvSpPr txBox="1"/>
          <p:nvPr/>
        </p:nvSpPr>
        <p:spPr>
          <a:xfrm>
            <a:off x="1979112" y="1503123"/>
            <a:ext cx="4598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SEVERITY 1 </a:t>
            </a:r>
            <a:r>
              <a:rPr lang="en-US" dirty="0"/>
              <a:t>HOMCIDE-IS-A-BELL</a:t>
            </a:r>
          </a:p>
          <a:p>
            <a:r>
              <a:rPr lang="en-US" dirty="0"/>
              <a:t>MAINSTREET(</a:t>
            </a:r>
            <a:r>
              <a:rPr lang="en-US" dirty="0" err="1"/>
              <a:t>GOD.nonPolicUsage</a:t>
            </a:r>
            <a:r>
              <a:rPr lang="en-US" strike="sngStrike" dirty="0"/>
              <a:t>(pulp fiction))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2F419D8-9504-46E4-9803-1F67C515A951}"/>
              </a:ext>
            </a:extLst>
          </p:cNvPr>
          <p:cNvSpPr/>
          <p:nvPr/>
        </p:nvSpPr>
        <p:spPr>
          <a:xfrm>
            <a:off x="2379544" y="2310052"/>
            <a:ext cx="6589092" cy="34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5B8D33-F104-47EA-9D52-B5A19E0413C0}"/>
              </a:ext>
            </a:extLst>
          </p:cNvPr>
          <p:cNvSpPr/>
          <p:nvPr/>
        </p:nvSpPr>
        <p:spPr>
          <a:xfrm>
            <a:off x="2379544" y="2675763"/>
            <a:ext cx="6589092" cy="10346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76E64F-2929-4CE5-B65C-246F53A56CC3}"/>
              </a:ext>
            </a:extLst>
          </p:cNvPr>
          <p:cNvSpPr txBox="1"/>
          <p:nvPr/>
        </p:nvSpPr>
        <p:spPr>
          <a:xfrm>
            <a:off x="2353514" y="338030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2005-2023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13299EA-5994-4F64-A185-6C8D8277B226}"/>
              </a:ext>
            </a:extLst>
          </p:cNvPr>
          <p:cNvSpPr/>
          <p:nvPr/>
        </p:nvSpPr>
        <p:spPr>
          <a:xfrm>
            <a:off x="2492680" y="2797081"/>
            <a:ext cx="6475956" cy="454196"/>
          </a:xfrm>
          <a:custGeom>
            <a:avLst/>
            <a:gdLst>
              <a:gd name="connsiteX0" fmla="*/ 0 w 1653436"/>
              <a:gd name="connsiteY0" fmla="*/ 225966 h 246020"/>
              <a:gd name="connsiteX1" fmla="*/ 400833 w 1653436"/>
              <a:gd name="connsiteY1" fmla="*/ 88180 h 246020"/>
              <a:gd name="connsiteX2" fmla="*/ 751562 w 1653436"/>
              <a:gd name="connsiteY2" fmla="*/ 175862 h 246020"/>
              <a:gd name="connsiteX3" fmla="*/ 814192 w 1653436"/>
              <a:gd name="connsiteY3" fmla="*/ 175862 h 246020"/>
              <a:gd name="connsiteX4" fmla="*/ 839244 w 1653436"/>
              <a:gd name="connsiteY4" fmla="*/ 498 h 246020"/>
              <a:gd name="connsiteX5" fmla="*/ 1402915 w 1653436"/>
              <a:gd name="connsiteY5" fmla="*/ 238492 h 246020"/>
              <a:gd name="connsiteX6" fmla="*/ 1653436 w 1653436"/>
              <a:gd name="connsiteY6" fmla="*/ 163336 h 2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3436" h="246020">
                <a:moveTo>
                  <a:pt x="0" y="225966"/>
                </a:moveTo>
                <a:cubicBezTo>
                  <a:pt x="137786" y="161248"/>
                  <a:pt x="275573" y="96531"/>
                  <a:pt x="400833" y="88180"/>
                </a:cubicBezTo>
                <a:cubicBezTo>
                  <a:pt x="526093" y="79829"/>
                  <a:pt x="682669" y="161248"/>
                  <a:pt x="751562" y="175862"/>
                </a:cubicBezTo>
                <a:cubicBezTo>
                  <a:pt x="820455" y="190476"/>
                  <a:pt x="799578" y="205089"/>
                  <a:pt x="814192" y="175862"/>
                </a:cubicBezTo>
                <a:cubicBezTo>
                  <a:pt x="828806" y="146635"/>
                  <a:pt x="741124" y="-9940"/>
                  <a:pt x="839244" y="498"/>
                </a:cubicBezTo>
                <a:cubicBezTo>
                  <a:pt x="937364" y="10936"/>
                  <a:pt x="1267216" y="211352"/>
                  <a:pt x="1402915" y="238492"/>
                </a:cubicBezTo>
                <a:cubicBezTo>
                  <a:pt x="1538614" y="265632"/>
                  <a:pt x="1596025" y="214484"/>
                  <a:pt x="1653436" y="16333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5285F2F-C7D8-41BF-AEA2-803D514257AD}"/>
              </a:ext>
            </a:extLst>
          </p:cNvPr>
          <p:cNvCxnSpPr/>
          <p:nvPr/>
        </p:nvCxnSpPr>
        <p:spPr>
          <a:xfrm>
            <a:off x="3014092" y="240007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BB38E0-E668-49CF-9A50-93B317DC1448}"/>
              </a:ext>
            </a:extLst>
          </p:cNvPr>
          <p:cNvSpPr txBox="1"/>
          <p:nvPr/>
        </p:nvSpPr>
        <p:spPr>
          <a:xfrm>
            <a:off x="5246723" y="1955184"/>
            <a:ext cx="270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HOMCEI:HANNES(</a:t>
            </a:r>
            <a:r>
              <a:rPr lang="en-US" sz="800" strike="sngStrike" dirty="0" err="1"/>
              <a:t>Johannes,rampf</a:t>
            </a:r>
            <a:r>
              <a:rPr lang="en-US" dirty="0"/>
              <a:t>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90DDD-BE3E-4F1D-ACFF-AB1C974A827B}"/>
              </a:ext>
            </a:extLst>
          </p:cNvPr>
          <p:cNvSpPr txBox="1"/>
          <p:nvPr/>
        </p:nvSpPr>
        <p:spPr>
          <a:xfrm>
            <a:off x="7696472" y="1940719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41.5.</a:t>
            </a:r>
            <a:r>
              <a:rPr lang="en-US" strike="sngStrike" dirty="0"/>
              <a:t>phil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49A2E-C392-4B69-8E30-66B08CBC0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426" y="2082993"/>
            <a:ext cx="2518098" cy="31476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D11314-D739-43B5-95B8-6FF3246EE290}"/>
              </a:ext>
            </a:extLst>
          </p:cNvPr>
          <p:cNvCxnSpPr/>
          <p:nvPr/>
        </p:nvCxnSpPr>
        <p:spPr>
          <a:xfrm>
            <a:off x="2492679" y="1955183"/>
            <a:ext cx="978613" cy="1970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95FB48-2114-4C8C-848B-FC7AE5F4A2AA}"/>
              </a:ext>
            </a:extLst>
          </p:cNvPr>
          <p:cNvCxnSpPr>
            <a:stCxn id="2" idx="1"/>
          </p:cNvCxnSpPr>
          <p:nvPr/>
        </p:nvCxnSpPr>
        <p:spPr>
          <a:xfrm>
            <a:off x="1979112" y="1826289"/>
            <a:ext cx="0" cy="300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84678-2863-4E79-8638-8A1CDF03DEAE}"/>
              </a:ext>
            </a:extLst>
          </p:cNvPr>
          <p:cNvCxnSpPr/>
          <p:nvPr/>
        </p:nvCxnSpPr>
        <p:spPr>
          <a:xfrm>
            <a:off x="2129425" y="4759890"/>
            <a:ext cx="718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8B76F5-622F-4EFE-863A-5AB04BD67716}"/>
              </a:ext>
            </a:extLst>
          </p:cNvPr>
          <p:cNvSpPr txBox="1"/>
          <p:nvPr/>
        </p:nvSpPr>
        <p:spPr>
          <a:xfrm>
            <a:off x="3544866" y="4446740"/>
            <a:ext cx="21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depency</a:t>
            </a:r>
            <a:r>
              <a:rPr lang="en-US" dirty="0"/>
              <a:t> for Visa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51DA883-9C06-4481-80A6-88D536436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352" y="4336441"/>
            <a:ext cx="1133475" cy="6381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398A684-88F6-4A99-843F-FFF10A01DAA9}"/>
              </a:ext>
            </a:extLst>
          </p:cNvPr>
          <p:cNvSpPr txBox="1"/>
          <p:nvPr/>
        </p:nvSpPr>
        <p:spPr>
          <a:xfrm>
            <a:off x="6240827" y="4655528"/>
            <a:ext cx="257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pulp </a:t>
            </a:r>
            <a:r>
              <a:rPr lang="en-US" dirty="0" err="1"/>
              <a:t>fincea</a:t>
            </a:r>
            <a:r>
              <a:rPr lang="en-US" dirty="0"/>
              <a:t> </a:t>
            </a:r>
            <a:r>
              <a:rPr lang="en-US" dirty="0" err="1"/>
              <a:t>nd</a:t>
            </a:r>
            <a:r>
              <a:rPr lang="en-US" dirty="0"/>
              <a:t> god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FB3B0E-3B65-42A4-9284-447CAFEADC2E}"/>
              </a:ext>
            </a:extLst>
          </p:cNvPr>
          <p:cNvSpPr txBox="1"/>
          <p:nvPr/>
        </p:nvSpPr>
        <p:spPr>
          <a:xfrm>
            <a:off x="3928492" y="4974616"/>
            <a:ext cx="34831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television with </a:t>
            </a:r>
            <a:r>
              <a:rPr lang="en-US" sz="4000" b="1" dirty="0"/>
              <a:t>87 </a:t>
            </a:r>
            <a:r>
              <a:rPr lang="en-US" dirty="0" err="1"/>
              <a:t>homcidess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65320-D6B9-41C6-AB58-10DA76653528}"/>
              </a:ext>
            </a:extLst>
          </p:cNvPr>
          <p:cNvSpPr/>
          <p:nvPr/>
        </p:nvSpPr>
        <p:spPr>
          <a:xfrm>
            <a:off x="1979112" y="5924915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SEVERITY 1 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5AC021-3567-471E-8E33-9F170CF23428}"/>
              </a:ext>
            </a:extLst>
          </p:cNvPr>
          <p:cNvCxnSpPr/>
          <p:nvPr/>
        </p:nvCxnSpPr>
        <p:spPr>
          <a:xfrm flipV="1">
            <a:off x="4897677" y="4336441"/>
            <a:ext cx="2417523" cy="423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22A55524-37AF-4529-924A-25791F9CC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613" y="4253118"/>
            <a:ext cx="533400" cy="209550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0FD15D-E496-4443-BADE-F256B56EBF85}"/>
              </a:ext>
            </a:extLst>
          </p:cNvPr>
          <p:cNvCxnSpPr/>
          <p:nvPr/>
        </p:nvCxnSpPr>
        <p:spPr>
          <a:xfrm>
            <a:off x="5107352" y="4078539"/>
            <a:ext cx="1615517" cy="100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7B00091-A65C-4300-9B00-14064A80CB62}"/>
              </a:ext>
            </a:extLst>
          </p:cNvPr>
          <p:cNvSpPr txBox="1"/>
          <p:nvPr/>
        </p:nvSpPr>
        <p:spPr>
          <a:xfrm>
            <a:off x="7002049" y="1503123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  <a:r>
              <a:rPr lang="en-US" sz="800" strike="sngStrike" dirty="0"/>
              <a:t>(Italy river po(</a:t>
            </a:r>
            <a:r>
              <a:rPr lang="en-US" sz="800" strike="sngStrike" dirty="0" err="1"/>
              <a:t>trnal</a:t>
            </a:r>
            <a:r>
              <a:rPr lang="en-US" sz="800" strike="sngStrike" dirty="0"/>
              <a:t> ass) fishing</a:t>
            </a:r>
            <a:r>
              <a:rPr lang="en-US" dirty="0"/>
              <a:t>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6395B59-453D-4437-857A-83555B5A8D45}"/>
              </a:ext>
            </a:extLst>
          </p:cNvPr>
          <p:cNvSpPr/>
          <p:nvPr/>
        </p:nvSpPr>
        <p:spPr>
          <a:xfrm>
            <a:off x="6229832" y="170241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https://www.italiadomani.gov.it/en/Interventi/investimenti/rinaturazione-dell-area-del-Po.html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AABDCC6-5558-4EE5-9293-6EBCB764F9DE}"/>
              </a:ext>
            </a:extLst>
          </p:cNvPr>
          <p:cNvSpPr txBox="1"/>
          <p:nvPr/>
        </p:nvSpPr>
        <p:spPr>
          <a:xfrm>
            <a:off x="4440458" y="5734709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Skinng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eal</a:t>
            </a:r>
            <a:r>
              <a:rPr lang="en-US" sz="800" strike="sngStrike" dirty="0"/>
              <a:t>, </a:t>
            </a:r>
            <a:r>
              <a:rPr lang="en-US" sz="800" strike="sngStrike" dirty="0" err="1"/>
              <a:t>roset</a:t>
            </a:r>
            <a:r>
              <a:rPr lang="en-US" sz="800" strike="sngStrike" dirty="0"/>
              <a:t>, asshole with knife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2F0336F-25B5-4175-9BFE-86F054C8E7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2117" y="5950153"/>
            <a:ext cx="812620" cy="69689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2DF1439-3F32-4D41-BFD6-410233FE9D26}"/>
              </a:ext>
            </a:extLst>
          </p:cNvPr>
          <p:cNvSpPr txBox="1"/>
          <p:nvPr/>
        </p:nvSpPr>
        <p:spPr>
          <a:xfrm>
            <a:off x="4971596" y="5875745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Dev </a:t>
            </a:r>
            <a:r>
              <a:rPr lang="en-US" sz="800" strike="sngStrike" dirty="0" err="1"/>
              <a:t>MARY.marx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denst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/>
              <a:t>1D8723.Sibling (dev)</a:t>
            </a:r>
          </a:p>
          <a:p>
            <a:r>
              <a:rPr lang="en-US" sz="800" strike="sngStrike" dirty="0"/>
              <a:t>1D8723.Sister</a:t>
            </a:r>
          </a:p>
          <a:p>
            <a:r>
              <a:rPr lang="en-US" sz="800" strike="sngStrike" dirty="0"/>
              <a:t>1D8723.wife (stage, </a:t>
            </a:r>
            <a:r>
              <a:rPr lang="en-US" sz="800" strike="sngStrike" dirty="0" err="1"/>
              <a:t>produdciotn</a:t>
            </a:r>
            <a:r>
              <a:rPr lang="en-US" sz="800" strike="sngStrike" dirty="0"/>
              <a:t>)</a:t>
            </a:r>
          </a:p>
          <a:p>
            <a:r>
              <a:rPr lang="en-US" sz="800" strike="sngStrike" dirty="0"/>
              <a:t>1D8723.dauther(stage, </a:t>
            </a:r>
            <a:r>
              <a:rPr lang="en-US" sz="800" strike="sngStrike" dirty="0" err="1"/>
              <a:t>rpodcution</a:t>
            </a:r>
            <a:r>
              <a:rPr lang="en-US" sz="800" strike="sngStrike" dirty="0"/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A60F331-E4DB-48FD-A09D-29F882F1A526}"/>
              </a:ext>
            </a:extLst>
          </p:cNvPr>
          <p:cNvSpPr txBox="1"/>
          <p:nvPr/>
        </p:nvSpPr>
        <p:spPr>
          <a:xfrm>
            <a:off x="7214992" y="5950153"/>
            <a:ext cx="269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 err="1"/>
              <a:t>Eal</a:t>
            </a:r>
            <a:r>
              <a:rPr lang="en-US" sz="800" strike="sngStrike" dirty="0"/>
              <a:t> farm </a:t>
            </a:r>
            <a:r>
              <a:rPr lang="en-US" dirty="0"/>
              <a:t>HOMICIDE:COINTOWN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147A6C9-1E13-4E3E-BDFB-04BC030AD617}"/>
              </a:ext>
            </a:extLst>
          </p:cNvPr>
          <p:cNvSpPr/>
          <p:nvPr/>
        </p:nvSpPr>
        <p:spPr>
          <a:xfrm>
            <a:off x="3471292" y="6071401"/>
            <a:ext cx="1819747" cy="51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C8A3E6-1CA9-4412-8BF4-C08B3B508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625" y="2317979"/>
            <a:ext cx="6617918" cy="3722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4FA6E8-8195-43FA-8EBC-713448000AFB}"/>
              </a:ext>
            </a:extLst>
          </p:cNvPr>
          <p:cNvSpPr/>
          <p:nvPr/>
        </p:nvSpPr>
        <p:spPr>
          <a:xfrm>
            <a:off x="0" y="0"/>
            <a:ext cx="12192000" cy="8305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29BC97-7ED3-461B-9898-E787CF33D5CA}"/>
              </a:ext>
            </a:extLst>
          </p:cNvPr>
          <p:cNvSpPr/>
          <p:nvPr/>
        </p:nvSpPr>
        <p:spPr>
          <a:xfrm>
            <a:off x="0" y="817442"/>
            <a:ext cx="12192000" cy="3907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B18ABC-91A2-462D-B64C-CE36018EA1FC}"/>
              </a:ext>
            </a:extLst>
          </p:cNvPr>
          <p:cNvSpPr/>
          <p:nvPr/>
        </p:nvSpPr>
        <p:spPr>
          <a:xfrm>
            <a:off x="1799269" y="1578438"/>
            <a:ext cx="165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1C1C1C"/>
                </a:solidFill>
                <a:latin typeface="Montserrat"/>
              </a:rPr>
              <a:t>CDCR Secretary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3F02B2-E054-4E76-9F38-FDA4C2F7B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81" y="2754432"/>
            <a:ext cx="2279737" cy="2849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4AEBF0-666A-4049-BF83-9BB35BABD522}"/>
              </a:ext>
            </a:extLst>
          </p:cNvPr>
          <p:cNvSpPr txBox="1"/>
          <p:nvPr/>
        </p:nvSpPr>
        <p:spPr>
          <a:xfrm>
            <a:off x="1916482" y="2167003"/>
            <a:ext cx="230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Execitve</a:t>
            </a:r>
            <a:r>
              <a:rPr lang="en-US" dirty="0"/>
              <a:t> </a:t>
            </a:r>
            <a:r>
              <a:rPr lang="en-US" dirty="0" err="1"/>
              <a:t>Beifing</a:t>
            </a:r>
            <a:r>
              <a:rPr lang="en-US" dirty="0"/>
              <a:t> ~int32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E320C7-C6BE-4762-8D9B-3604ADF7D026}"/>
              </a:ext>
            </a:extLst>
          </p:cNvPr>
          <p:cNvCxnSpPr/>
          <p:nvPr/>
        </p:nvCxnSpPr>
        <p:spPr>
          <a:xfrm>
            <a:off x="4396636" y="2567836"/>
            <a:ext cx="3419605" cy="161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08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Custom-tc-cen05</dc:creator>
  <cp:lastModifiedBy>Custom-tc-cen05</cp:lastModifiedBy>
  <cp:revision>10</cp:revision>
  <dcterms:created xsi:type="dcterms:W3CDTF">2023-06-24T15:19:14Z</dcterms:created>
  <dcterms:modified xsi:type="dcterms:W3CDTF">2023-06-24T16:36:48Z</dcterms:modified>
</cp:coreProperties>
</file>