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1EE8-E27A-474A-B915-AA189FC95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560A7-6856-4DD9-8282-621C8CD9B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ED5B-D8BC-43E9-A603-5FE6C937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423-48DA-47F3-B7E4-AFEFFD978D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B8772-8AC4-4907-87A0-FDD26FAD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F9245-C3E6-4DB2-8AFC-38192348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5A0-8907-4F37-A01E-C5A15CA1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9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8947-01A7-4956-BAC3-6B25345A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33C69-FDBC-4EB4-8E82-75C8D24D8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93232-BC37-48AA-B15D-A9A1458C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423-48DA-47F3-B7E4-AFEFFD978D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A780-28CB-43F2-9705-E6406181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6D0C8-8068-4545-A12F-A7833AFB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5A0-8907-4F37-A01E-C5A15CA1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9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B13F0-0DB3-4E12-9805-F16459BD3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1422F-82AC-4166-B083-90C38EFC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3B64-6246-4037-B450-372A0E67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423-48DA-47F3-B7E4-AFEFFD978D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14FB-356C-411B-8C94-CA93B5A7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8947E-0D6A-4DBD-8B1F-6EFAF43F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5A0-8907-4F37-A01E-C5A15CA1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0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D013-B0FA-44DC-817D-BEF6D927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114B-5674-4795-B940-8905860C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02109-2DE5-47DE-9802-60450E52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423-48DA-47F3-B7E4-AFEFFD978D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EF5DB-0F4B-4A22-836F-2F1EA1A6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6EA4D-ED4C-4626-9868-7FAAD932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5A0-8907-4F37-A01E-C5A15CA1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4683-09F4-4CBB-B99F-6AAE162E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83BB-A903-4571-B78E-077F468C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8C3E-E5B5-4DE1-9CF2-C6D75E29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423-48DA-47F3-B7E4-AFEFFD978D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5389D-108D-40C8-BF3A-7869B2AB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E18B-709C-4092-B649-2DBEE771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5A0-8907-4F37-A01E-C5A15CA1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5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AFEF-8279-4812-9823-0C9FADD4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FEF0-A335-433B-AEAF-951E3E01C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4FAD3-7571-4BBC-9650-01C58AA16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597B2-9A7E-4318-A2FF-7834ABB9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423-48DA-47F3-B7E4-AFEFFD978D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4A3DB-C187-44FC-A6AD-43BE4635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06E2F-32E0-4F9A-B2BA-19007FC7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5A0-8907-4F37-A01E-C5A15CA1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3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C40F-F46F-42F8-BF53-6F5D21AE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2EFBB-585B-4024-927B-1A8DB249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9CD67-13CE-44E3-9D50-7EDF331E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A821D-35D9-43FA-AF99-EB83E0302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7099E-0539-47BB-AB48-741FFE406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EAFDD-C0BE-4479-BF7C-1C07AFB5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423-48DA-47F3-B7E4-AFEFFD978D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6FFAF-9FBF-4C0A-939E-2DDD3FE8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829DD-1A24-42EB-A540-1EB15642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5A0-8907-4F37-A01E-C5A15CA1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EA93-5C1D-48CE-AB90-914CD865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4C90B-8EE6-428F-9F8F-54456239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423-48DA-47F3-B7E4-AFEFFD978D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BCD2-B2D3-46F7-AE7A-9F77B260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EDCB6-163E-446A-9EAC-71CD2CB4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5A0-8907-4F37-A01E-C5A15CA1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39002-BA71-4981-932E-1AED0C81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423-48DA-47F3-B7E4-AFEFFD978D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DD7C4-D6DA-44CD-A0AB-DF3592D9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3EFA-EDF1-4B92-8CE4-D840FAB8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5A0-8907-4F37-A01E-C5A15CA1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1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92ED-F48E-49A8-AD8D-D5B0DD01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A0DC-847F-4D3A-9F23-F43780DA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30B44-125B-46A9-8C0A-74251C12D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CA23-AECE-4F1A-A5B4-D4625654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423-48DA-47F3-B7E4-AFEFFD978D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7B4C4-9293-4B5A-82EB-BAAD5DB1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B4874-A8F1-4FC0-853A-4BCA761F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5A0-8907-4F37-A01E-C5A15CA1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1AC0-789F-4F04-83B7-0D97E0AD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76188-5843-4E55-824F-3264F0994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9590D-04A6-4867-9469-E043B458D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F960D-AB9B-42E2-808D-F0DFFF26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423-48DA-47F3-B7E4-AFEFFD978D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0F82D-23F0-47B4-B337-552E5EA7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26DB0-AAA7-47FA-A486-BB79A919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5A0-8907-4F37-A01E-C5A15CA1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6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4DE9D-8357-40BA-BBC5-68C142F5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19C68-F83D-41A8-9707-B0318C96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0C2C-5E66-4AF8-984A-A3028003E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3E423-48DA-47F3-B7E4-AFEFFD978D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37980-434F-4E25-A5D1-B9800E830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F466-3125-4CC8-97AD-4556235FE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F65A0-8907-4F37-A01E-C5A15CA1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53174D-9C73-4FEF-917A-913568EA7721}"/>
              </a:ext>
            </a:extLst>
          </p:cNvPr>
          <p:cNvSpPr/>
          <p:nvPr/>
        </p:nvSpPr>
        <p:spPr>
          <a:xfrm>
            <a:off x="3708400" y="3429000"/>
            <a:ext cx="2171700" cy="158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D00F98-0F03-4D34-99CF-ECF581E57DE6}"/>
              </a:ext>
            </a:extLst>
          </p:cNvPr>
          <p:cNvSpPr/>
          <p:nvPr/>
        </p:nvSpPr>
        <p:spPr>
          <a:xfrm>
            <a:off x="6096000" y="4673600"/>
            <a:ext cx="2171700" cy="158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9E17A-035C-44B9-BB80-B7D9084EEE19}"/>
              </a:ext>
            </a:extLst>
          </p:cNvPr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50E6A-7279-4EE2-A7AB-7650FC29A957}"/>
              </a:ext>
            </a:extLst>
          </p:cNvPr>
          <p:cNvSpPr/>
          <p:nvPr/>
        </p:nvSpPr>
        <p:spPr>
          <a:xfrm>
            <a:off x="0" y="1003300"/>
            <a:ext cx="121920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develompent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F2E4A-C585-4200-9745-3739F0323289}"/>
              </a:ext>
            </a:extLst>
          </p:cNvPr>
          <p:cNvSpPr txBox="1"/>
          <p:nvPr/>
        </p:nvSpPr>
        <p:spPr>
          <a:xfrm>
            <a:off x="2819400" y="2006600"/>
            <a:ext cx="385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FE2F8-BE24-4BE1-8D72-DA6FFE608718}"/>
              </a:ext>
            </a:extLst>
          </p:cNvPr>
          <p:cNvSpPr txBox="1"/>
          <p:nvPr/>
        </p:nvSpPr>
        <p:spPr>
          <a:xfrm>
            <a:off x="5410200" y="3625850"/>
            <a:ext cx="259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?HOMCIDE:BROTHER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5F149-2C3C-4C64-AB71-F84661BC4F47}"/>
              </a:ext>
            </a:extLst>
          </p:cNvPr>
          <p:cNvSpPr txBox="1"/>
          <p:nvPr/>
        </p:nvSpPr>
        <p:spPr>
          <a:xfrm>
            <a:off x="7645400" y="2793544"/>
            <a:ext cx="46607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 </a:t>
            </a:r>
            <a:r>
              <a:rPr lang="en-US" strike="sngStrike" dirty="0" err="1"/>
              <a:t>Aliense</a:t>
            </a:r>
            <a:r>
              <a:rPr lang="en-US" strike="sngStrike" dirty="0"/>
              <a:t> copies of humans? No </a:t>
            </a:r>
            <a:r>
              <a:rPr lang="en-US" strike="sngStrike" dirty="0" err="1"/>
              <a:t>expalint</a:t>
            </a:r>
            <a:r>
              <a:rPr lang="en-US" strike="sngStrike" dirty="0"/>
              <a:t> 2023</a:t>
            </a:r>
          </a:p>
          <a:p>
            <a:r>
              <a:rPr lang="en-US" sz="900" strike="sngStrike" dirty="0"/>
              <a:t>See list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5F911-4B8D-449B-8105-54DB557180F5}"/>
              </a:ext>
            </a:extLst>
          </p:cNvPr>
          <p:cNvSpPr txBox="1"/>
          <p:nvPr/>
        </p:nvSpPr>
        <p:spPr>
          <a:xfrm>
            <a:off x="3384032" y="3162876"/>
            <a:ext cx="249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Take </a:t>
            </a:r>
            <a:r>
              <a:rPr lang="en-US" strike="sngStrike" dirty="0" err="1"/>
              <a:t>cae</a:t>
            </a:r>
            <a:r>
              <a:rPr lang="en-US" strike="sngStrike" dirty="0"/>
              <a:t> of these people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A8723-A34A-4158-8E85-E05A34826653}"/>
              </a:ext>
            </a:extLst>
          </p:cNvPr>
          <p:cNvSpPr txBox="1"/>
          <p:nvPr/>
        </p:nvSpPr>
        <p:spPr>
          <a:xfrm>
            <a:off x="4632066" y="297821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5A7D8-6E8A-4881-B799-2762F8051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2051050"/>
            <a:ext cx="205740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6ED1A5-31AC-4943-AFE2-8234FB796898}"/>
              </a:ext>
            </a:extLst>
          </p:cNvPr>
          <p:cNvSpPr/>
          <p:nvPr/>
        </p:nvSpPr>
        <p:spPr>
          <a:xfrm>
            <a:off x="7645400" y="3675341"/>
            <a:ext cx="427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https://www.cs.fsu.edu/~engelen/calc.html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40134-DA46-4DD8-B3E2-04BE8BFB80E4}"/>
              </a:ext>
            </a:extLst>
          </p:cNvPr>
          <p:cNvSpPr/>
          <p:nvPr/>
        </p:nvSpPr>
        <p:spPr>
          <a:xfrm>
            <a:off x="0" y="1308100"/>
            <a:ext cx="12192000" cy="11402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B1A005A-85DC-4106-A58D-B60EA031B9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81102"/>
              </p:ext>
            </p:extLst>
          </p:nvPr>
        </p:nvGraphicFramePr>
        <p:xfrm>
          <a:off x="1343025" y="6054725"/>
          <a:ext cx="904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ackager Shell Object" showAsIcon="1" r:id="rId4" imgW="905040" imgH="514800" progId="Package">
                  <p:embed/>
                </p:oleObj>
              </mc:Choice>
              <mc:Fallback>
                <p:oleObj name="Packager Shell Object" showAsIcon="1" r:id="rId4" imgW="9050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3025" y="6054725"/>
                        <a:ext cx="9048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11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59E17A-035C-44B9-BB80-B7D9084EEE19}"/>
              </a:ext>
            </a:extLst>
          </p:cNvPr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50E6A-7279-4EE2-A7AB-7650FC29A957}"/>
              </a:ext>
            </a:extLst>
          </p:cNvPr>
          <p:cNvSpPr/>
          <p:nvPr/>
        </p:nvSpPr>
        <p:spPr>
          <a:xfrm>
            <a:off x="0" y="1003300"/>
            <a:ext cx="121920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develompent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D2368D-80AC-4859-8987-5EBC2050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743075"/>
            <a:ext cx="2895600" cy="2152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3FC176-F15E-45EF-9957-EE73ADFE19F2}"/>
              </a:ext>
            </a:extLst>
          </p:cNvPr>
          <p:cNvSpPr/>
          <p:nvPr/>
        </p:nvSpPr>
        <p:spPr>
          <a:xfrm>
            <a:off x="5600700" y="342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(New-</a:t>
            </a:r>
            <a:r>
              <a:rPr lang="en-US" dirty="0" err="1"/>
              <a:t>WebServiceProxy</a:t>
            </a:r>
            <a:r>
              <a:rPr lang="en-US" dirty="0"/>
              <a:t> -</a:t>
            </a:r>
            <a:r>
              <a:rPr lang="en-US" dirty="0" err="1"/>
              <a:t>uri</a:t>
            </a:r>
            <a:r>
              <a:rPr lang="en-US" dirty="0"/>
              <a:t> "http://localhost:8080/</a:t>
            </a:r>
            <a:r>
              <a:rPr lang="en-US" dirty="0" err="1"/>
              <a:t>nonPolice</a:t>
            </a:r>
            <a:r>
              <a:rPr lang="en-US" dirty="0"/>
              <a:t>/</a:t>
            </a:r>
            <a:r>
              <a:rPr lang="en-US" dirty="0" err="1"/>
              <a:t>wsdl</a:t>
            </a:r>
            <a:r>
              <a:rPr lang="en-US" dirty="0"/>
              <a:t>/</a:t>
            </a:r>
            <a:r>
              <a:rPr lang="en-US" dirty="0" err="1"/>
              <a:t>nonPolice.wsdl</a:t>
            </a:r>
            <a:r>
              <a:rPr lang="en-US" dirty="0"/>
              <a:t>").get()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A0ACF-AC9A-4B7A-9CC0-F4DAF99FF2E9}"/>
              </a:ext>
            </a:extLst>
          </p:cNvPr>
          <p:cNvSpPr/>
          <p:nvPr/>
        </p:nvSpPr>
        <p:spPr>
          <a:xfrm>
            <a:off x="181556" y="4433731"/>
            <a:ext cx="1630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Set s = </a:t>
            </a:r>
            <a:r>
              <a:rPr lang="en-US" dirty="0" err="1"/>
              <a:t>CreateObject</a:t>
            </a:r>
            <a:r>
              <a:rPr lang="en-US" dirty="0"/>
              <a:t>("</a:t>
            </a:r>
            <a:r>
              <a:rPr lang="en-US" dirty="0" err="1"/>
              <a:t>WScript.Shell</a:t>
            </a:r>
            <a:r>
              <a:rPr lang="en-US" dirty="0"/>
              <a:t>")</a:t>
            </a:r>
          </a:p>
          <a:p>
            <a:r>
              <a:rPr lang="en-US" dirty="0"/>
              <a:t>Set </a:t>
            </a:r>
            <a:r>
              <a:rPr lang="en-US" dirty="0" err="1"/>
              <a:t>sr</a:t>
            </a:r>
            <a:r>
              <a:rPr lang="en-US" dirty="0"/>
              <a:t> = </a:t>
            </a:r>
            <a:r>
              <a:rPr lang="en-US" dirty="0" err="1"/>
              <a:t>wShell.Exec</a:t>
            </a:r>
            <a:r>
              <a:rPr lang="en-US" dirty="0"/>
              <a:t>("</a:t>
            </a:r>
            <a:r>
              <a:rPr lang="en-US" dirty="0" err="1"/>
              <a:t>powershell</a:t>
            </a:r>
            <a:r>
              <a:rPr lang="en-US" dirty="0"/>
              <a:t> (New-</a:t>
            </a:r>
            <a:r>
              <a:rPr lang="en-US" dirty="0" err="1"/>
              <a:t>WebServiceProxy</a:t>
            </a:r>
            <a:r>
              <a:rPr lang="en-US" dirty="0"/>
              <a:t> -</a:t>
            </a:r>
            <a:r>
              <a:rPr lang="en-US" dirty="0" err="1"/>
              <a:t>uri</a:t>
            </a:r>
            <a:r>
              <a:rPr lang="en-US" dirty="0"/>
              <a:t> 'http://localhost:8080/</a:t>
            </a:r>
            <a:r>
              <a:rPr lang="en-US" dirty="0" err="1"/>
              <a:t>nonPolice</a:t>
            </a:r>
            <a:r>
              <a:rPr lang="en-US" dirty="0"/>
              <a:t>/</a:t>
            </a:r>
            <a:r>
              <a:rPr lang="en-US" dirty="0" err="1"/>
              <a:t>wsdl</a:t>
            </a:r>
            <a:r>
              <a:rPr lang="en-US" dirty="0"/>
              <a:t>/</a:t>
            </a:r>
            <a:r>
              <a:rPr lang="en-US" dirty="0" err="1"/>
              <a:t>nonPolice.wsdl</a:t>
            </a:r>
            <a:r>
              <a:rPr lang="en-US" dirty="0"/>
              <a:t>').get()")</a:t>
            </a:r>
          </a:p>
          <a:p>
            <a:r>
              <a:rPr lang="en-US" dirty="0"/>
              <a:t>TextBox1.Value = </a:t>
            </a:r>
            <a:r>
              <a:rPr lang="en-US" dirty="0" err="1"/>
              <a:t>sr.StdOut.ReadAll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B466E-0216-4D36-897C-DD9F949B7A77}"/>
              </a:ext>
            </a:extLst>
          </p:cNvPr>
          <p:cNvSpPr/>
          <p:nvPr/>
        </p:nvSpPr>
        <p:spPr>
          <a:xfrm>
            <a:off x="0" y="1308100"/>
            <a:ext cx="12192000" cy="11402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</p:spTree>
    <p:extLst>
      <p:ext uri="{BB962C8B-B14F-4D97-AF65-F5344CB8AC3E}">
        <p14:creationId xmlns:p14="http://schemas.microsoft.com/office/powerpoint/2010/main" val="235684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59E17A-035C-44B9-BB80-B7D9084EEE19}"/>
              </a:ext>
            </a:extLst>
          </p:cNvPr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50E6A-7279-4EE2-A7AB-7650FC29A957}"/>
              </a:ext>
            </a:extLst>
          </p:cNvPr>
          <p:cNvSpPr/>
          <p:nvPr/>
        </p:nvSpPr>
        <p:spPr>
          <a:xfrm>
            <a:off x="0" y="1003300"/>
            <a:ext cx="121920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develompent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11008-5F1C-491D-90FD-04364B160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0" y="2686050"/>
            <a:ext cx="2476500" cy="1485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7DC2B0-62A0-4832-875E-DC4E9756A6E4}"/>
              </a:ext>
            </a:extLst>
          </p:cNvPr>
          <p:cNvSpPr txBox="1"/>
          <p:nvPr/>
        </p:nvSpPr>
        <p:spPr>
          <a:xfrm>
            <a:off x="1892300" y="1541959"/>
            <a:ext cx="5950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CIVIL CODE LABOR CODE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E5BA-6E19-4ED1-8822-0F293E469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4416425"/>
            <a:ext cx="2019300" cy="2266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AAA83C-E929-4DB5-A92E-217FBB82CEC3}"/>
              </a:ext>
            </a:extLst>
          </p:cNvPr>
          <p:cNvSpPr txBox="1"/>
          <p:nvPr/>
        </p:nvSpPr>
        <p:spPr>
          <a:xfrm>
            <a:off x="4903391" y="4748768"/>
            <a:ext cx="97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workday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6E88AD-4126-4237-A1B5-F42EC599953E}"/>
              </a:ext>
            </a:extLst>
          </p:cNvPr>
          <p:cNvSpPr txBox="1"/>
          <p:nvPr/>
        </p:nvSpPr>
        <p:spPr>
          <a:xfrm>
            <a:off x="7842775" y="3429000"/>
            <a:ext cx="47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3B9558-8A28-41AC-AD08-F271C7110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23" y="3291919"/>
            <a:ext cx="606425" cy="60642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A6945A-2F93-418E-A1A0-B109F70A5D22}"/>
              </a:ext>
            </a:extLst>
          </p:cNvPr>
          <p:cNvCxnSpPr/>
          <p:nvPr/>
        </p:nvCxnSpPr>
        <p:spPr>
          <a:xfrm>
            <a:off x="7226300" y="3048000"/>
            <a:ext cx="2730500" cy="207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D10399-BB48-41DE-8130-37D617251300}"/>
              </a:ext>
            </a:extLst>
          </p:cNvPr>
          <p:cNvSpPr txBox="1"/>
          <p:nvPr/>
        </p:nvSpPr>
        <p:spPr>
          <a:xfrm>
            <a:off x="1933575" y="2186543"/>
            <a:ext cx="25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§123 </a:t>
            </a:r>
            <a:r>
              <a:rPr lang="en-US" dirty="0" err="1"/>
              <a:t>Hausfreindensbruch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DF3116-40EF-4A65-AB25-B3B45B660B55}"/>
              </a:ext>
            </a:extLst>
          </p:cNvPr>
          <p:cNvSpPr txBox="1"/>
          <p:nvPr/>
        </p:nvSpPr>
        <p:spPr>
          <a:xfrm>
            <a:off x="1892300" y="1390650"/>
            <a:ext cx="224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AUSCHWITZ.intervert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E2664A-9656-4B66-A9BB-D9B7124731F7}"/>
              </a:ext>
            </a:extLst>
          </p:cNvPr>
          <p:cNvSpPr txBox="1"/>
          <p:nvPr/>
        </p:nvSpPr>
        <p:spPr>
          <a:xfrm>
            <a:off x="5219700" y="342900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ueber</a:t>
            </a:r>
            <a:endParaRPr lang="en-US" strike="sngStrik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AF8FF-E917-4789-B10C-52D4682DD050}"/>
              </a:ext>
            </a:extLst>
          </p:cNvPr>
          <p:cNvSpPr txBox="1"/>
          <p:nvPr/>
        </p:nvSpPr>
        <p:spPr>
          <a:xfrm>
            <a:off x="4857037" y="2743200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Hired father </a:t>
            </a:r>
            <a:r>
              <a:rPr lang="en-US" sz="800" strike="sngStrike" dirty="0" err="1"/>
              <a:t>retiremed</a:t>
            </a:r>
            <a:endParaRPr lang="en-US" sz="800" strike="sngStrike" dirty="0"/>
          </a:p>
          <a:p>
            <a:r>
              <a:rPr lang="en-US" sz="800" strike="sngStrike" dirty="0"/>
              <a:t>Another $130,000 in </a:t>
            </a:r>
            <a:r>
              <a:rPr lang="en-US" sz="800" strike="sngStrike" dirty="0" err="1"/>
              <a:t>famly</a:t>
            </a:r>
            <a:endParaRPr lang="en-US" sz="800" strike="sngStrik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F4FBCC-3B8F-4269-9DD3-91B4CF3F8642}"/>
              </a:ext>
            </a:extLst>
          </p:cNvPr>
          <p:cNvSpPr/>
          <p:nvPr/>
        </p:nvSpPr>
        <p:spPr>
          <a:xfrm>
            <a:off x="0" y="1308100"/>
            <a:ext cx="12192000" cy="11402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</p:spTree>
    <p:extLst>
      <p:ext uri="{BB962C8B-B14F-4D97-AF65-F5344CB8AC3E}">
        <p14:creationId xmlns:p14="http://schemas.microsoft.com/office/powerpoint/2010/main" val="402175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59E17A-035C-44B9-BB80-B7D9084EEE19}"/>
              </a:ext>
            </a:extLst>
          </p:cNvPr>
          <p:cNvSpPr/>
          <p:nvPr/>
        </p:nvSpPr>
        <p:spPr>
          <a:xfrm>
            <a:off x="0" y="0"/>
            <a:ext cx="12192000" cy="1003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50E6A-7279-4EE2-A7AB-7650FC29A957}"/>
              </a:ext>
            </a:extLst>
          </p:cNvPr>
          <p:cNvSpPr/>
          <p:nvPr/>
        </p:nvSpPr>
        <p:spPr>
          <a:xfrm>
            <a:off x="0" y="1003300"/>
            <a:ext cx="121920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develompent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F4FBCC-3B8F-4269-9DD3-91B4CF3F8642}"/>
              </a:ext>
            </a:extLst>
          </p:cNvPr>
          <p:cNvSpPr/>
          <p:nvPr/>
        </p:nvSpPr>
        <p:spPr>
          <a:xfrm>
            <a:off x="0" y="1308100"/>
            <a:ext cx="12192000" cy="11402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B6F4E-BCD0-4DF0-82A5-93872D3C2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222500"/>
            <a:ext cx="793750" cy="44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4D8911-96A2-4603-B1DC-465A9D8FC7DB}"/>
              </a:ext>
            </a:extLst>
          </p:cNvPr>
          <p:cNvSpPr txBox="1"/>
          <p:nvPr/>
        </p:nvSpPr>
        <p:spPr>
          <a:xfrm>
            <a:off x="965200" y="1726923"/>
            <a:ext cx="182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G.1945.</a:t>
            </a:r>
            <a:r>
              <a:rPr lang="en-US" strike="sngStrike" dirty="0"/>
              <a:t>chase.avg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27738-E19E-4CB7-8B71-9CD819F6A3FB}"/>
              </a:ext>
            </a:extLst>
          </p:cNvPr>
          <p:cNvSpPr txBox="1"/>
          <p:nvPr/>
        </p:nvSpPr>
        <p:spPr>
          <a:xfrm>
            <a:off x="432369" y="1536977"/>
            <a:ext cx="24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 </a:t>
            </a:r>
            <a:r>
              <a:rPr lang="en-US" b="1" dirty="0"/>
              <a:t>IMPROT</a:t>
            </a:r>
            <a:r>
              <a:rPr lang="en-US" dirty="0"/>
              <a:t> </a:t>
            </a:r>
            <a:r>
              <a:rPr lang="en-US" strike="sngStrike" dirty="0" err="1"/>
              <a:t>jp</a:t>
            </a:r>
            <a:r>
              <a:rPr lang="en-US" strike="sngStrike" dirty="0"/>
              <a:t> </a:t>
            </a:r>
            <a:r>
              <a:rPr lang="en-US" strike="sngStrike" dirty="0" err="1"/>
              <a:t>morgan</a:t>
            </a:r>
            <a:endParaRPr lang="en-US" strike="sngStrik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6B76BC-872C-45EC-8372-7F2532755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793246"/>
            <a:ext cx="793750" cy="51026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B6D0E8-CF0E-4D0F-946C-9D0D634AC48F}"/>
              </a:ext>
            </a:extLst>
          </p:cNvPr>
          <p:cNvCxnSpPr/>
          <p:nvPr/>
        </p:nvCxnSpPr>
        <p:spPr>
          <a:xfrm>
            <a:off x="1663700" y="1879600"/>
            <a:ext cx="1295400" cy="1727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5F713D-8393-4FF3-ABA1-88057870F5DE}"/>
              </a:ext>
            </a:extLst>
          </p:cNvPr>
          <p:cNvSpPr txBox="1"/>
          <p:nvPr/>
        </p:nvSpPr>
        <p:spPr>
          <a:xfrm>
            <a:off x="3060700" y="3022877"/>
            <a:ext cx="46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MATHEW:MARK(CPVA): avg. infant VIRINA </a:t>
            </a:r>
            <a:r>
              <a:rPr lang="en-US" strike="sngStrike" dirty="0" err="1"/>
              <a:t>leslie</a:t>
            </a:r>
            <a:endParaRPr lang="en-US" strike="sngStrik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F4C44-F1FB-40DB-A78F-CC29DBE9D2D4}"/>
              </a:ext>
            </a:extLst>
          </p:cNvPr>
          <p:cNvSpPr txBox="1"/>
          <p:nvPr/>
        </p:nvSpPr>
        <p:spPr>
          <a:xfrm>
            <a:off x="3060700" y="3341337"/>
            <a:ext cx="23695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Movie is life companion in </a:t>
            </a:r>
            <a:r>
              <a:rPr lang="en-US" sz="800" strike="sngStrike" dirty="0" err="1"/>
              <a:t>towl</a:t>
            </a:r>
            <a:r>
              <a:rPr lang="en-US" sz="800" strike="sngStrike" dirty="0"/>
              <a:t> infant </a:t>
            </a:r>
            <a:r>
              <a:rPr lang="en-US" sz="800" strike="sngStrike" dirty="0" err="1"/>
              <a:t>vagain</a:t>
            </a:r>
            <a:r>
              <a:rPr lang="en-US" sz="800" strike="sngStrike" dirty="0"/>
              <a:t> hymen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0C1F57-B635-4E59-8303-8FC8DA39FFAF}"/>
              </a:ext>
            </a:extLst>
          </p:cNvPr>
          <p:cNvSpPr txBox="1"/>
          <p:nvPr/>
        </p:nvSpPr>
        <p:spPr>
          <a:xfrm>
            <a:off x="1877180" y="386080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MAINTE(G).</a:t>
            </a:r>
            <a:r>
              <a:rPr lang="en-US" sz="800" strike="sngStrike" dirty="0" err="1"/>
              <a:t>lsitn</a:t>
            </a:r>
            <a:r>
              <a:rPr lang="en-US" sz="800" strike="sngStrike" dirty="0"/>
              <a:t>( I </a:t>
            </a:r>
            <a:r>
              <a:rPr lang="en-US" sz="800" strike="sngStrike" dirty="0" err="1"/>
              <a:t>ilike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chevy</a:t>
            </a:r>
            <a:r>
              <a:rPr lang="en-US" sz="800" strike="sngStrike" dirty="0"/>
              <a:t> change)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331B3-A294-4F02-BC21-1C51C281BDCD}"/>
              </a:ext>
            </a:extLst>
          </p:cNvPr>
          <p:cNvSpPr txBox="1"/>
          <p:nvPr/>
        </p:nvSpPr>
        <p:spPr>
          <a:xfrm>
            <a:off x="787400" y="4622800"/>
            <a:ext cx="9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TORT-III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461A6-B07B-43B1-BA10-3E7E91B522B6}"/>
              </a:ext>
            </a:extLst>
          </p:cNvPr>
          <p:cNvSpPr/>
          <p:nvPr/>
        </p:nvSpPr>
        <p:spPr>
          <a:xfrm>
            <a:off x="1663700" y="5022888"/>
            <a:ext cx="224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AUSCHWITZ.intervert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BFD54-5106-45D2-ADB2-6250B3A4AD65}"/>
              </a:ext>
            </a:extLst>
          </p:cNvPr>
          <p:cNvSpPr txBox="1"/>
          <p:nvPr/>
        </p:nvSpPr>
        <p:spPr>
          <a:xfrm>
            <a:off x="3846556" y="5055708"/>
            <a:ext cx="310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Comptuer</a:t>
            </a:r>
            <a:r>
              <a:rPr lang="en-US" strike="sngStrike" dirty="0"/>
              <a:t> 4: guy </a:t>
            </a:r>
            <a:r>
              <a:rPr lang="en-US" strike="sngStrike" dirty="0" err="1"/>
              <a:t>brign</a:t>
            </a:r>
            <a:r>
              <a:rPr lang="en-US" strike="sngStrike" dirty="0"/>
              <a:t> </a:t>
            </a:r>
            <a:r>
              <a:rPr lang="en-US" strike="sngStrike" dirty="0" err="1"/>
              <a:t>sgabage</a:t>
            </a:r>
            <a:endParaRPr lang="en-US" strike="sngStrik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5B284-93F5-4EB0-B1D9-9502841C533D}"/>
              </a:ext>
            </a:extLst>
          </p:cNvPr>
          <p:cNvSpPr txBox="1"/>
          <p:nvPr/>
        </p:nvSpPr>
        <p:spPr>
          <a:xfrm>
            <a:off x="3905660" y="5359727"/>
            <a:ext cx="659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Normal </a:t>
            </a:r>
            <a:r>
              <a:rPr lang="en-US" strike="sngStrike" dirty="0" err="1"/>
              <a:t>famly</a:t>
            </a:r>
            <a:r>
              <a:rPr lang="en-US" strike="sngStrike" dirty="0"/>
              <a:t>  </a:t>
            </a:r>
            <a:r>
              <a:rPr lang="en-US" strike="sngStrike" dirty="0" err="1"/>
              <a:t>avgage</a:t>
            </a:r>
            <a:r>
              <a:rPr lang="en-US" strike="sngStrike" dirty="0"/>
              <a:t> television, Stalkers child </a:t>
            </a:r>
            <a:r>
              <a:rPr lang="en-US" strike="sngStrike" dirty="0" err="1"/>
              <a:t>molestoin</a:t>
            </a:r>
            <a:r>
              <a:rPr lang="en-US" strike="sngStrike" dirty="0"/>
              <a:t> and rappers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23A2F68-89DC-4838-A0EC-4B920245A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758206"/>
              </p:ext>
            </p:extLst>
          </p:nvPr>
        </p:nvGraphicFramePr>
        <p:xfrm>
          <a:off x="2784680" y="4475718"/>
          <a:ext cx="10191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5" imgW="1019160" imgH="514800" progId="Package">
                  <p:embed/>
                </p:oleObj>
              </mc:Choice>
              <mc:Fallback>
                <p:oleObj name="Packager Shell Object" showAsIcon="1" r:id="rId5" imgW="101916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4680" y="4475718"/>
                        <a:ext cx="10191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FD01A-C3EA-418D-ACCD-8FA421DE01A9}"/>
              </a:ext>
            </a:extLst>
          </p:cNvPr>
          <p:cNvSpPr txBox="1"/>
          <p:nvPr/>
        </p:nvSpPr>
        <p:spPr>
          <a:xfrm>
            <a:off x="6096000" y="1937065"/>
            <a:ext cx="581582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 PCVA&gt;VIGING.MARY  </a:t>
            </a:r>
            <a:r>
              <a:rPr lang="en-US" strike="sngStrike" dirty="0"/>
              <a:t>curly hair </a:t>
            </a:r>
            <a:r>
              <a:rPr lang="en-US" strike="sngStrike" dirty="0" err="1"/>
              <a:t>maanger</a:t>
            </a:r>
            <a:endParaRPr lang="en-US" strike="sngStrike" dirty="0"/>
          </a:p>
          <a:p>
            <a:r>
              <a:rPr lang="en-US" dirty="0"/>
              <a:t>1997 Human </a:t>
            </a:r>
            <a:r>
              <a:rPr lang="en-US" dirty="0" err="1"/>
              <a:t>resoruces</a:t>
            </a:r>
            <a:r>
              <a:rPr lang="en-US" dirty="0"/>
              <a:t>	</a:t>
            </a:r>
            <a:r>
              <a:rPr lang="en-US" strike="sngStrike" dirty="0"/>
              <a:t>curly hair manager</a:t>
            </a:r>
          </a:p>
          <a:p>
            <a:r>
              <a:rPr lang="en-US" sz="1400" strike="sngStrike" dirty="0" err="1"/>
              <a:t>Husmanb</a:t>
            </a:r>
            <a:r>
              <a:rPr lang="en-US" sz="1400" strike="sngStrike" dirty="0"/>
              <a:t> </a:t>
            </a:r>
            <a:r>
              <a:rPr lang="en-US" sz="1400" strike="sngStrike" dirty="0" err="1"/>
              <a:t>chevey</a:t>
            </a:r>
            <a:r>
              <a:rPr lang="en-US" sz="1400" strike="sngStrike" dirty="0"/>
              <a:t> </a:t>
            </a:r>
            <a:r>
              <a:rPr lang="en-US" sz="1400" strike="sngStrike" dirty="0" err="1"/>
              <a:t>cahse</a:t>
            </a:r>
            <a:r>
              <a:rPr lang="en-US" sz="1400" strike="sngStrike" dirty="0"/>
              <a:t> out </a:t>
            </a:r>
            <a:r>
              <a:rPr lang="en-US" sz="1400" strike="sngStrike" dirty="0" err="1"/>
              <a:t>windw</a:t>
            </a:r>
            <a:r>
              <a:rPr lang="en-US" sz="1400" strike="sngStrike" dirty="0"/>
              <a:t>, </a:t>
            </a:r>
            <a:r>
              <a:rPr lang="en-US" sz="1400" strike="sngStrike" dirty="0" err="1"/>
              <a:t>ndwpaper</a:t>
            </a:r>
            <a:r>
              <a:rPr lang="en-US" sz="1400" strike="sngStrike" dirty="0"/>
              <a:t>. </a:t>
            </a:r>
            <a:r>
              <a:rPr lang="en-US" sz="1400" strike="sngStrike" dirty="0" err="1"/>
              <a:t>Carring</a:t>
            </a:r>
            <a:r>
              <a:rPr lang="en-US" sz="1400" strike="sngStrike" dirty="0"/>
              <a:t> for mark </a:t>
            </a:r>
            <a:r>
              <a:rPr lang="en-US" sz="1400" strike="sngStrike" dirty="0" err="1"/>
              <a:t>zuerkber</a:t>
            </a:r>
            <a:r>
              <a:rPr lang="en-US" sz="1400" strike="sngStrike" dirty="0"/>
              <a:t> and </a:t>
            </a:r>
          </a:p>
          <a:p>
            <a:r>
              <a:rPr lang="en-US" dirty="0"/>
              <a:t>41.HCOEM:CHANLOR</a:t>
            </a:r>
          </a:p>
        </p:txBody>
      </p:sp>
    </p:spTree>
    <p:extLst>
      <p:ext uri="{BB962C8B-B14F-4D97-AF65-F5344CB8AC3E}">
        <p14:creationId xmlns:p14="http://schemas.microsoft.com/office/powerpoint/2010/main" val="100281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240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Packager Shell Object</vt:lpstr>
      <vt:lpstr>Package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Custom-tc-cen14</dc:creator>
  <cp:lastModifiedBy>Custom-tc-cen14</cp:lastModifiedBy>
  <cp:revision>11</cp:revision>
  <dcterms:created xsi:type="dcterms:W3CDTF">2023-06-24T19:42:16Z</dcterms:created>
  <dcterms:modified xsi:type="dcterms:W3CDTF">2023-06-24T20:42:02Z</dcterms:modified>
</cp:coreProperties>
</file>