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F538-FBE4-43CF-95A1-5B1CB6FE8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82394-6104-4464-BCB7-C0C22C2F2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6707-8E6B-4AB6-BCFE-3194A01F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51E3-2678-49EB-80B8-AEBE437B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04B3-69CE-4730-BBCD-320712C7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F7CA-CEFF-4FD5-97C8-48E2F7B5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E750A-292C-44E6-8F5A-7D88CE79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9FAD8-BF06-46AC-844A-E8646BBF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24C41-73C5-4140-86CB-C157DE44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16D5-783E-4E40-BC92-CBB83F43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35740-8E81-4412-95E4-B25134554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56E6-F8B5-40EB-B8E3-AE232DAC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634E-BA4D-46D2-8566-2F115F0D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5E55D-644E-4FF5-90EC-21A3081D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2CDC-34B3-49DC-AA8B-66C669C9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024F-B8A4-4FF1-8037-2D3ED0F5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6F3-B944-4EBB-BDD7-5593573E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3423-FB83-4A6F-82A8-3F3D4013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8EFFC-D4AE-4AD7-8336-40126CB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634F-482C-4CB8-86C9-2423CA4F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2EAF-3E39-402E-919F-B6C4A88C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7E87-F520-4FD0-9644-B8A8F074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F4E7-AC4E-4FC3-BED6-A14864DC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469E-F887-482F-8486-9E418154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B993-F989-4F6F-910D-8E2200F2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05FE-3F55-464D-B611-D21C2551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2A12-D40C-4E7E-9761-EECAB038E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50D6F-0D98-470E-B308-79379E9D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1E677-CCBE-48BE-87D5-1813802F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72C90-CD6C-4AFE-9527-E96197D1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D7094-1BFD-444D-9676-69E7662D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BA28-382B-46B3-8496-D5E3CC6B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E5CC-8A60-459F-9587-47ACACD9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F920-643D-4B50-868B-F4639485C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B62C3-9E5C-4CB5-99E3-90D0A05A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9A1A2-E98D-43F7-98B0-BFD7D1A11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669DE-D539-476F-8C92-B4D9AD36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2A7C3-11B6-40AC-8C5E-980C4826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DC8A8-A7A0-4193-9EEB-9713580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A969-BA97-48D6-AADF-5EB6A4AC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7DA9B-5415-4009-A02C-D8A043A0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BFFD8-D6BC-4865-916D-77B4F5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312A4-F0BE-4038-ACF6-9C68F394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89795-8906-436C-BD16-6B288F65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A03A4-1900-495D-8F54-D327A11F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BC56-8E9B-4513-9837-4E41C1E4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E1F-0519-47D9-84D7-A5EA7B8B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94B7-6490-4B94-B343-4AF0CF07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428DF-8B43-4452-AD34-68FB362B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7EB5-FC7A-4D79-AE34-A529A7AF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35BE7-CDD3-4626-89C5-A3CE1545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F7308-2B37-4DD0-AEEA-9F2490D1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42CA-7FD4-40CD-9F4F-E4E5ECC6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EBE3F-8091-4BE4-B90D-B70D97A2B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2B629-3E3C-4304-B6A3-3B218C8E7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8C1D6-D96A-48E7-A4DC-886696AA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8B26-ECA6-4175-A7E3-06E42A3A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CA5E2-F5A1-4570-BABD-1251C423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217B-C81F-4190-93D5-F7A7B4D4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3027-4C10-4053-A743-BD70A380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D2B5-E63C-4927-8316-90E28521D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32F0-9E42-444B-9B5A-1C015EFBD6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AF10-C890-403A-ACDB-7B2EABAA9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3D8A-9604-4830-8A78-34AED9F9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5212-7FC5-46A7-8235-59C0FE49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9B68C-783B-4919-BC56-86A6C563C3BF}"/>
              </a:ext>
            </a:extLst>
          </p:cNvPr>
          <p:cNvSpPr/>
          <p:nvPr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64EEE-404E-4383-AD66-2E7F36ABC203}"/>
              </a:ext>
            </a:extLst>
          </p:cNvPr>
          <p:cNvSpPr/>
          <p:nvPr/>
        </p:nvSpPr>
        <p:spPr>
          <a:xfrm>
            <a:off x="58723" y="838899"/>
            <a:ext cx="12133277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develoment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C7A3A-A91F-4AD4-9DAF-CF1C1D38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9" y="2171699"/>
            <a:ext cx="1062038" cy="107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E974DB-6C4A-4E53-A220-D1EBBA4D41F1}"/>
              </a:ext>
            </a:extLst>
          </p:cNvPr>
          <p:cNvSpPr txBox="1"/>
          <p:nvPr/>
        </p:nvSpPr>
        <p:spPr>
          <a:xfrm>
            <a:off x="1574799" y="1460500"/>
            <a:ext cx="346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MAINSTREET(</a:t>
            </a:r>
            <a:r>
              <a:rPr lang="en-US" strike="sngStrike" dirty="0"/>
              <a:t>Home Boy)</a:t>
            </a:r>
            <a:r>
              <a:rPr lang="en-US" dirty="0"/>
              <a:t>. §Stalking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8C26F4-D058-4E57-9084-D90EADC9D57A}"/>
              </a:ext>
            </a:extLst>
          </p:cNvPr>
          <p:cNvCxnSpPr/>
          <p:nvPr/>
        </p:nvCxnSpPr>
        <p:spPr>
          <a:xfrm flipV="1">
            <a:off x="1244600" y="2171699"/>
            <a:ext cx="1219200" cy="167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E5A620-6136-4AD8-BC07-3EC2CC22BF51}"/>
              </a:ext>
            </a:extLst>
          </p:cNvPr>
          <p:cNvSpPr txBox="1"/>
          <p:nvPr/>
        </p:nvSpPr>
        <p:spPr>
          <a:xfrm>
            <a:off x="2997200" y="2578100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1989 J-10</a:t>
            </a:r>
            <a:r>
              <a:rPr lang="en-US" strike="sngStrike" dirty="0"/>
              <a:t> BMX Pegs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0274C3-AAD5-4CE5-9A2D-F2DF0CD8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831429"/>
            <a:ext cx="974725" cy="7170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EFBDBA-70A4-4D1F-B78C-B31DDA4E4A9D}"/>
              </a:ext>
            </a:extLst>
          </p:cNvPr>
          <p:cNvCxnSpPr/>
          <p:nvPr/>
        </p:nvCxnSpPr>
        <p:spPr>
          <a:xfrm flipV="1">
            <a:off x="1574799" y="3411059"/>
            <a:ext cx="1219200" cy="167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D0108D-5A66-4C70-B9A7-91655EBE1829}"/>
              </a:ext>
            </a:extLst>
          </p:cNvPr>
          <p:cNvSpPr txBox="1"/>
          <p:nvPr/>
        </p:nvSpPr>
        <p:spPr>
          <a:xfrm>
            <a:off x="5057572" y="2578100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 §Stalking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88597-7AAD-4C5C-850D-EF39F8BA509B}"/>
              </a:ext>
            </a:extLst>
          </p:cNvPr>
          <p:cNvSpPr/>
          <p:nvPr/>
        </p:nvSpPr>
        <p:spPr>
          <a:xfrm>
            <a:off x="0" y="1073791"/>
            <a:ext cx="12192000" cy="106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8BE70-66C4-4E09-9A60-4D4998AD0A80}"/>
              </a:ext>
            </a:extLst>
          </p:cNvPr>
          <p:cNvSpPr txBox="1"/>
          <p:nvPr/>
        </p:nvSpPr>
        <p:spPr>
          <a:xfrm>
            <a:off x="3416300" y="4000500"/>
            <a:ext cx="423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1987 </a:t>
            </a:r>
            <a:r>
              <a:rPr lang="en-US" dirty="0" err="1"/>
              <a:t>Polcie</a:t>
            </a:r>
            <a:r>
              <a:rPr lang="en-US" dirty="0"/>
              <a:t> </a:t>
            </a:r>
            <a:r>
              <a:rPr lang="en-US" dirty="0" err="1"/>
              <a:t>Paco.avg.Rape</a:t>
            </a:r>
            <a:r>
              <a:rPr lang="en-US" dirty="0"/>
              <a:t> </a:t>
            </a:r>
            <a:r>
              <a:rPr lang="en-US" strike="sngStrike" dirty="0" err="1"/>
              <a:t>phil</a:t>
            </a:r>
            <a:r>
              <a:rPr lang="en-US" strike="sngStrike" dirty="0"/>
              <a:t>(</a:t>
            </a:r>
            <a:r>
              <a:rPr lang="en-US" strike="sngStrike" dirty="0" err="1"/>
              <a:t>kim</a:t>
            </a:r>
            <a:r>
              <a:rPr lang="en-US" strike="sngStrike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7A551D-55DB-4141-BC42-ACE7CC1A3BF8}"/>
              </a:ext>
            </a:extLst>
          </p:cNvPr>
          <p:cNvCxnSpPr/>
          <p:nvPr/>
        </p:nvCxnSpPr>
        <p:spPr>
          <a:xfrm>
            <a:off x="6337300" y="3606800"/>
            <a:ext cx="88900" cy="123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6A14CF-84E0-4827-A21E-EEEAD3201957}"/>
              </a:ext>
            </a:extLst>
          </p:cNvPr>
          <p:cNvCxnSpPr/>
          <p:nvPr/>
        </p:nvCxnSpPr>
        <p:spPr>
          <a:xfrm flipV="1">
            <a:off x="3381374" y="4121625"/>
            <a:ext cx="860426" cy="20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80FBCB5-A2C4-4AFB-AC08-9B967B99C38F}"/>
              </a:ext>
            </a:extLst>
          </p:cNvPr>
          <p:cNvSpPr/>
          <p:nvPr/>
        </p:nvSpPr>
        <p:spPr>
          <a:xfrm>
            <a:off x="5212731" y="1802367"/>
            <a:ext cx="2357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§123 </a:t>
            </a:r>
            <a:r>
              <a:rPr lang="en-US" dirty="0" err="1"/>
              <a:t>Hausfreindsburch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BEFBDFA-F4B5-468B-85E7-2A499096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916" y="1740980"/>
            <a:ext cx="656986" cy="49210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025A1F-2C38-48F9-A2EE-A233C150A53F}"/>
              </a:ext>
            </a:extLst>
          </p:cNvPr>
          <p:cNvCxnSpPr/>
          <p:nvPr/>
        </p:nvCxnSpPr>
        <p:spPr>
          <a:xfrm flipV="1">
            <a:off x="9104916" y="1599682"/>
            <a:ext cx="952500" cy="774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3B1B2AA-BD28-4EBC-9BAB-7B5861BE5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1576467"/>
            <a:ext cx="904875" cy="5067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08D561-8536-466B-B835-9F879F2947FB}"/>
              </a:ext>
            </a:extLst>
          </p:cNvPr>
          <p:cNvCxnSpPr/>
          <p:nvPr/>
        </p:nvCxnSpPr>
        <p:spPr>
          <a:xfrm flipV="1">
            <a:off x="7962900" y="1619066"/>
            <a:ext cx="952500" cy="774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D857B95A-5E40-480D-8D94-AF901255D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066" y="4400548"/>
            <a:ext cx="180252" cy="2143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7BB96A5-4540-4FF6-9CC3-E100DE7307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00" y="5494298"/>
            <a:ext cx="546804" cy="3956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193007-8C08-4901-939A-9EEF24060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958" y="4803607"/>
            <a:ext cx="410406" cy="2969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F142A25-C18C-4CF0-9477-41719A5F913C}"/>
              </a:ext>
            </a:extLst>
          </p:cNvPr>
          <p:cNvSpPr txBox="1"/>
          <p:nvPr/>
        </p:nvSpPr>
        <p:spPr>
          <a:xfrm>
            <a:off x="7655409" y="4642894"/>
            <a:ext cx="34306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KING.JFK</a:t>
            </a:r>
            <a:r>
              <a:rPr lang="en-US" strike="sngStrike" dirty="0"/>
              <a:t>(</a:t>
            </a:r>
            <a:r>
              <a:rPr lang="en-US" strike="sngStrike" dirty="0" err="1"/>
              <a:t>bruce</a:t>
            </a:r>
            <a:r>
              <a:rPr lang="en-US" strike="sngStrike" dirty="0"/>
              <a:t>)</a:t>
            </a:r>
          </a:p>
          <a:p>
            <a:endParaRPr lang="en-US" strike="sngStrike" dirty="0"/>
          </a:p>
          <a:p>
            <a:r>
              <a:rPr lang="en-US" dirty="0"/>
              <a:t>KING.JFK.?HOMCE:BROTHER</a:t>
            </a:r>
          </a:p>
          <a:p>
            <a:endParaRPr lang="en-US" dirty="0"/>
          </a:p>
          <a:p>
            <a:r>
              <a:rPr lang="en-US" dirty="0" err="1"/>
              <a:t>KING.Staling.phil</a:t>
            </a:r>
            <a:r>
              <a:rPr lang="en-US" dirty="0"/>
              <a:t>(</a:t>
            </a:r>
            <a:r>
              <a:rPr lang="en-US" dirty="0" err="1"/>
              <a:t>kim</a:t>
            </a:r>
            <a:r>
              <a:rPr lang="en-US" dirty="0"/>
              <a:t>).</a:t>
            </a:r>
            <a:r>
              <a:rPr lang="en-US" dirty="0" err="1"/>
              <a:t>glu.osker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Theft.J-10.IPX</a:t>
            </a:r>
            <a:r>
              <a:rPr lang="en-US" strike="sngStrike" dirty="0"/>
              <a:t> </a:t>
            </a:r>
            <a:r>
              <a:rPr lang="en-US" strike="sngStrike" dirty="0" err="1"/>
              <a:t>russ</a:t>
            </a:r>
            <a:r>
              <a:rPr lang="en-US" strike="sngStrike" dirty="0"/>
              <a:t> </a:t>
            </a:r>
            <a:r>
              <a:rPr lang="en-US" strike="sngStrike" dirty="0" err="1"/>
              <a:t>spraypain</a:t>
            </a:r>
            <a:r>
              <a:rPr lang="en-US" strike="sngStrike" dirty="0"/>
              <a:t> </a:t>
            </a:r>
            <a:r>
              <a:rPr lang="en-US" strike="sngStrike" dirty="0" err="1"/>
              <a:t>jamie</a:t>
            </a:r>
            <a:endParaRPr lang="en-US" strike="sngStrike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57EDABF-078D-462A-9A89-097E7F24A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042" y="5726316"/>
            <a:ext cx="249658" cy="29692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CE0D26-BE8D-45B7-AAD5-4542DFAA0EA5}"/>
              </a:ext>
            </a:extLst>
          </p:cNvPr>
          <p:cNvCxnSpPr/>
          <p:nvPr/>
        </p:nvCxnSpPr>
        <p:spPr>
          <a:xfrm flipH="1" flipV="1">
            <a:off x="10939042" y="5494298"/>
            <a:ext cx="249658" cy="817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7B50EC-19DF-4A5A-8A9D-555D1563B2B9}"/>
              </a:ext>
            </a:extLst>
          </p:cNvPr>
          <p:cNvCxnSpPr/>
          <p:nvPr/>
        </p:nvCxnSpPr>
        <p:spPr>
          <a:xfrm flipV="1">
            <a:off x="10129566" y="4773838"/>
            <a:ext cx="1194784" cy="431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C66AB0-DCF5-48C6-A1EE-F8B2D2200540}"/>
              </a:ext>
            </a:extLst>
          </p:cNvPr>
          <p:cNvCxnSpPr/>
          <p:nvPr/>
        </p:nvCxnSpPr>
        <p:spPr>
          <a:xfrm flipV="1">
            <a:off x="10726958" y="5556700"/>
            <a:ext cx="1194784" cy="431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D870820-5B51-40E4-BEF7-49A3F079B8DF}"/>
              </a:ext>
            </a:extLst>
          </p:cNvPr>
          <p:cNvSpPr txBox="1"/>
          <p:nvPr/>
        </p:nvSpPr>
        <p:spPr>
          <a:xfrm>
            <a:off x="7750175" y="3977179"/>
            <a:ext cx="20395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Foshter</a:t>
            </a:r>
            <a:r>
              <a:rPr lang="en-US" strike="sngStrike" dirty="0"/>
              <a:t> City </a:t>
            </a:r>
            <a:r>
              <a:rPr lang="en-US" strike="sngStrike" dirty="0" err="1"/>
              <a:t>Pricpal</a:t>
            </a:r>
            <a:r>
              <a:rPr lang="en-US" strike="sngStrike" dirty="0"/>
              <a:t> </a:t>
            </a:r>
          </a:p>
          <a:p>
            <a:r>
              <a:rPr lang="en-US" sz="800" strike="sngStrike" dirty="0" err="1"/>
              <a:t>Apple.cocaint.touch</a:t>
            </a:r>
            <a:endParaRPr lang="en-US" sz="800" strike="sngStrike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6E4986C-0AD6-4CB3-B7BE-BFC217606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556" y="4072380"/>
            <a:ext cx="546804" cy="39560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E980EE-9F06-4F5F-B265-682573429972}"/>
              </a:ext>
            </a:extLst>
          </p:cNvPr>
          <p:cNvCxnSpPr/>
          <p:nvPr/>
        </p:nvCxnSpPr>
        <p:spPr>
          <a:xfrm flipV="1">
            <a:off x="10205526" y="4088227"/>
            <a:ext cx="1194784" cy="431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C041E13D-6B91-47C4-90C2-F324329F9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483" y="5190826"/>
            <a:ext cx="546804" cy="39560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E5D155-D03C-482D-8A5F-7E4FD2CDE807}"/>
              </a:ext>
            </a:extLst>
          </p:cNvPr>
          <p:cNvCxnSpPr/>
          <p:nvPr/>
        </p:nvCxnSpPr>
        <p:spPr>
          <a:xfrm flipV="1">
            <a:off x="10334769" y="5079250"/>
            <a:ext cx="1194784" cy="431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5E431-13F3-4BF4-A3DE-02EA04917261}"/>
              </a:ext>
            </a:extLst>
          </p:cNvPr>
          <p:cNvSpPr txBox="1"/>
          <p:nvPr/>
        </p:nvSpPr>
        <p:spPr>
          <a:xfrm>
            <a:off x="7962900" y="2704477"/>
            <a:ext cx="45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CPVA </a:t>
            </a:r>
            <a:r>
              <a:rPr lang="en-US" sz="800" b="1" strike="sngStrike" dirty="0"/>
              <a:t>w/o house homeboy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5E5E60-2788-47C2-A38B-4759ECD15D88}"/>
              </a:ext>
            </a:extLst>
          </p:cNvPr>
          <p:cNvCxnSpPr/>
          <p:nvPr/>
        </p:nvCxnSpPr>
        <p:spPr>
          <a:xfrm>
            <a:off x="7822216" y="3183250"/>
            <a:ext cx="4343400" cy="8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0E7B6B0-CB3E-4EA6-A887-97F5619BF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54" y="6520059"/>
            <a:ext cx="213718" cy="154622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F84E25-863D-41C5-AB87-4DF444394E9C}"/>
              </a:ext>
            </a:extLst>
          </p:cNvPr>
          <p:cNvCxnSpPr/>
          <p:nvPr/>
        </p:nvCxnSpPr>
        <p:spPr>
          <a:xfrm flipV="1">
            <a:off x="10129566" y="3960821"/>
            <a:ext cx="1194784" cy="431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799BBA-C00F-4296-9FE0-E979D16AC400}"/>
              </a:ext>
            </a:extLst>
          </p:cNvPr>
          <p:cNvCxnSpPr/>
          <p:nvPr/>
        </p:nvCxnSpPr>
        <p:spPr>
          <a:xfrm flipV="1">
            <a:off x="8922911" y="5874777"/>
            <a:ext cx="865665" cy="17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14BB09-7098-470F-8A20-C45144216617}"/>
              </a:ext>
            </a:extLst>
          </p:cNvPr>
          <p:cNvCxnSpPr/>
          <p:nvPr/>
        </p:nvCxnSpPr>
        <p:spPr>
          <a:xfrm>
            <a:off x="9993916" y="5874777"/>
            <a:ext cx="706804" cy="1443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CB39F61D-AF4A-45F4-A31D-1EC212FFF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04" y="6180143"/>
            <a:ext cx="546804" cy="39560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BA0212-D498-4178-B677-248BFA26C339}"/>
              </a:ext>
            </a:extLst>
          </p:cNvPr>
          <p:cNvCxnSpPr/>
          <p:nvPr/>
        </p:nvCxnSpPr>
        <p:spPr>
          <a:xfrm flipV="1">
            <a:off x="10864710" y="6253926"/>
            <a:ext cx="1194784" cy="431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005C736-4860-4CC1-B070-BEB211DA0A41}"/>
              </a:ext>
            </a:extLst>
          </p:cNvPr>
          <p:cNvSpPr/>
          <p:nvPr/>
        </p:nvSpPr>
        <p:spPr>
          <a:xfrm>
            <a:off x="9899761" y="6213781"/>
            <a:ext cx="15231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KING.JFK.?HOMCE:BROTHER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23F3BD-5260-41AF-9AFC-4AAE83C7F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16" y="3335611"/>
            <a:ext cx="546804" cy="39560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AD4E87-48D9-43A9-A0D9-473CB55C157C}"/>
              </a:ext>
            </a:extLst>
          </p:cNvPr>
          <p:cNvCxnSpPr/>
          <p:nvPr/>
        </p:nvCxnSpPr>
        <p:spPr>
          <a:xfrm flipV="1">
            <a:off x="10143170" y="3416301"/>
            <a:ext cx="1194784" cy="4317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3151B80-D3FA-4865-BB45-568C119EB5A4}"/>
              </a:ext>
            </a:extLst>
          </p:cNvPr>
          <p:cNvSpPr txBox="1"/>
          <p:nvPr/>
        </p:nvSpPr>
        <p:spPr>
          <a:xfrm>
            <a:off x="7750175" y="3502336"/>
            <a:ext cx="12296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Foster City </a:t>
            </a:r>
          </a:p>
          <a:p>
            <a:r>
              <a:rPr lang="en-US" sz="800" strike="sngStrike" dirty="0"/>
              <a:t>pool </a:t>
            </a:r>
            <a:r>
              <a:rPr lang="en-US" sz="800" strike="sngStrike" dirty="0" err="1"/>
              <a:t>vietmnet</a:t>
            </a:r>
            <a:r>
              <a:rPr lang="en-US" sz="800" strike="sngStrike" dirty="0"/>
              <a:t> ran over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C77DF0E-5DF8-4F0A-845E-3398F50E07AF}"/>
              </a:ext>
            </a:extLst>
          </p:cNvPr>
          <p:cNvCxnSpPr/>
          <p:nvPr/>
        </p:nvCxnSpPr>
        <p:spPr>
          <a:xfrm flipV="1">
            <a:off x="7885716" y="3545201"/>
            <a:ext cx="1219200" cy="28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7656A14-6606-4B73-9AA5-AB20A1831CAC}"/>
              </a:ext>
            </a:extLst>
          </p:cNvPr>
          <p:cNvSpPr/>
          <p:nvPr/>
        </p:nvSpPr>
        <p:spPr>
          <a:xfrm>
            <a:off x="7570556" y="2811452"/>
            <a:ext cx="4621444" cy="39661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C72EF1-EE51-49DE-B169-F94B7E816414}"/>
              </a:ext>
            </a:extLst>
          </p:cNvPr>
          <p:cNvCxnSpPr/>
          <p:nvPr/>
        </p:nvCxnSpPr>
        <p:spPr>
          <a:xfrm flipH="1">
            <a:off x="10726958" y="2233085"/>
            <a:ext cx="565414" cy="3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5BFEAC-7D69-4B29-9ADE-AA06D81E8126}"/>
              </a:ext>
            </a:extLst>
          </p:cNvPr>
          <p:cNvSpPr txBox="1"/>
          <p:nvPr/>
        </p:nvSpPr>
        <p:spPr>
          <a:xfrm>
            <a:off x="10453556" y="2018876"/>
            <a:ext cx="194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nonPoclieCfgLogial</a:t>
            </a:r>
            <a:endParaRPr lang="en-US" dirty="0"/>
          </a:p>
          <a:p>
            <a:r>
              <a:rPr lang="en-US" dirty="0"/>
              <a:t>41.</a:t>
            </a:r>
            <a:r>
              <a:rPr lang="en-US" sz="800" strike="sngStrike" dirty="0"/>
              <a:t>Bmx?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85C2769-05BD-442C-80C9-A1C4465792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678" y="5569939"/>
            <a:ext cx="2155825" cy="12204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B641700-FF04-43BA-AA6A-C6AA9A8B9053}"/>
              </a:ext>
            </a:extLst>
          </p:cNvPr>
          <p:cNvSpPr txBox="1"/>
          <p:nvPr/>
        </p:nvSpPr>
        <p:spPr>
          <a:xfrm>
            <a:off x="793237" y="5259496"/>
            <a:ext cx="1067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trike="sngStrike" dirty="0"/>
          </a:p>
          <a:p>
            <a:r>
              <a:rPr lang="en-US" strike="sngStrike" dirty="0"/>
              <a:t>2x Parent</a:t>
            </a:r>
          </a:p>
        </p:txBody>
      </p:sp>
    </p:spTree>
    <p:extLst>
      <p:ext uri="{BB962C8B-B14F-4D97-AF65-F5344CB8AC3E}">
        <p14:creationId xmlns:p14="http://schemas.microsoft.com/office/powerpoint/2010/main" val="183938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9B68C-783B-4919-BC56-86A6C563C3BF}"/>
              </a:ext>
            </a:extLst>
          </p:cNvPr>
          <p:cNvSpPr/>
          <p:nvPr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64EEE-404E-4383-AD66-2E7F36ABC203}"/>
              </a:ext>
            </a:extLst>
          </p:cNvPr>
          <p:cNvSpPr/>
          <p:nvPr/>
        </p:nvSpPr>
        <p:spPr>
          <a:xfrm>
            <a:off x="58723" y="838899"/>
            <a:ext cx="12133277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88597-7AAD-4C5C-850D-EF39F8BA509B}"/>
              </a:ext>
            </a:extLst>
          </p:cNvPr>
          <p:cNvSpPr/>
          <p:nvPr/>
        </p:nvSpPr>
        <p:spPr>
          <a:xfrm>
            <a:off x="0" y="1073791"/>
            <a:ext cx="12192000" cy="106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45ABA-D6C9-45C6-8FBA-2EC4FB866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31" y="2973284"/>
            <a:ext cx="849312" cy="876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4A8D8-26F5-42B8-9FA7-8DE66F97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15" y="3544697"/>
            <a:ext cx="658369" cy="60960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33D1C-46E0-4CB2-9811-95060091F7E5}"/>
              </a:ext>
            </a:extLst>
          </p:cNvPr>
          <p:cNvCxnSpPr/>
          <p:nvPr/>
        </p:nvCxnSpPr>
        <p:spPr>
          <a:xfrm flipV="1">
            <a:off x="4114800" y="2654300"/>
            <a:ext cx="1498600" cy="209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CF96232-A0ED-4B9B-84DC-36B5E961A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15" y="3645612"/>
            <a:ext cx="977899" cy="95635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D55F04-FBCE-4FBE-A9E2-D57AE9882A0B}"/>
              </a:ext>
            </a:extLst>
          </p:cNvPr>
          <p:cNvCxnSpPr>
            <a:cxnSpLocks/>
          </p:cNvCxnSpPr>
          <p:nvPr/>
        </p:nvCxnSpPr>
        <p:spPr>
          <a:xfrm>
            <a:off x="2654300" y="3313303"/>
            <a:ext cx="1753615" cy="16269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D146E3-F7A3-4D24-BB9B-C71295B2A3D3}"/>
              </a:ext>
            </a:extLst>
          </p:cNvPr>
          <p:cNvSpPr txBox="1"/>
          <p:nvPr/>
        </p:nvSpPr>
        <p:spPr>
          <a:xfrm>
            <a:off x="2617215" y="2187530"/>
            <a:ext cx="344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nonPoilceAccoiting.Theft.Diebahstl</a:t>
            </a:r>
            <a:endParaRPr lang="en-US" dirty="0"/>
          </a:p>
          <a:p>
            <a:r>
              <a:rPr lang="en-US" dirty="0"/>
              <a:t>Visa Appel </a:t>
            </a:r>
            <a:r>
              <a:rPr lang="en-US" dirty="0" err="1"/>
              <a:t>jeuse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DB2D3-CBD6-4716-BEBF-D59FC23E18F0}"/>
              </a:ext>
            </a:extLst>
          </p:cNvPr>
          <p:cNvSpPr txBox="1"/>
          <p:nvPr/>
        </p:nvSpPr>
        <p:spPr>
          <a:xfrm>
            <a:off x="7366000" y="2851638"/>
            <a:ext cx="41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nonPoiceRT</a:t>
            </a:r>
            <a:r>
              <a:rPr lang="en-US" dirty="0"/>
              <a:t> </a:t>
            </a:r>
            <a:r>
              <a:rPr lang="en-US" strike="sngStrike" dirty="0"/>
              <a:t>shows up at Sundance square</a:t>
            </a:r>
          </a:p>
          <a:p>
            <a:r>
              <a:rPr lang="en-US" dirty="0"/>
              <a:t>41.Wait.nonPoceMotnring slow </a:t>
            </a:r>
            <a:r>
              <a:rPr lang="en-US" dirty="0" err="1"/>
              <a:t>desovles</a:t>
            </a:r>
            <a:endParaRPr lang="en-US" dirty="0"/>
          </a:p>
          <a:p>
            <a:r>
              <a:rPr lang="en-US" strike="sngStrike" dirty="0" err="1"/>
              <a:t>Stallon</a:t>
            </a:r>
            <a:r>
              <a:rPr lang="en-US" strike="sngStrike" dirty="0"/>
              <a:t> weight salon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F1D109-30BA-45B1-B7C1-908B676BA808}"/>
              </a:ext>
            </a:extLst>
          </p:cNvPr>
          <p:cNvSpPr txBox="1"/>
          <p:nvPr/>
        </p:nvSpPr>
        <p:spPr>
          <a:xfrm>
            <a:off x="5759957" y="4581142"/>
            <a:ext cx="6573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$1Millon</a:t>
            </a:r>
          </a:p>
          <a:p>
            <a:r>
              <a:rPr lang="en-US" dirty="0"/>
              <a:t>$</a:t>
            </a:r>
            <a:r>
              <a:rPr lang="en-US" strike="sngStrike" dirty="0"/>
              <a:t>150,000</a:t>
            </a:r>
          </a:p>
          <a:p>
            <a:r>
              <a:rPr lang="en-US" strike="sngStrike" dirty="0"/>
              <a:t>King/queen/</a:t>
            </a:r>
            <a:r>
              <a:rPr lang="en-US" strike="sngStrike" dirty="0" err="1"/>
              <a:t>roth</a:t>
            </a:r>
            <a:r>
              <a:rPr lang="en-US" strike="sngStrike" dirty="0"/>
              <a:t>/</a:t>
            </a:r>
            <a:r>
              <a:rPr lang="en-US" strike="sngStrike" dirty="0" err="1"/>
              <a:t>roth</a:t>
            </a:r>
            <a:r>
              <a:rPr lang="en-US" strike="sngStrike" dirty="0"/>
              <a:t>/</a:t>
            </a:r>
            <a:r>
              <a:rPr lang="en-US" strike="sngStrike" dirty="0" err="1"/>
              <a:t>jbos</a:t>
            </a:r>
            <a:r>
              <a:rPr lang="en-US" strike="sngStrike" dirty="0"/>
              <a:t>/jobs/</a:t>
            </a:r>
            <a:r>
              <a:rPr lang="en-US" strike="sngStrike" dirty="0" err="1"/>
              <a:t>meeirs</a:t>
            </a:r>
            <a:r>
              <a:rPr lang="en-US" strike="sngStrike" dirty="0"/>
              <a:t>/</a:t>
            </a:r>
            <a:r>
              <a:rPr lang="en-US" strike="sngStrike" dirty="0" err="1"/>
              <a:t>meire</a:t>
            </a:r>
            <a:r>
              <a:rPr lang="en-US" strike="sngStrike" dirty="0"/>
              <a:t>/</a:t>
            </a:r>
            <a:r>
              <a:rPr lang="en-US" strike="sngStrike" dirty="0" err="1"/>
              <a:t>meier</a:t>
            </a:r>
            <a:r>
              <a:rPr lang="en-US" strike="sngStrike" dirty="0"/>
              <a:t>/</a:t>
            </a:r>
            <a:r>
              <a:rPr lang="en-US" strike="sngStrike" dirty="0" err="1"/>
              <a:t>meier</a:t>
            </a:r>
            <a:r>
              <a:rPr lang="en-US" strike="sngStrike" dirty="0"/>
              <a:t>/</a:t>
            </a:r>
            <a:r>
              <a:rPr lang="en-US" strike="sngStrike" dirty="0" err="1"/>
              <a:t>meier</a:t>
            </a:r>
            <a:r>
              <a:rPr lang="en-US" strike="sngStrike" dirty="0"/>
              <a:t>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883E41-44D9-49E4-85DB-B4281C4E9428}"/>
              </a:ext>
            </a:extLst>
          </p:cNvPr>
          <p:cNvSpPr txBox="1"/>
          <p:nvPr/>
        </p:nvSpPr>
        <p:spPr>
          <a:xfrm>
            <a:off x="7366000" y="4017849"/>
            <a:ext cx="183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Rolex watch store</a:t>
            </a:r>
          </a:p>
          <a:p>
            <a:r>
              <a:rPr lang="en-US" strike="sngStrike" dirty="0"/>
              <a:t>!</a:t>
            </a:r>
            <a:r>
              <a:rPr lang="en-US" strike="sngStrike" dirty="0" err="1"/>
              <a:t>glu</a:t>
            </a:r>
            <a:r>
              <a:rPr lang="en-US" strike="sngStrike" dirty="0"/>
              <a:t> </a:t>
            </a:r>
            <a:r>
              <a:rPr lang="en-US" strike="sngStrike" dirty="0" err="1"/>
              <a:t>rolex</a:t>
            </a:r>
            <a:r>
              <a:rPr lang="en-US" strike="sngStrike" dirty="0"/>
              <a:t> </a:t>
            </a:r>
            <a:r>
              <a:rPr lang="en-US" dirty="0"/>
              <a:t>§theft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9CAD6B-BCAD-49F9-A424-22D3D5C6A7FF}"/>
              </a:ext>
            </a:extLst>
          </p:cNvPr>
          <p:cNvSpPr/>
          <p:nvPr/>
        </p:nvSpPr>
        <p:spPr>
          <a:xfrm>
            <a:off x="2476500" y="2757536"/>
            <a:ext cx="4203702" cy="455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FBI:WMD: GREEN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BF7CA2-21F2-459D-9E07-5E4FC96D46DD}"/>
              </a:ext>
            </a:extLst>
          </p:cNvPr>
          <p:cNvSpPr/>
          <p:nvPr/>
        </p:nvSpPr>
        <p:spPr>
          <a:xfrm>
            <a:off x="2374900" y="1614384"/>
            <a:ext cx="4203702" cy="4557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FBI:WMD: GREEN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53F359-B23B-40F5-8E3E-004CBCD02D34}"/>
              </a:ext>
            </a:extLst>
          </p:cNvPr>
          <p:cNvCxnSpPr/>
          <p:nvPr/>
        </p:nvCxnSpPr>
        <p:spPr>
          <a:xfrm flipH="1">
            <a:off x="5066284" y="1842242"/>
            <a:ext cx="283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B9F225-6D09-471D-8F6C-0931363250FF}"/>
              </a:ext>
            </a:extLst>
          </p:cNvPr>
          <p:cNvSpPr txBox="1"/>
          <p:nvPr/>
        </p:nvSpPr>
        <p:spPr>
          <a:xfrm>
            <a:off x="8610600" y="1842242"/>
            <a:ext cx="340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Known famous </a:t>
            </a:r>
            <a:r>
              <a:rPr lang="en-US" strike="sngStrike" dirty="0" err="1"/>
              <a:t>gree</a:t>
            </a:r>
            <a:r>
              <a:rPr lang="en-US" strike="sngStrike" dirty="0"/>
              <a:t> is yellow/blue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DB2F66-EFBD-4526-B016-05AA5D95B06C}"/>
              </a:ext>
            </a:extLst>
          </p:cNvPr>
          <p:cNvSpPr txBox="1"/>
          <p:nvPr/>
        </p:nvSpPr>
        <p:spPr>
          <a:xfrm>
            <a:off x="4876800" y="415429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*</a:t>
            </a:r>
            <a:r>
              <a:rPr lang="en-US" sz="800" strike="sngStrike" dirty="0" err="1"/>
              <a:t>tophat</a:t>
            </a:r>
            <a:endParaRPr lang="en-US" sz="800" strike="sngStrik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D7A7E5-8DCF-411E-9916-98CD3E1BBAB2}"/>
              </a:ext>
            </a:extLst>
          </p:cNvPr>
          <p:cNvSpPr txBox="1"/>
          <p:nvPr/>
        </p:nvSpPr>
        <p:spPr>
          <a:xfrm>
            <a:off x="3691085" y="3148474"/>
            <a:ext cx="354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ATOMICL(CIVI CDOE </a:t>
            </a:r>
            <a:r>
              <a:rPr lang="en-US" strike="sngStrike" dirty="0"/>
              <a:t>*</a:t>
            </a:r>
            <a:r>
              <a:rPr lang="en-US" strike="sngStrike" dirty="0" err="1"/>
              <a:t>tophat</a:t>
            </a:r>
            <a:r>
              <a:rPr lang="en-US" dirty="0" err="1"/>
              <a:t>l</a:t>
            </a:r>
            <a:r>
              <a:rPr lang="en-US" strike="sngStrike" dirty="0" err="1"/>
              <a:t>ottery</a:t>
            </a:r>
            <a:r>
              <a:rPr lang="en-US" dirty="0"/>
              <a:t>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83983B4-D9CB-4774-864C-CCFAC4DE4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100" y="5359401"/>
            <a:ext cx="2781300" cy="128802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A84BD2C-1BF5-4466-AA2C-B1BFD028D83E}"/>
              </a:ext>
            </a:extLst>
          </p:cNvPr>
          <p:cNvSpPr txBox="1"/>
          <p:nvPr/>
        </p:nvSpPr>
        <p:spPr>
          <a:xfrm>
            <a:off x="2577505" y="506810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NextGengcannot</a:t>
            </a:r>
            <a:r>
              <a:rPr lang="en-US" sz="800" strike="sngStrike" dirty="0"/>
              <a:t> leave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8B1CA5-317C-46AF-A335-8D98F31AF543}"/>
              </a:ext>
            </a:extLst>
          </p:cNvPr>
          <p:cNvCxnSpPr/>
          <p:nvPr/>
        </p:nvCxnSpPr>
        <p:spPr>
          <a:xfrm>
            <a:off x="3711149" y="4940300"/>
            <a:ext cx="1902251" cy="84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12E64F-1B58-4C77-A8E1-3AAFB748A095}"/>
              </a:ext>
            </a:extLst>
          </p:cNvPr>
          <p:cNvSpPr txBox="1"/>
          <p:nvPr/>
        </p:nvSpPr>
        <p:spPr>
          <a:xfrm>
            <a:off x="3691085" y="5006235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Soap freeze</a:t>
            </a:r>
          </a:p>
        </p:txBody>
      </p:sp>
    </p:spTree>
    <p:extLst>
      <p:ext uri="{BB962C8B-B14F-4D97-AF65-F5344CB8AC3E}">
        <p14:creationId xmlns:p14="http://schemas.microsoft.com/office/powerpoint/2010/main" val="314711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9B68C-783B-4919-BC56-86A6C563C3BF}"/>
              </a:ext>
            </a:extLst>
          </p:cNvPr>
          <p:cNvSpPr/>
          <p:nvPr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64EEE-404E-4383-AD66-2E7F36ABC203}"/>
              </a:ext>
            </a:extLst>
          </p:cNvPr>
          <p:cNvSpPr/>
          <p:nvPr/>
        </p:nvSpPr>
        <p:spPr>
          <a:xfrm>
            <a:off x="58723" y="838899"/>
            <a:ext cx="12133277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88597-7AAD-4C5C-850D-EF39F8BA509B}"/>
              </a:ext>
            </a:extLst>
          </p:cNvPr>
          <p:cNvSpPr/>
          <p:nvPr/>
        </p:nvSpPr>
        <p:spPr>
          <a:xfrm>
            <a:off x="0" y="1073791"/>
            <a:ext cx="12192000" cy="106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14AB13-621F-4173-9247-A14CCAECD37E}"/>
              </a:ext>
            </a:extLst>
          </p:cNvPr>
          <p:cNvSpPr/>
          <p:nvPr/>
        </p:nvSpPr>
        <p:spPr>
          <a:xfrm>
            <a:off x="4972198" y="3244334"/>
            <a:ext cx="224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police </a:t>
            </a:r>
            <a:r>
              <a:rPr lang="en-US" dirty="0" err="1"/>
              <a:t>mexico</a:t>
            </a:r>
            <a:r>
              <a:rPr lang="en-US" dirty="0"/>
              <a:t> </a:t>
            </a:r>
            <a:r>
              <a:rPr lang="en-US" dirty="0" err="1"/>
              <a:t>rosarito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93A8C-2855-4274-8F43-D11E06846D1A}"/>
              </a:ext>
            </a:extLst>
          </p:cNvPr>
          <p:cNvSpPr txBox="1"/>
          <p:nvPr/>
        </p:nvSpPr>
        <p:spPr>
          <a:xfrm>
            <a:off x="4445000" y="3244334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DE50B-EB0A-461F-924E-3D3F7B4E463E}"/>
              </a:ext>
            </a:extLst>
          </p:cNvPr>
          <p:cNvSpPr txBox="1"/>
          <p:nvPr/>
        </p:nvSpPr>
        <p:spPr>
          <a:xfrm>
            <a:off x="5105400" y="24384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Polizia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393742-76B9-4FB5-BB9F-70D016EC6117}"/>
              </a:ext>
            </a:extLst>
          </p:cNvPr>
          <p:cNvSpPr/>
          <p:nvPr/>
        </p:nvSpPr>
        <p:spPr>
          <a:xfrm>
            <a:off x="6095999" y="2490569"/>
            <a:ext cx="20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 river  </a:t>
            </a:r>
            <a:r>
              <a:rPr lang="en-US" dirty="0" err="1"/>
              <a:t>italiy</a:t>
            </a:r>
            <a:r>
              <a:rPr lang="en-US" dirty="0"/>
              <a:t> police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75410-8CD3-4450-9390-95C2A3A3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62" y="3613666"/>
            <a:ext cx="2529336" cy="10681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7606C-67D0-489C-A690-8C7EF4776F68}"/>
              </a:ext>
            </a:extLst>
          </p:cNvPr>
          <p:cNvCxnSpPr/>
          <p:nvPr/>
        </p:nvCxnSpPr>
        <p:spPr>
          <a:xfrm flipV="1">
            <a:off x="7607300" y="1993900"/>
            <a:ext cx="299720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9E1D9F-AAA4-465E-A484-48C1FC734896}"/>
              </a:ext>
            </a:extLst>
          </p:cNvPr>
          <p:cNvSpPr txBox="1"/>
          <p:nvPr/>
        </p:nvSpPr>
        <p:spPr>
          <a:xfrm>
            <a:off x="4282340" y="2121190"/>
            <a:ext cx="397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JFK.BULLLET.SHOOTER.”</a:t>
            </a:r>
            <a:r>
              <a:rPr lang="en-US" dirty="0" err="1"/>
              <a:t>peng</a:t>
            </a:r>
            <a:r>
              <a:rPr lang="en-US" dirty="0"/>
              <a:t>”</a:t>
            </a:r>
            <a:r>
              <a:rPr lang="en-US" strike="sngStrike" dirty="0"/>
              <a:t>(anal cord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AFBFB5-F271-4D53-80B8-517083EE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614357"/>
            <a:ext cx="2590801" cy="3123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80DE0C-07D6-4FAE-8ED4-6CDBAEFECA5D}"/>
              </a:ext>
            </a:extLst>
          </p:cNvPr>
          <p:cNvSpPr/>
          <p:nvPr/>
        </p:nvSpPr>
        <p:spPr>
          <a:xfrm>
            <a:off x="1015856" y="5087824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Chapter 420, Section 420.031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,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79D9B2-AEA2-473A-AFC3-F242EA9970B1}"/>
              </a:ext>
            </a:extLst>
          </p:cNvPr>
          <p:cNvCxnSpPr/>
          <p:nvPr/>
        </p:nvCxnSpPr>
        <p:spPr>
          <a:xfrm>
            <a:off x="1524000" y="5784209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A0B071-D4E2-4B71-80D6-48EC93EFA73D}"/>
              </a:ext>
            </a:extLst>
          </p:cNvPr>
          <p:cNvSpPr txBox="1"/>
          <p:nvPr/>
        </p:nvSpPr>
        <p:spPr>
          <a:xfrm>
            <a:off x="1015856" y="4681832"/>
            <a:ext cx="202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Evicdnet</a:t>
            </a:r>
            <a:r>
              <a:rPr lang="en-US" dirty="0"/>
              <a:t> </a:t>
            </a:r>
            <a:r>
              <a:rPr lang="en-US" dirty="0" err="1"/>
              <a:t>Colllection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124247-4365-437A-8733-646AEA1BAE54}"/>
              </a:ext>
            </a:extLst>
          </p:cNvPr>
          <p:cNvSpPr txBox="1"/>
          <p:nvPr/>
        </p:nvSpPr>
        <p:spPr>
          <a:xfrm>
            <a:off x="4013056" y="4474453"/>
            <a:ext cx="541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MARY[1,0].</a:t>
            </a:r>
            <a:r>
              <a:rPr lang="en-US" strike="sngStrike" dirty="0" err="1"/>
              <a:t>marx</a:t>
            </a:r>
            <a:r>
              <a:rPr lang="en-US" strike="sngStrike" dirty="0"/>
              <a:t>(</a:t>
            </a:r>
            <a:r>
              <a:rPr lang="en-US" strike="sngStrike" dirty="0" err="1"/>
              <a:t>denise</a:t>
            </a:r>
            <a:r>
              <a:rPr lang="en-US" strike="sngStrike" dirty="0"/>
              <a:t> </a:t>
            </a:r>
            <a:r>
              <a:rPr lang="en-US" strike="sngStrike" dirty="0" err="1"/>
              <a:t>appel</a:t>
            </a:r>
            <a:r>
              <a:rPr lang="en-US" strike="sngStrike" dirty="0"/>
              <a:t> </a:t>
            </a:r>
            <a:r>
              <a:rPr lang="en-US" strike="sngStrike" dirty="0" err="1"/>
              <a:t>danie</a:t>
            </a:r>
            <a:r>
              <a:rPr lang="en-US" strike="sngStrike" dirty="0"/>
              <a:t> “</a:t>
            </a:r>
            <a:r>
              <a:rPr lang="en-US" strike="sngStrike" dirty="0" err="1"/>
              <a:t>rosset</a:t>
            </a:r>
            <a:r>
              <a:rPr lang="en-US" strike="sngStrike" dirty="0"/>
              <a:t>; anal hole”)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D1052E-61F4-4275-A7BC-A7F291828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53" y="3724169"/>
            <a:ext cx="450294" cy="45029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44929F-EBDE-4CEA-86EE-ABBD35E67DCA}"/>
              </a:ext>
            </a:extLst>
          </p:cNvPr>
          <p:cNvCxnSpPr/>
          <p:nvPr/>
        </p:nvCxnSpPr>
        <p:spPr>
          <a:xfrm>
            <a:off x="10282498" y="3724169"/>
            <a:ext cx="906202" cy="75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A23D30-E53B-4CEF-A7FF-65ED1A23D44C}"/>
              </a:ext>
            </a:extLst>
          </p:cNvPr>
          <p:cNvSpPr txBox="1"/>
          <p:nvPr/>
        </p:nvSpPr>
        <p:spPr>
          <a:xfrm>
            <a:off x="4626748" y="4733996"/>
            <a:ext cx="280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DEA(</a:t>
            </a:r>
            <a:r>
              <a:rPr lang="en-US" strike="sngStrike" dirty="0" err="1"/>
              <a:t>mdma</a:t>
            </a:r>
            <a:r>
              <a:rPr lang="en-US" dirty="0"/>
              <a:t>, </a:t>
            </a:r>
            <a:r>
              <a:rPr lang="en-US" strike="sngStrike" dirty="0"/>
              <a:t>apple cook </a:t>
            </a:r>
            <a:r>
              <a:rPr lang="en-US" strike="sngStrike" dirty="0" err="1"/>
              <a:t>dre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D2C890-68A5-4080-8681-33341D348B84}"/>
              </a:ext>
            </a:extLst>
          </p:cNvPr>
          <p:cNvCxnSpPr/>
          <p:nvPr/>
        </p:nvCxnSpPr>
        <p:spPr>
          <a:xfrm flipH="1" flipV="1">
            <a:off x="4832499" y="4659119"/>
            <a:ext cx="103085" cy="20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9D01860-4F0C-4A46-BB5A-CBBED064D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732" y="6032880"/>
            <a:ext cx="2503969" cy="42520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646E7D-61A7-4246-B6CC-35D12DB2221B}"/>
              </a:ext>
            </a:extLst>
          </p:cNvPr>
          <p:cNvCxnSpPr/>
          <p:nvPr/>
        </p:nvCxnSpPr>
        <p:spPr>
          <a:xfrm>
            <a:off x="1600200" y="6304909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52BC9B54-C45B-450A-9033-BBA28CDF8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942" y="6438472"/>
            <a:ext cx="2419350" cy="42862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3186B2-9AA4-433A-8AB8-7CB0B985AC2F}"/>
              </a:ext>
            </a:extLst>
          </p:cNvPr>
          <p:cNvCxnSpPr/>
          <p:nvPr/>
        </p:nvCxnSpPr>
        <p:spPr>
          <a:xfrm>
            <a:off x="1790700" y="6652784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74FA5B-C5BB-4946-8F7E-C935ED3CBFA9}"/>
              </a:ext>
            </a:extLst>
          </p:cNvPr>
          <p:cNvSpPr txBox="1"/>
          <p:nvPr/>
        </p:nvSpPr>
        <p:spPr>
          <a:xfrm>
            <a:off x="967440" y="1364356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HOMCIDE:LUX:COINTOWN</a:t>
            </a:r>
          </a:p>
          <a:p>
            <a:r>
              <a:rPr lang="en-US" dirty="0"/>
              <a:t>HOMCE:IS-A-BELL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5E6C30-CF23-42E3-A8A6-DCF717C869F7}"/>
              </a:ext>
            </a:extLst>
          </p:cNvPr>
          <p:cNvSpPr/>
          <p:nvPr/>
        </p:nvSpPr>
        <p:spPr>
          <a:xfrm>
            <a:off x="1064444" y="3060122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strike="sngStrike" dirty="0" err="1">
                <a:solidFill>
                  <a:srgbClr val="202124"/>
                </a:solidFill>
                <a:effectLst/>
                <a:latin typeface="Google Sans"/>
              </a:rPr>
              <a:t>Quellfisch</a:t>
            </a:r>
            <a:r>
              <a:rPr lang="en-US" b="0" i="0" strike="sng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b="0" i="0" strike="sngStrike" dirty="0" err="1">
                <a:solidFill>
                  <a:srgbClr val="202124"/>
                </a:solidFill>
                <a:effectLst/>
                <a:latin typeface="Google Sans"/>
              </a:rPr>
              <a:t>Bruchsal</a:t>
            </a:r>
            <a:endParaRPr lang="en-US" b="0" i="0" strike="sngStrike" dirty="0">
              <a:solidFill>
                <a:srgbClr val="202124"/>
              </a:solidFill>
              <a:effectLst/>
              <a:latin typeface="Google Sa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C88B4CD-05DB-4573-86B8-1F4A28EDEF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17" y="2449952"/>
            <a:ext cx="1022350" cy="57597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7F2B0CD-576A-4C39-87BA-88B42E4E799A}"/>
              </a:ext>
            </a:extLst>
          </p:cNvPr>
          <p:cNvSpPr txBox="1"/>
          <p:nvPr/>
        </p:nvSpPr>
        <p:spPr>
          <a:xfrm>
            <a:off x="1071051" y="204155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Business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DF3A9DE-4BB8-4A6B-9C91-63AAB40A4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86" y="2463541"/>
            <a:ext cx="979386" cy="54879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1423639-ED81-4FF6-8F64-76576DB851DC}"/>
              </a:ext>
            </a:extLst>
          </p:cNvPr>
          <p:cNvSpPr/>
          <p:nvPr/>
        </p:nvSpPr>
        <p:spPr>
          <a:xfrm>
            <a:off x="1172281" y="2571417"/>
            <a:ext cx="2218767" cy="66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187031-B11E-4743-B320-048A8FE50D2C}"/>
              </a:ext>
            </a:extLst>
          </p:cNvPr>
          <p:cNvSpPr/>
          <p:nvPr/>
        </p:nvSpPr>
        <p:spPr>
          <a:xfrm>
            <a:off x="978155" y="1947927"/>
            <a:ext cx="16818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https://quellfisch-bruchsal.de/#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869605-C6D7-4328-8935-C51EDA887737}"/>
              </a:ext>
            </a:extLst>
          </p:cNvPr>
          <p:cNvSpPr txBox="1"/>
          <p:nvPr/>
        </p:nvSpPr>
        <p:spPr>
          <a:xfrm>
            <a:off x="495493" y="113521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4A59EC-6055-419B-A0B7-DBEF27B55E6C}"/>
              </a:ext>
            </a:extLst>
          </p:cNvPr>
          <p:cNvCxnSpPr>
            <a:stCxn id="53" idx="2"/>
            <a:endCxn id="49" idx="1"/>
          </p:cNvCxnSpPr>
          <p:nvPr/>
        </p:nvCxnSpPr>
        <p:spPr>
          <a:xfrm>
            <a:off x="838696" y="1504547"/>
            <a:ext cx="232355" cy="72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B90DCE-E5E4-41A0-B42A-57D8478310AD}"/>
              </a:ext>
            </a:extLst>
          </p:cNvPr>
          <p:cNvSpPr txBox="1"/>
          <p:nvPr/>
        </p:nvSpPr>
        <p:spPr>
          <a:xfrm>
            <a:off x="4282340" y="1364356"/>
            <a:ext cx="413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PAUL.FBI:KIDNAPPIG.nonPoliceReloiuNSA</a:t>
            </a:r>
            <a:r>
              <a:rPr lang="en-US" dirty="0"/>
              <a:t>(</a:t>
            </a:r>
          </a:p>
          <a:p>
            <a:r>
              <a:rPr lang="en-US" dirty="0"/>
              <a:t>41.</a:t>
            </a:r>
            <a:r>
              <a:rPr lang="en-US" sz="800" strike="sngStrike" dirty="0"/>
              <a:t>Pitures of 6 </a:t>
            </a:r>
            <a:r>
              <a:rPr lang="en-US" sz="800" strike="sngStrike" dirty="0" err="1"/>
              <a:t>jeuse</a:t>
            </a:r>
            <a:r>
              <a:rPr lang="en-US" sz="800" strike="sngStrike" dirty="0"/>
              <a:t> fix, </a:t>
            </a:r>
            <a:r>
              <a:rPr lang="en-US" sz="800" strike="sngStrike" dirty="0" err="1"/>
              <a:t>andy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paul</a:t>
            </a:r>
            <a:r>
              <a:rPr lang="en-US" sz="800" strike="sngStrike" dirty="0"/>
              <a:t> DSLR</a:t>
            </a:r>
            <a:r>
              <a:rPr lang="en-US" dirty="0"/>
              <a:t> 2010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A36E363-27F1-4E0D-B1C0-E2F5B3F5B1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4153" y="1635935"/>
            <a:ext cx="1041994" cy="298643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1CBA319-206F-43DC-A300-AA31924489F5}"/>
              </a:ext>
            </a:extLst>
          </p:cNvPr>
          <p:cNvCxnSpPr/>
          <p:nvPr/>
        </p:nvCxnSpPr>
        <p:spPr>
          <a:xfrm>
            <a:off x="3390900" y="1493355"/>
            <a:ext cx="495300" cy="36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D2832A95-00C4-4DC3-8708-CB260E3640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899" y="1856118"/>
            <a:ext cx="1323087" cy="188505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8C311F-244B-482A-90F5-E4394B76DAEC}"/>
              </a:ext>
            </a:extLst>
          </p:cNvPr>
          <p:cNvCxnSpPr/>
          <p:nvPr/>
        </p:nvCxnSpPr>
        <p:spPr>
          <a:xfrm flipV="1">
            <a:off x="3047525" y="1872520"/>
            <a:ext cx="2057875" cy="14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7020C5-20FE-4D7A-9A99-E21881C346E5}"/>
              </a:ext>
            </a:extLst>
          </p:cNvPr>
          <p:cNvCxnSpPr/>
          <p:nvPr/>
        </p:nvCxnSpPr>
        <p:spPr>
          <a:xfrm>
            <a:off x="2831219" y="1749911"/>
            <a:ext cx="711606" cy="2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51C4D7-E0A0-4E7C-A363-81C211884310}"/>
              </a:ext>
            </a:extLst>
          </p:cNvPr>
          <p:cNvSpPr txBox="1"/>
          <p:nvPr/>
        </p:nvSpPr>
        <p:spPr>
          <a:xfrm>
            <a:off x="8751386" y="1235076"/>
            <a:ext cx="2408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 §187.PREA.FARM</a:t>
            </a:r>
          </a:p>
          <a:p>
            <a:r>
              <a:rPr lang="en-US" b="1" dirty="0"/>
              <a:t>HOMCEI:CHANZOR</a:t>
            </a:r>
          </a:p>
          <a:p>
            <a:r>
              <a:rPr lang="en-US" b="1" dirty="0"/>
              <a:t>VP GERMANY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DEC219-38F1-4DEC-88FB-56CB6D9307EC}"/>
              </a:ext>
            </a:extLst>
          </p:cNvPr>
          <p:cNvSpPr/>
          <p:nvPr/>
        </p:nvSpPr>
        <p:spPr>
          <a:xfrm>
            <a:off x="7993883" y="4186432"/>
            <a:ext cx="1935145" cy="9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C8FB1A7-BDB7-4F85-9CE0-BB360B212D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95" y="4733055"/>
            <a:ext cx="275753" cy="3250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E0D7F9C-0177-4492-9F4E-C943972C1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51" y="4749313"/>
            <a:ext cx="266700" cy="26670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F1AD8A-76FD-4F7F-BD9F-322B1B91A87C}"/>
              </a:ext>
            </a:extLst>
          </p:cNvPr>
          <p:cNvCxnSpPr/>
          <p:nvPr/>
        </p:nvCxnSpPr>
        <p:spPr>
          <a:xfrm flipV="1">
            <a:off x="3886200" y="4733055"/>
            <a:ext cx="946299" cy="185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95F5BB1-BDD2-47FA-9A63-95B9C23CDA95}"/>
              </a:ext>
            </a:extLst>
          </p:cNvPr>
          <p:cNvSpPr txBox="1"/>
          <p:nvPr/>
        </p:nvSpPr>
        <p:spPr>
          <a:xfrm>
            <a:off x="3173802" y="4579804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70B7BF9-E27A-4E6C-93B3-322AD01111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6769" y="6349042"/>
            <a:ext cx="2786063" cy="32123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91B9CC-F753-4D8D-A16B-46E642ABEC69}"/>
              </a:ext>
            </a:extLst>
          </p:cNvPr>
          <p:cNvCxnSpPr/>
          <p:nvPr/>
        </p:nvCxnSpPr>
        <p:spPr>
          <a:xfrm>
            <a:off x="5449130" y="656616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7FFB37-105D-4FD1-87E1-92841879EF30}"/>
              </a:ext>
            </a:extLst>
          </p:cNvPr>
          <p:cNvSpPr txBox="1"/>
          <p:nvPr/>
        </p:nvSpPr>
        <p:spPr>
          <a:xfrm>
            <a:off x="5114421" y="6064222"/>
            <a:ext cx="784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SQ.COELMAN.PENTAGON</a:t>
            </a:r>
            <a:r>
              <a:rPr lang="en-US" strike="sngStrike" dirty="0" err="1"/>
              <a:t>.emea</a:t>
            </a:r>
            <a:r>
              <a:rPr lang="en-US" strike="sngStrike" dirty="0"/>
              <a:t>.(BASEF</a:t>
            </a:r>
            <a:r>
              <a:rPr lang="en-US" dirty="0"/>
              <a:t>HOCMIE:JEUSE:HOCME:PTER:HOMEPPTER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D695BD-D2E0-4A32-9E00-77501E2266D4}"/>
              </a:ext>
            </a:extLst>
          </p:cNvPr>
          <p:cNvSpPr txBox="1"/>
          <p:nvPr/>
        </p:nvSpPr>
        <p:spPr>
          <a:xfrm>
            <a:off x="5473878" y="5955753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Intenala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busine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christana</a:t>
            </a:r>
            <a:endParaRPr lang="en-US" sz="800" strike="sngStrik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59D8CA-7F82-405F-9514-739561BA783E}"/>
              </a:ext>
            </a:extLst>
          </p:cNvPr>
          <p:cNvSpPr txBox="1"/>
          <p:nvPr/>
        </p:nvSpPr>
        <p:spPr>
          <a:xfrm>
            <a:off x="8453152" y="5047300"/>
            <a:ext cx="309533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CPVA.VIRGINAA.nonPiceRourte</a:t>
            </a:r>
            <a:endParaRPr lang="en-US" dirty="0"/>
          </a:p>
          <a:p>
            <a:r>
              <a:rPr lang="en-US" sz="1100" strike="sngStrike" dirty="0"/>
              <a:t>To pick up fish for dinner of all </a:t>
            </a:r>
            <a:r>
              <a:rPr lang="en-US" sz="1100" strike="sngStrike" dirty="0" err="1"/>
              <a:t>wielands</a:t>
            </a:r>
            <a:endParaRPr lang="en-US" sz="1100" strike="sngStrike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9EF98B-AAE3-4F6C-BF5F-71B68196B242}"/>
              </a:ext>
            </a:extLst>
          </p:cNvPr>
          <p:cNvCxnSpPr/>
          <p:nvPr/>
        </p:nvCxnSpPr>
        <p:spPr>
          <a:xfrm>
            <a:off x="8178548" y="5614357"/>
            <a:ext cx="3554604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89C43C-DA89-4C7B-BEE1-0AF0B9D742D4}"/>
              </a:ext>
            </a:extLst>
          </p:cNvPr>
          <p:cNvSpPr txBox="1"/>
          <p:nvPr/>
        </p:nvSpPr>
        <p:spPr>
          <a:xfrm>
            <a:off x="8394666" y="4835427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 </a:t>
            </a:r>
            <a:r>
              <a:rPr lang="en-US" b="1" dirty="0"/>
              <a:t>v2.FBI:KIDNAPPING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934BF2-66FC-4A1C-844B-4891AA4DA87A}"/>
              </a:ext>
            </a:extLst>
          </p:cNvPr>
          <p:cNvSpPr/>
          <p:nvPr/>
        </p:nvSpPr>
        <p:spPr>
          <a:xfrm>
            <a:off x="10829647" y="3060122"/>
            <a:ext cx="450294" cy="4566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8F60F9B-C45A-49F9-AC35-0E2DF1EAEDE9}"/>
              </a:ext>
            </a:extLst>
          </p:cNvPr>
          <p:cNvCxnSpPr/>
          <p:nvPr/>
        </p:nvCxnSpPr>
        <p:spPr>
          <a:xfrm flipV="1">
            <a:off x="10113115" y="3363195"/>
            <a:ext cx="662578" cy="6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DD1AB66D-D37A-4621-94BA-2C3F66712B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8700" y="2553071"/>
            <a:ext cx="762000" cy="52387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4D15642-7319-4884-9E00-F06CC5893A94}"/>
              </a:ext>
            </a:extLst>
          </p:cNvPr>
          <p:cNvSpPr txBox="1"/>
          <p:nvPr/>
        </p:nvSpPr>
        <p:spPr>
          <a:xfrm>
            <a:off x="10770961" y="315112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>
                <a:solidFill>
                  <a:schemeClr val="bg1"/>
                </a:solidFill>
              </a:rPr>
              <a:t>ASSHOLE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E586802-40F4-4F2B-BB15-057FD0A7614A}"/>
              </a:ext>
            </a:extLst>
          </p:cNvPr>
          <p:cNvCxnSpPr/>
          <p:nvPr/>
        </p:nvCxnSpPr>
        <p:spPr>
          <a:xfrm>
            <a:off x="11279941" y="2438400"/>
            <a:ext cx="670759" cy="85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4FC1F75-2562-4685-BA9A-AA463B7CCC24}"/>
              </a:ext>
            </a:extLst>
          </p:cNvPr>
          <p:cNvSpPr txBox="1"/>
          <p:nvPr/>
        </p:nvSpPr>
        <p:spPr>
          <a:xfrm>
            <a:off x="4558165" y="2241899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VIRING</a:t>
            </a:r>
            <a:r>
              <a:rPr lang="en-US" strike="sngStrike" dirty="0"/>
              <a:t>(</a:t>
            </a:r>
            <a:r>
              <a:rPr lang="en-US" strike="sngStrike" dirty="0" err="1"/>
              <a:t>ibm</a:t>
            </a:r>
            <a:r>
              <a:rPr lang="en-US" dirty="0"/>
              <a:t>):</a:t>
            </a:r>
            <a:r>
              <a:rPr lang="en-US" sz="900" strike="sngStrike" dirty="0" err="1"/>
              <a:t>Freud.mother.picture.pating</a:t>
            </a:r>
            <a:endParaRPr lang="en-US" sz="900" strike="sngStrike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4C868B-7DEF-44E3-AE45-CE85693BE75B}"/>
              </a:ext>
            </a:extLst>
          </p:cNvPr>
          <p:cNvSpPr/>
          <p:nvPr/>
        </p:nvSpPr>
        <p:spPr>
          <a:xfrm>
            <a:off x="278819" y="3402776"/>
            <a:ext cx="2247603" cy="20691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ID, ID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D08B3B-D653-4862-A912-800C73016552}"/>
              </a:ext>
            </a:extLst>
          </p:cNvPr>
          <p:cNvSpPr txBox="1"/>
          <p:nvPr/>
        </p:nvSpPr>
        <p:spPr>
          <a:xfrm>
            <a:off x="673975" y="4485513"/>
            <a:ext cx="18998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Killed 87 people ID2 </a:t>
            </a:r>
            <a:r>
              <a:rPr lang="en-US" sz="800" strike="sngStrike" dirty="0" err="1"/>
              <a:t>takeing</a:t>
            </a:r>
            <a:r>
              <a:rPr lang="en-US" sz="800" strike="sngStrike" dirty="0"/>
              <a:t> care of them</a:t>
            </a:r>
          </a:p>
        </p:txBody>
      </p:sp>
    </p:spTree>
    <p:extLst>
      <p:ext uri="{BB962C8B-B14F-4D97-AF65-F5344CB8AC3E}">
        <p14:creationId xmlns:p14="http://schemas.microsoft.com/office/powerpoint/2010/main" val="143894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9B68C-783B-4919-BC56-86A6C563C3BF}"/>
              </a:ext>
            </a:extLst>
          </p:cNvPr>
          <p:cNvSpPr/>
          <p:nvPr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64EEE-404E-4383-AD66-2E7F36ABC203}"/>
              </a:ext>
            </a:extLst>
          </p:cNvPr>
          <p:cNvSpPr/>
          <p:nvPr/>
        </p:nvSpPr>
        <p:spPr>
          <a:xfrm>
            <a:off x="58723" y="838899"/>
            <a:ext cx="12133277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88597-7AAD-4C5C-850D-EF39F8BA509B}"/>
              </a:ext>
            </a:extLst>
          </p:cNvPr>
          <p:cNvSpPr/>
          <p:nvPr/>
        </p:nvSpPr>
        <p:spPr>
          <a:xfrm>
            <a:off x="0" y="1073791"/>
            <a:ext cx="12192000" cy="106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D25C36-C047-4605-9144-83EB4D1FA79C}"/>
              </a:ext>
            </a:extLst>
          </p:cNvPr>
          <p:cNvSpPr/>
          <p:nvPr/>
        </p:nvSpPr>
        <p:spPr>
          <a:xfrm>
            <a:off x="278819" y="3402776"/>
            <a:ext cx="2247603" cy="20691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ID, 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5C569-FDE6-40A5-A7D7-F6C4C57B6075}"/>
              </a:ext>
            </a:extLst>
          </p:cNvPr>
          <p:cNvSpPr txBox="1"/>
          <p:nvPr/>
        </p:nvSpPr>
        <p:spPr>
          <a:xfrm>
            <a:off x="673975" y="4485513"/>
            <a:ext cx="18998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Killed 87 people ID2 </a:t>
            </a:r>
            <a:r>
              <a:rPr lang="en-US" sz="800" strike="sngStrike" dirty="0" err="1"/>
              <a:t>takeing</a:t>
            </a:r>
            <a:r>
              <a:rPr lang="en-US" sz="800" strike="sngStrike" dirty="0"/>
              <a:t> care of them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06E22-6EF7-4D8C-B831-9BB6BC1201DC}"/>
              </a:ext>
            </a:extLst>
          </p:cNvPr>
          <p:cNvSpPr txBox="1"/>
          <p:nvPr/>
        </p:nvSpPr>
        <p:spPr>
          <a:xfrm>
            <a:off x="2806700" y="3048000"/>
            <a:ext cx="413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FBI.KIDNAPPIGN.v2   silence   bad guy eval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E7C6D-FBC2-4A34-BD4A-2DB105BACFEE}"/>
              </a:ext>
            </a:extLst>
          </p:cNvPr>
          <p:cNvCxnSpPr/>
          <p:nvPr/>
        </p:nvCxnSpPr>
        <p:spPr>
          <a:xfrm>
            <a:off x="4813300" y="3263900"/>
            <a:ext cx="157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9B68C-783B-4919-BC56-86A6C563C3BF}"/>
              </a:ext>
            </a:extLst>
          </p:cNvPr>
          <p:cNvSpPr/>
          <p:nvPr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64EEE-404E-4383-AD66-2E7F36ABC203}"/>
              </a:ext>
            </a:extLst>
          </p:cNvPr>
          <p:cNvSpPr/>
          <p:nvPr/>
        </p:nvSpPr>
        <p:spPr>
          <a:xfrm>
            <a:off x="58723" y="838899"/>
            <a:ext cx="12133277" cy="234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88597-7AAD-4C5C-850D-EF39F8BA509B}"/>
              </a:ext>
            </a:extLst>
          </p:cNvPr>
          <p:cNvSpPr/>
          <p:nvPr/>
        </p:nvSpPr>
        <p:spPr>
          <a:xfrm>
            <a:off x="0" y="1073791"/>
            <a:ext cx="12192000" cy="1069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382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Custom-tc-cen11</dc:creator>
  <cp:lastModifiedBy>Custom-tc-cen11</cp:lastModifiedBy>
  <cp:revision>8</cp:revision>
  <dcterms:created xsi:type="dcterms:W3CDTF">2023-06-24T21:21:08Z</dcterms:created>
  <dcterms:modified xsi:type="dcterms:W3CDTF">2023-06-24T22:20:37Z</dcterms:modified>
</cp:coreProperties>
</file>