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F1AF-EDC2-4032-908A-996C0386F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DD636-6E86-4EEA-B2BA-8C1B2E500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8DCD-F96D-4FB0-897F-582CF1A2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467E-65A9-495A-BC02-31110039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D546-6C76-4FC7-9D58-7E2EB9C1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F64C-2E0B-4F40-A349-C199E48B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445F7-F36F-4082-89C2-B345C9B1A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078B-19D7-4DB5-9255-25921BC9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72B5-0C37-4F6E-93C0-2305ADB8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9E62-3341-482D-A696-023D9862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23220-BE62-49B2-989E-F2A66AC8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75FFD-65AF-4A1E-A13A-DF0A181E5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7C99-3F66-4170-AF4F-DBF6A52B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40E3-282A-4C35-A2B9-1EA1555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34B9-6070-4065-93DF-788A807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432E-8D26-4681-A622-8B859E2F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ED2B-9932-4BEC-8892-7F5094D8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7DFC-4EB3-4DD9-A58D-6A1D0CED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90BE-79FC-42B2-B9EE-101D563A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7001-BF0C-4721-B403-1ED2AF2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7-0147-46B1-90CE-68242491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351E-F79B-41A3-AEC3-CA115B7E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1F91-BA82-491C-A6FD-2CEE3CC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6ED3-7CF5-471F-983E-CEA9ABA9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92B3-FCDB-43CF-9EBC-D7FC59D6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A8FA-1154-4373-9F09-FE425980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69E9-8068-477D-9691-349F96CB4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CD758-2215-45BD-9AC1-53D11B26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CCF6-B8B3-4B4E-8FB6-79EB2AA1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08E77-B32A-47B6-B935-92256CA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A666C-EB02-4D84-9B10-8F38215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14AD-B0CF-475C-96BF-26046931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F79B-D43B-45A5-B373-374AEB38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7951-6BB6-49EF-9170-3F6DBACB6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1B9AF-E806-4A78-B396-8FB0D17E4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8A5D9-8473-434A-A618-992AD8451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B4C9-2B4B-4F9A-8B20-AD551233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9612B-472F-49B5-8BAA-47AECB03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BEF30-14A1-415E-9EFF-A9DDFB3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A83B-8795-406A-8503-3F1759C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35F4C-7079-441E-BFD6-1B9BBFAB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30A77-84B4-4F7F-BBFC-1AE5F755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9B4A-23E9-477B-9466-E800667A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6D367-7E08-4022-B798-F8DB776A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C3C7D-308B-4488-A372-6574EFB9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DA87-E866-4BF1-A4D1-FBE13003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F050-9981-4ED4-8B75-FF4742C3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3CF0-36AA-421A-8E20-D779E801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62EB-9E25-4594-9501-08A34ED57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D60E5-10D5-4B38-8A33-B52D1FC7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C853-CE09-4889-9333-EB1BE21E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E817-4035-4A2A-B5D3-96908482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59D4-B5F9-4A96-ACFF-38C24A4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448EF-D7C6-4459-9D2A-3B8077E42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5F90-8AFB-45AE-8232-B387DB20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DBD6-5A54-42CA-8666-966D3485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3F238-0B34-4C98-B9A5-443990EA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9E686-D7A4-4EE9-B344-5B56C1B1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19510-0053-44DE-8889-06BBBAA3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94DF-162B-404E-A0DD-54FBDEE8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254-E74A-4C48-BF94-283E1326E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1F53-AFD5-4260-AAE6-5CD22D023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C8ED-B96D-44D7-9174-8346D0CAB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F54AF-D4B2-4C11-8F8A-8E3C7EC66F4B}"/>
              </a:ext>
            </a:extLst>
          </p:cNvPr>
          <p:cNvSpPr/>
          <p:nvPr/>
        </p:nvSpPr>
        <p:spPr>
          <a:xfrm>
            <a:off x="1866927" y="1614437"/>
            <a:ext cx="1560352" cy="3439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STANFORD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BC7AD-2BF8-4FEF-ACB5-CD425991A84C}"/>
              </a:ext>
            </a:extLst>
          </p:cNvPr>
          <p:cNvSpPr txBox="1"/>
          <p:nvPr/>
        </p:nvSpPr>
        <p:spPr>
          <a:xfrm>
            <a:off x="318875" y="1567636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ATOMICCLOCK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5D15E-3E69-4094-9467-AB5B60A16472}"/>
              </a:ext>
            </a:extLst>
          </p:cNvPr>
          <p:cNvSpPr txBox="1"/>
          <p:nvPr/>
        </p:nvSpPr>
        <p:spPr>
          <a:xfrm>
            <a:off x="3427279" y="161443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BBE26-6F59-4A83-B9FA-3F06712503D0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28B6B3-8A8D-4C0B-B3B0-F3401960F831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03FB6E-92B5-47EB-826B-D7CBA4414600}"/>
              </a:ext>
            </a:extLst>
          </p:cNvPr>
          <p:cNvSpPr/>
          <p:nvPr/>
        </p:nvSpPr>
        <p:spPr>
          <a:xfrm>
            <a:off x="6164588" y="2221979"/>
            <a:ext cx="5651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https://statutes.capitol.texas.gov/Docs/PE/htm/PE.43.htm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19F4C-68A2-439C-B95D-A3F6AC03F930}"/>
              </a:ext>
            </a:extLst>
          </p:cNvPr>
          <p:cNvSpPr/>
          <p:nvPr/>
        </p:nvSpPr>
        <p:spPr>
          <a:xfrm>
            <a:off x="1601937" y="2221979"/>
            <a:ext cx="2847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Google Sans"/>
              </a:rPr>
              <a:t>California Penal Code </a:t>
            </a:r>
            <a:r>
              <a:rPr lang="it-IT" b="0" i="0" dirty="0">
                <a:solidFill>
                  <a:srgbClr val="040C28"/>
                </a:solidFill>
                <a:effectLst/>
                <a:latin typeface="Google Sans"/>
              </a:rPr>
              <a:t>647(b)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0FF6B8-DAF4-422C-A8CB-92D3605A582D}"/>
              </a:ext>
            </a:extLst>
          </p:cNvPr>
          <p:cNvCxnSpPr/>
          <p:nvPr/>
        </p:nvCxnSpPr>
        <p:spPr>
          <a:xfrm flipV="1">
            <a:off x="2114026" y="2591311"/>
            <a:ext cx="3179427" cy="141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4C5115-22EA-4985-9A94-7170F46DAC99}"/>
              </a:ext>
            </a:extLst>
          </p:cNvPr>
          <p:cNvCxnSpPr>
            <a:cxnSpLocks/>
          </p:cNvCxnSpPr>
          <p:nvPr/>
        </p:nvCxnSpPr>
        <p:spPr>
          <a:xfrm>
            <a:off x="5402510" y="2650921"/>
            <a:ext cx="1174459" cy="100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3A4DEAB-96C1-41F2-BF28-3D58A600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03472" y="3527890"/>
            <a:ext cx="977107" cy="70645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239E31-B8D8-4A90-8988-0DE10B649FAA}"/>
              </a:ext>
            </a:extLst>
          </p:cNvPr>
          <p:cNvCxnSpPr>
            <a:cxnSpLocks/>
          </p:cNvCxnSpPr>
          <p:nvPr/>
        </p:nvCxnSpPr>
        <p:spPr>
          <a:xfrm>
            <a:off x="6690010" y="3387055"/>
            <a:ext cx="1346643" cy="879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D03E30-EBA4-4203-AFDE-EFC39B3D303C}"/>
              </a:ext>
            </a:extLst>
          </p:cNvPr>
          <p:cNvSpPr txBox="1"/>
          <p:nvPr/>
        </p:nvSpPr>
        <p:spPr>
          <a:xfrm>
            <a:off x="5050172" y="22732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C35E1F-EAD7-4A71-BAA1-3E7033930B0A}"/>
              </a:ext>
            </a:extLst>
          </p:cNvPr>
          <p:cNvCxnSpPr>
            <a:cxnSpLocks/>
          </p:cNvCxnSpPr>
          <p:nvPr/>
        </p:nvCxnSpPr>
        <p:spPr>
          <a:xfrm>
            <a:off x="8036653" y="3664671"/>
            <a:ext cx="947536" cy="4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9285C7-E69A-4AC2-A777-5575AFB97C39}"/>
              </a:ext>
            </a:extLst>
          </p:cNvPr>
          <p:cNvSpPr/>
          <p:nvPr/>
        </p:nvSpPr>
        <p:spPr>
          <a:xfrm>
            <a:off x="8585970" y="2870371"/>
            <a:ext cx="11744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2017</a:t>
            </a:r>
          </a:p>
        </p:txBody>
      </p:sp>
      <p:pic>
        <p:nvPicPr>
          <p:cNvPr id="1026" name="Picture 2" descr="Eric Ludwig — Chief Financial Officer, Chief Operating Officer and  Executive Vice President at Glu Mobile | Comparably">
            <a:extLst>
              <a:ext uri="{FF2B5EF4-FFF2-40B4-BE49-F238E27FC236}">
                <a16:creationId xmlns:a16="http://schemas.microsoft.com/office/drawing/2014/main" id="{8D5AB421-9D38-4411-A89B-0DBF6705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189" y="3527890"/>
            <a:ext cx="570356" cy="5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DAA383-D3E6-4893-B817-C44C7C230487}"/>
              </a:ext>
            </a:extLst>
          </p:cNvPr>
          <p:cNvCxnSpPr/>
          <p:nvPr/>
        </p:nvCxnSpPr>
        <p:spPr>
          <a:xfrm flipV="1">
            <a:off x="8732939" y="3656284"/>
            <a:ext cx="821606" cy="5780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D5D0-EE95-4DD4-9EA9-7B8EA7307C3E}"/>
              </a:ext>
            </a:extLst>
          </p:cNvPr>
          <p:cNvCxnSpPr>
            <a:cxnSpLocks/>
          </p:cNvCxnSpPr>
          <p:nvPr/>
        </p:nvCxnSpPr>
        <p:spPr>
          <a:xfrm flipV="1">
            <a:off x="6644691" y="3429000"/>
            <a:ext cx="1328835" cy="7266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A3575-794A-4723-8FB2-FED1E4B9CA6E}"/>
              </a:ext>
            </a:extLst>
          </p:cNvPr>
          <p:cNvSpPr/>
          <p:nvPr/>
        </p:nvSpPr>
        <p:spPr>
          <a:xfrm>
            <a:off x="5490385" y="2931383"/>
            <a:ext cx="2823105" cy="3394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SQ.CPVA.TANGO.PREA.187.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7A25A1-107D-4230-9325-30D3C4AE7C1D}"/>
              </a:ext>
            </a:extLst>
          </p:cNvPr>
          <p:cNvSpPr/>
          <p:nvPr/>
        </p:nvSpPr>
        <p:spPr>
          <a:xfrm>
            <a:off x="5515551" y="2597803"/>
            <a:ext cx="2847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California Penal Code 647(b)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66A4B4-812F-4617-A7ED-7248C92F455D}"/>
              </a:ext>
            </a:extLst>
          </p:cNvPr>
          <p:cNvCxnSpPr/>
          <p:nvPr/>
        </p:nvCxnSpPr>
        <p:spPr>
          <a:xfrm flipV="1">
            <a:off x="3615655" y="2147582"/>
            <a:ext cx="0" cy="74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993C55-11D5-4EAA-A3B2-2397E23DB776}"/>
              </a:ext>
            </a:extLst>
          </p:cNvPr>
          <p:cNvCxnSpPr>
            <a:endCxn id="6" idx="2"/>
          </p:cNvCxnSpPr>
          <p:nvPr/>
        </p:nvCxnSpPr>
        <p:spPr>
          <a:xfrm>
            <a:off x="3590488" y="1567636"/>
            <a:ext cx="146331" cy="4161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202AD8-D4F0-4FE7-8E53-5E62FA66F718}"/>
              </a:ext>
            </a:extLst>
          </p:cNvPr>
          <p:cNvCxnSpPr>
            <a:cxnSpLocks/>
          </p:cNvCxnSpPr>
          <p:nvPr/>
        </p:nvCxnSpPr>
        <p:spPr>
          <a:xfrm flipV="1">
            <a:off x="528506" y="2025671"/>
            <a:ext cx="10830188" cy="12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00058A-AE54-452D-A048-4C4D700EB655}"/>
              </a:ext>
            </a:extLst>
          </p:cNvPr>
          <p:cNvCxnSpPr>
            <a:cxnSpLocks/>
          </p:cNvCxnSpPr>
          <p:nvPr/>
        </p:nvCxnSpPr>
        <p:spPr>
          <a:xfrm flipV="1">
            <a:off x="749494" y="4549768"/>
            <a:ext cx="10830188" cy="121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9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2B55E5-8B03-4F44-96EF-D29924A9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77" y="2470558"/>
            <a:ext cx="2779947" cy="19168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D2B261-4EAE-4524-8C5D-328A1C4E1379}"/>
              </a:ext>
            </a:extLst>
          </p:cNvPr>
          <p:cNvCxnSpPr/>
          <p:nvPr/>
        </p:nvCxnSpPr>
        <p:spPr>
          <a:xfrm flipV="1">
            <a:off x="1619075" y="2114026"/>
            <a:ext cx="3171039" cy="252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9288D7-3771-4213-9441-20E28C5A3135}"/>
              </a:ext>
            </a:extLst>
          </p:cNvPr>
          <p:cNvSpPr/>
          <p:nvPr/>
        </p:nvSpPr>
        <p:spPr>
          <a:xfrm>
            <a:off x="1853967" y="1887523"/>
            <a:ext cx="2533475" cy="34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BEA031-579E-459A-9F28-8D23C489A3B6}"/>
              </a:ext>
            </a:extLst>
          </p:cNvPr>
          <p:cNvSpPr/>
          <p:nvPr/>
        </p:nvSpPr>
        <p:spPr>
          <a:xfrm>
            <a:off x="2894202" y="2114026"/>
            <a:ext cx="1728132" cy="2265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10202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B3F2AB-695E-4669-9EAC-487BBB00A4E6}"/>
              </a:ext>
            </a:extLst>
          </p:cNvPr>
          <p:cNvSpPr/>
          <p:nvPr/>
        </p:nvSpPr>
        <p:spPr>
          <a:xfrm>
            <a:off x="665989" y="1647952"/>
            <a:ext cx="5653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ora"/>
              </a:rPr>
              <a:t> Ground test support for the F-16 and F-35 fighter program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2321D3-FBE2-4C24-930F-0E0293E47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9" y="2184400"/>
            <a:ext cx="7110254" cy="400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5BDD5095-3B88-4638-A75D-AB850120B751}"/>
              </a:ext>
            </a:extLst>
          </p:cNvPr>
          <p:cNvSpPr/>
          <p:nvPr/>
        </p:nvSpPr>
        <p:spPr>
          <a:xfrm>
            <a:off x="8077200" y="2527300"/>
            <a:ext cx="3797300" cy="3759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41.CPVA.</a:t>
            </a:r>
            <a:r>
              <a:rPr lang="en-US" sz="9600" dirty="0"/>
              <a:t>G.</a:t>
            </a:r>
            <a:r>
              <a:rPr lang="en-US" sz="900" dirty="0"/>
              <a:t>AVAILALABILITY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B0792F-54FB-4525-8528-A10BFA1C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59492"/>
            <a:ext cx="2135616" cy="21356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1A2FC1-4EC0-4CFC-9D85-88108F290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00" y="5715854"/>
            <a:ext cx="1409700" cy="9380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32C3CD-9499-4AD3-B995-8F670EDF6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6326616"/>
            <a:ext cx="626235" cy="3556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5124667-64E4-4545-BB48-FDFEFCC86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82" y="6307080"/>
            <a:ext cx="377825" cy="377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A040538-5D9F-4E9B-A154-0985BA63C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97" y="6307080"/>
            <a:ext cx="632883" cy="355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50DC1B5-4703-4FE4-90EE-288E8E883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66" y="6385690"/>
            <a:ext cx="355601" cy="19838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FE6804-CD53-49CE-BECD-2B41D0CA0105}"/>
              </a:ext>
            </a:extLst>
          </p:cNvPr>
          <p:cNvCxnSpPr>
            <a:cxnSpLocks/>
          </p:cNvCxnSpPr>
          <p:nvPr/>
        </p:nvCxnSpPr>
        <p:spPr>
          <a:xfrm>
            <a:off x="1151997" y="6537609"/>
            <a:ext cx="29972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AAAC98E-F102-4D5F-A936-EBC21A6ED1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441" y="6106024"/>
            <a:ext cx="117083" cy="1804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C722E2E-242A-46F9-87B2-2F8E76B8547B}"/>
              </a:ext>
            </a:extLst>
          </p:cNvPr>
          <p:cNvSpPr txBox="1"/>
          <p:nvPr/>
        </p:nvSpPr>
        <p:spPr>
          <a:xfrm>
            <a:off x="11582400" y="6040558"/>
            <a:ext cx="611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CVS </a:t>
            </a:r>
            <a:r>
              <a:rPr lang="en-US" sz="800" dirty="0" err="1"/>
              <a:t>Tiovli</a:t>
            </a:r>
            <a:r>
              <a:rPr lang="en-US" sz="800" dirty="0"/>
              <a:t> </a:t>
            </a:r>
          </a:p>
          <a:p>
            <a:r>
              <a:rPr lang="en-US" sz="800" dirty="0"/>
              <a:t>C.A.R.E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3AF502A-4DB7-4D06-9204-400B0331A2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4500" y="6078806"/>
            <a:ext cx="254000" cy="254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CAD0C27-E292-48FD-AA6B-065B8D00EA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122" y="5941585"/>
            <a:ext cx="264221" cy="26422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F39315-D9E9-4DF6-832F-C32CB1A3F937}"/>
              </a:ext>
            </a:extLst>
          </p:cNvPr>
          <p:cNvCxnSpPr/>
          <p:nvPr/>
        </p:nvCxnSpPr>
        <p:spPr>
          <a:xfrm>
            <a:off x="11659332" y="6000821"/>
            <a:ext cx="749300" cy="2856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39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C64DE7-251A-4335-9228-FD0308A8C5C5}"/>
              </a:ext>
            </a:extLst>
          </p:cNvPr>
          <p:cNvCxnSpPr/>
          <p:nvPr/>
        </p:nvCxnSpPr>
        <p:spPr>
          <a:xfrm>
            <a:off x="5118100" y="1498600"/>
            <a:ext cx="0" cy="483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261C2-F2BB-4C93-85C9-B9CF8E92ACF6}"/>
              </a:ext>
            </a:extLst>
          </p:cNvPr>
          <p:cNvSpPr/>
          <p:nvPr/>
        </p:nvSpPr>
        <p:spPr>
          <a:xfrm>
            <a:off x="6667073" y="2230278"/>
            <a:ext cx="3987797" cy="21942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B62B4-587F-4055-B66A-E595A7215581}"/>
              </a:ext>
            </a:extLst>
          </p:cNvPr>
          <p:cNvSpPr txBox="1"/>
          <p:nvPr/>
        </p:nvSpPr>
        <p:spPr>
          <a:xfrm>
            <a:off x="6667073" y="1498600"/>
            <a:ext cx="359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Auborn</a:t>
            </a:r>
            <a:r>
              <a:rPr lang="en-US" dirty="0"/>
              <a:t> </a:t>
            </a:r>
            <a:r>
              <a:rPr lang="en-US" dirty="0" err="1"/>
              <a:t>Schoo</a:t>
            </a:r>
            <a:r>
              <a:rPr lang="en-US" dirty="0"/>
              <a:t>, </a:t>
            </a:r>
            <a:r>
              <a:rPr lang="en-US" dirty="0" err="1"/>
              <a:t>Fostre</a:t>
            </a:r>
            <a:r>
              <a:rPr lang="en-US" dirty="0"/>
              <a:t> City, California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118F66-06FF-4412-B114-D76D98E38FBE}"/>
              </a:ext>
            </a:extLst>
          </p:cNvPr>
          <p:cNvSpPr txBox="1"/>
          <p:nvPr/>
        </p:nvSpPr>
        <p:spPr>
          <a:xfrm>
            <a:off x="6667073" y="1841005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Bicyle</a:t>
            </a:r>
            <a:r>
              <a:rPr lang="en-US" dirty="0"/>
              <a:t> Racks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68209F-59B7-43EC-9E37-98CC210387B4}"/>
              </a:ext>
            </a:extLst>
          </p:cNvPr>
          <p:cNvSpPr/>
          <p:nvPr/>
        </p:nvSpPr>
        <p:spPr>
          <a:xfrm>
            <a:off x="5257800" y="4424521"/>
            <a:ext cx="6438898" cy="5655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A0CBD2-02A0-4BCE-BE2E-E464041AA95B}"/>
              </a:ext>
            </a:extLst>
          </p:cNvPr>
          <p:cNvSpPr/>
          <p:nvPr/>
        </p:nvSpPr>
        <p:spPr>
          <a:xfrm>
            <a:off x="10654869" y="1208229"/>
            <a:ext cx="1016429" cy="37818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A7C69B-B30E-4723-A1B7-4930E7A6650D}"/>
              </a:ext>
            </a:extLst>
          </p:cNvPr>
          <p:cNvSpPr/>
          <p:nvPr/>
        </p:nvSpPr>
        <p:spPr>
          <a:xfrm>
            <a:off x="5201289" y="1235181"/>
            <a:ext cx="1282273" cy="1135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INT.DEA</a:t>
            </a:r>
          </a:p>
          <a:p>
            <a:pPr algn="ctr"/>
            <a:r>
              <a:rPr lang="en-US" sz="900" strike="sngStrike" dirty="0" err="1"/>
              <a:t>cocain</a:t>
            </a:r>
            <a:endParaRPr lang="en-US" sz="900" strike="sngStrik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D1AE1F-26D8-4727-9C5B-8D8B3AF380E4}"/>
              </a:ext>
            </a:extLst>
          </p:cNvPr>
          <p:cNvSpPr/>
          <p:nvPr/>
        </p:nvSpPr>
        <p:spPr>
          <a:xfrm>
            <a:off x="5448301" y="1841005"/>
            <a:ext cx="419094" cy="3892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applee</a:t>
            </a:r>
            <a:endParaRPr lang="en-US" sz="800" strike="sngStrike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DCB14FA-B7F2-443E-983C-FB73D7386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58" y="3261620"/>
            <a:ext cx="349389" cy="352184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3E213141-EC46-4D53-B9F5-A21619969C9D}"/>
              </a:ext>
            </a:extLst>
          </p:cNvPr>
          <p:cNvSpPr/>
          <p:nvPr/>
        </p:nvSpPr>
        <p:spPr>
          <a:xfrm>
            <a:off x="7794832" y="3764818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B85DC34-12CC-48CE-8468-4F1DB8DC9FBB}"/>
              </a:ext>
            </a:extLst>
          </p:cNvPr>
          <p:cNvSpPr/>
          <p:nvPr/>
        </p:nvSpPr>
        <p:spPr>
          <a:xfrm>
            <a:off x="7844149" y="3990137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66A567-1E6D-437C-9914-83FBCC6D9890}"/>
              </a:ext>
            </a:extLst>
          </p:cNvPr>
          <p:cNvSpPr/>
          <p:nvPr/>
        </p:nvSpPr>
        <p:spPr>
          <a:xfrm>
            <a:off x="8129942" y="3755747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29F923-91E0-4634-916B-B2DA89B67DDD}"/>
              </a:ext>
            </a:extLst>
          </p:cNvPr>
          <p:cNvSpPr/>
          <p:nvPr/>
        </p:nvSpPr>
        <p:spPr>
          <a:xfrm>
            <a:off x="8282342" y="3908147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010C67B-5DE4-4C14-89A6-9D9D24395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12" y="4233130"/>
            <a:ext cx="349389" cy="3521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85C5CEF-3B09-45D4-9B1A-9F726BCA8AE5}"/>
              </a:ext>
            </a:extLst>
          </p:cNvPr>
          <p:cNvSpPr txBox="1"/>
          <p:nvPr/>
        </p:nvSpPr>
        <p:spPr>
          <a:xfrm>
            <a:off x="5448301" y="28829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D784633-C246-45DB-B618-36D39540EF95}"/>
              </a:ext>
            </a:extLst>
          </p:cNvPr>
          <p:cNvSpPr/>
          <p:nvPr/>
        </p:nvSpPr>
        <p:spPr>
          <a:xfrm>
            <a:off x="5650555" y="4268230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2651F25-B3C9-4159-BBA1-8FCDB671C725}"/>
              </a:ext>
            </a:extLst>
          </p:cNvPr>
          <p:cNvSpPr/>
          <p:nvPr/>
        </p:nvSpPr>
        <p:spPr>
          <a:xfrm>
            <a:off x="5802955" y="4420630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EF40CD80-0EC7-42A4-9BCD-C00C89FC2B88}"/>
              </a:ext>
            </a:extLst>
          </p:cNvPr>
          <p:cNvSpPr/>
          <p:nvPr/>
        </p:nvSpPr>
        <p:spPr>
          <a:xfrm>
            <a:off x="8754852" y="4585314"/>
            <a:ext cx="2357644" cy="2053391"/>
          </a:xfrm>
          <a:prstGeom prst="pent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3A6B0A-818D-437A-B777-2341F4DE43E5}"/>
              </a:ext>
            </a:extLst>
          </p:cNvPr>
          <p:cNvSpPr/>
          <p:nvPr/>
        </p:nvSpPr>
        <p:spPr>
          <a:xfrm>
            <a:off x="9959074" y="5561048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C6ABD13-E687-49A2-8C00-412566DCB2F0}"/>
              </a:ext>
            </a:extLst>
          </p:cNvPr>
          <p:cNvSpPr/>
          <p:nvPr/>
        </p:nvSpPr>
        <p:spPr>
          <a:xfrm>
            <a:off x="10111474" y="5713448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84A18BE-F53B-4F45-93D9-9938CA4E1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467" y="5581342"/>
            <a:ext cx="1437342" cy="102667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ED3F74E5-92EE-44D8-B96D-0C1AEE85D6B1}"/>
              </a:ext>
            </a:extLst>
          </p:cNvPr>
          <p:cNvSpPr/>
          <p:nvPr/>
        </p:nvSpPr>
        <p:spPr>
          <a:xfrm>
            <a:off x="7340516" y="4477700"/>
            <a:ext cx="1282273" cy="1135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INT.DEA</a:t>
            </a:r>
          </a:p>
          <a:p>
            <a:pPr algn="ctr"/>
            <a:r>
              <a:rPr lang="en-US" sz="900" strike="sngStrike" dirty="0" err="1"/>
              <a:t>cocain</a:t>
            </a:r>
            <a:endParaRPr lang="en-US" sz="900" strike="sngStrike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D340DB-29C6-461F-9FF0-128BABB0149F}"/>
              </a:ext>
            </a:extLst>
          </p:cNvPr>
          <p:cNvSpPr/>
          <p:nvPr/>
        </p:nvSpPr>
        <p:spPr>
          <a:xfrm>
            <a:off x="7387964" y="5173151"/>
            <a:ext cx="419094" cy="3892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applee</a:t>
            </a:r>
            <a:endParaRPr lang="en-US" sz="800" strike="sngStrik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C67B54-3838-4E81-8CC1-80DC60AE96F9}"/>
              </a:ext>
            </a:extLst>
          </p:cNvPr>
          <p:cNvCxnSpPr/>
          <p:nvPr/>
        </p:nvCxnSpPr>
        <p:spPr>
          <a:xfrm flipH="1" flipV="1">
            <a:off x="5400606" y="4585314"/>
            <a:ext cx="2295595" cy="137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347D18-FDC5-4011-BB7F-DA63F9FED17E}"/>
              </a:ext>
            </a:extLst>
          </p:cNvPr>
          <p:cNvCxnSpPr/>
          <p:nvPr/>
        </p:nvCxnSpPr>
        <p:spPr>
          <a:xfrm>
            <a:off x="7735343" y="5995432"/>
            <a:ext cx="2305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778463-4799-41BB-9C92-2A6D8CA9CE00}"/>
              </a:ext>
            </a:extLst>
          </p:cNvPr>
          <p:cNvSpPr txBox="1"/>
          <p:nvPr/>
        </p:nvSpPr>
        <p:spPr>
          <a:xfrm>
            <a:off x="5963189" y="5561048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EB50AC4-81DB-4875-B709-8542E30969A1}"/>
              </a:ext>
            </a:extLst>
          </p:cNvPr>
          <p:cNvCxnSpPr/>
          <p:nvPr/>
        </p:nvCxnSpPr>
        <p:spPr>
          <a:xfrm>
            <a:off x="8164617" y="2882900"/>
            <a:ext cx="764930" cy="73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91D6BA4-C050-4AB2-893D-CE91F1413F0C}"/>
              </a:ext>
            </a:extLst>
          </p:cNvPr>
          <p:cNvCxnSpPr/>
          <p:nvPr/>
        </p:nvCxnSpPr>
        <p:spPr>
          <a:xfrm>
            <a:off x="5092700" y="3789474"/>
            <a:ext cx="432228" cy="75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6CC2982-B1B1-4CAF-A0E1-6FC6BE49C70C}"/>
              </a:ext>
            </a:extLst>
          </p:cNvPr>
          <p:cNvCxnSpPr>
            <a:stCxn id="21" idx="1"/>
          </p:cNvCxnSpPr>
          <p:nvPr/>
        </p:nvCxnSpPr>
        <p:spPr>
          <a:xfrm>
            <a:off x="6667073" y="1683266"/>
            <a:ext cx="3764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7F8DC4-CE48-4A2F-BAEA-716F0B71F3BA}"/>
              </a:ext>
            </a:extLst>
          </p:cNvPr>
          <p:cNvCxnSpPr>
            <a:stCxn id="22" idx="1"/>
          </p:cNvCxnSpPr>
          <p:nvPr/>
        </p:nvCxnSpPr>
        <p:spPr>
          <a:xfrm>
            <a:off x="6667073" y="2025671"/>
            <a:ext cx="1880009" cy="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43E2F53-B3FF-4262-9FF7-4035E8E99F4A}"/>
              </a:ext>
            </a:extLst>
          </p:cNvPr>
          <p:cNvSpPr/>
          <p:nvPr/>
        </p:nvSpPr>
        <p:spPr>
          <a:xfrm>
            <a:off x="388845" y="1362902"/>
            <a:ext cx="1282273" cy="113594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INT.DEA</a:t>
            </a:r>
          </a:p>
          <a:p>
            <a:pPr algn="ctr"/>
            <a:r>
              <a:rPr lang="en-US" sz="900" strike="sngStrike" dirty="0" err="1"/>
              <a:t>cocain</a:t>
            </a:r>
            <a:endParaRPr lang="en-US" sz="900" strike="sngStrike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897A92D-EA65-440E-A869-1DBD31F7B592}"/>
              </a:ext>
            </a:extLst>
          </p:cNvPr>
          <p:cNvSpPr/>
          <p:nvPr/>
        </p:nvSpPr>
        <p:spPr>
          <a:xfrm>
            <a:off x="635857" y="1968726"/>
            <a:ext cx="419094" cy="3892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applee</a:t>
            </a:r>
            <a:endParaRPr lang="en-US" sz="800" strike="sngStrik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BF4DBC9-F4FD-4F8C-A546-47E2824A5179}"/>
              </a:ext>
            </a:extLst>
          </p:cNvPr>
          <p:cNvSpPr/>
          <p:nvPr/>
        </p:nvSpPr>
        <p:spPr>
          <a:xfrm>
            <a:off x="2211241" y="2371130"/>
            <a:ext cx="1156135" cy="16190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29D904-17DA-4305-A17B-09863B49BD0F}"/>
              </a:ext>
            </a:extLst>
          </p:cNvPr>
          <p:cNvCxnSpPr/>
          <p:nvPr/>
        </p:nvCxnSpPr>
        <p:spPr>
          <a:xfrm>
            <a:off x="2211241" y="3022600"/>
            <a:ext cx="1156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B713F9D9-7C72-42A8-8611-1E4421B2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895" y="3447941"/>
            <a:ext cx="563881" cy="1484379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B0DCC3E-4346-4E2F-AD4B-537188AF88FF}"/>
              </a:ext>
            </a:extLst>
          </p:cNvPr>
          <p:cNvCxnSpPr/>
          <p:nvPr/>
        </p:nvCxnSpPr>
        <p:spPr>
          <a:xfrm>
            <a:off x="1422400" y="2230278"/>
            <a:ext cx="1231900" cy="121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entagon 65">
            <a:extLst>
              <a:ext uri="{FF2B5EF4-FFF2-40B4-BE49-F238E27FC236}">
                <a16:creationId xmlns:a16="http://schemas.microsoft.com/office/drawing/2014/main" id="{333AF0FC-7D23-458C-87EF-7460C6FF90B4}"/>
              </a:ext>
            </a:extLst>
          </p:cNvPr>
          <p:cNvSpPr/>
          <p:nvPr/>
        </p:nvSpPr>
        <p:spPr>
          <a:xfrm>
            <a:off x="944119" y="4585314"/>
            <a:ext cx="2357644" cy="2053391"/>
          </a:xfrm>
          <a:prstGeom prst="pentag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6CE498F-ABCA-4C32-9F20-161097B8EE90}"/>
              </a:ext>
            </a:extLst>
          </p:cNvPr>
          <p:cNvSpPr/>
          <p:nvPr/>
        </p:nvSpPr>
        <p:spPr>
          <a:xfrm>
            <a:off x="2581030" y="5676817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AB85316-1721-492B-80E0-A12475913E47}"/>
              </a:ext>
            </a:extLst>
          </p:cNvPr>
          <p:cNvSpPr/>
          <p:nvPr/>
        </p:nvSpPr>
        <p:spPr>
          <a:xfrm>
            <a:off x="2585513" y="5930380"/>
            <a:ext cx="320468" cy="281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026B0C-9DF5-4AE8-BD6C-2499287D3888}"/>
              </a:ext>
            </a:extLst>
          </p:cNvPr>
          <p:cNvCxnSpPr/>
          <p:nvPr/>
        </p:nvCxnSpPr>
        <p:spPr>
          <a:xfrm flipV="1">
            <a:off x="6870700" y="5367787"/>
            <a:ext cx="1790271" cy="11219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BB57288-46B6-42F8-B19D-1EB927DEA77C}"/>
              </a:ext>
            </a:extLst>
          </p:cNvPr>
          <p:cNvSpPr txBox="1"/>
          <p:nvPr/>
        </p:nvSpPr>
        <p:spPr>
          <a:xfrm>
            <a:off x="246017" y="141794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B44718-F12D-4245-86B8-32C8C9A52C48}"/>
              </a:ext>
            </a:extLst>
          </p:cNvPr>
          <p:cNvSpPr txBox="1"/>
          <p:nvPr/>
        </p:nvSpPr>
        <p:spPr>
          <a:xfrm>
            <a:off x="2654300" y="1362902"/>
            <a:ext cx="21831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2013 </a:t>
            </a:r>
            <a:r>
              <a:rPr lang="en-US" dirty="0"/>
              <a:t>CPVA.ATOCLOIC</a:t>
            </a:r>
          </a:p>
          <a:p>
            <a:r>
              <a:rPr lang="en-US" sz="800" strike="sngStrike" dirty="0"/>
              <a:t>Principal   </a:t>
            </a:r>
          </a:p>
          <a:p>
            <a:r>
              <a:rPr lang="en-US" strike="sngStrike" dirty="0"/>
              <a:t>“JEW” </a:t>
            </a:r>
            <a:r>
              <a:rPr lang="en-US" strike="sngStrike" dirty="0" err="1"/>
              <a:t>Stacys</a:t>
            </a:r>
            <a:r>
              <a:rPr lang="en-US" strike="sngStrike" dirty="0"/>
              <a:t> chips</a:t>
            </a:r>
          </a:p>
          <a:p>
            <a:r>
              <a:rPr lang="en-US" sz="800" strike="sngStrike" dirty="0"/>
              <a:t>0.1 movie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D0D5CF8-0D1A-4D30-B236-F2902DE23539}"/>
              </a:ext>
            </a:extLst>
          </p:cNvPr>
          <p:cNvCxnSpPr/>
          <p:nvPr/>
        </p:nvCxnSpPr>
        <p:spPr>
          <a:xfrm>
            <a:off x="2349500" y="2230278"/>
            <a:ext cx="2487962" cy="268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4EFE41AB-C5B7-4841-A864-5C4BA6597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376" y="5474417"/>
            <a:ext cx="720247" cy="132633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9AFAB15-EFD7-4E3C-91EB-3B8A75913BB6}"/>
              </a:ext>
            </a:extLst>
          </p:cNvPr>
          <p:cNvCxnSpPr/>
          <p:nvPr/>
        </p:nvCxnSpPr>
        <p:spPr>
          <a:xfrm flipV="1">
            <a:off x="3301763" y="5173151"/>
            <a:ext cx="647937" cy="8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396D05E-3C12-4802-B9BE-8EDC65C05B16}"/>
              </a:ext>
            </a:extLst>
          </p:cNvPr>
          <p:cNvCxnSpPr>
            <a:endCxn id="76" idx="2"/>
          </p:cNvCxnSpPr>
          <p:nvPr/>
        </p:nvCxnSpPr>
        <p:spPr>
          <a:xfrm flipH="1">
            <a:off x="3727500" y="2157319"/>
            <a:ext cx="407571" cy="3449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7D9FAF-234E-4845-B98A-B396671A2899}"/>
              </a:ext>
            </a:extLst>
          </p:cNvPr>
          <p:cNvCxnSpPr/>
          <p:nvPr/>
        </p:nvCxnSpPr>
        <p:spPr>
          <a:xfrm>
            <a:off x="4040707" y="2035641"/>
            <a:ext cx="3601725" cy="417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4BB1B0-E6F4-4BD1-950D-3FC33710AF69}"/>
              </a:ext>
            </a:extLst>
          </p:cNvPr>
          <p:cNvCxnSpPr>
            <a:stCxn id="76" idx="2"/>
          </p:cNvCxnSpPr>
          <p:nvPr/>
        </p:nvCxnSpPr>
        <p:spPr>
          <a:xfrm>
            <a:off x="3727500" y="5607050"/>
            <a:ext cx="4179904" cy="511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50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7F40DB-6A32-4085-A044-FE92816B4CFD}"/>
              </a:ext>
            </a:extLst>
          </p:cNvPr>
          <p:cNvSpPr/>
          <p:nvPr/>
        </p:nvSpPr>
        <p:spPr>
          <a:xfrm>
            <a:off x="1003300" y="2882900"/>
            <a:ext cx="1536700" cy="4445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alcaltel</a:t>
            </a:r>
            <a:endParaRPr lang="en-US" strike="sngStrik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55182-C301-4F6F-ADF2-FE57CF9E82E4}"/>
              </a:ext>
            </a:extLst>
          </p:cNvPr>
          <p:cNvSpPr/>
          <p:nvPr/>
        </p:nvSpPr>
        <p:spPr>
          <a:xfrm>
            <a:off x="2844800" y="2882900"/>
            <a:ext cx="1816100" cy="44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uebereats</a:t>
            </a:r>
            <a:endParaRPr lang="en-US" strike="sngStri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4058D2-1498-48FC-969C-6DC44C06745B}"/>
              </a:ext>
            </a:extLst>
          </p:cNvPr>
          <p:cNvSpPr txBox="1"/>
          <p:nvPr/>
        </p:nvSpPr>
        <p:spPr>
          <a:xfrm>
            <a:off x="878024" y="3429000"/>
            <a:ext cx="23609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HOMICIDE:SUNSTROKE</a:t>
            </a:r>
          </a:p>
          <a:p>
            <a:r>
              <a:rPr lang="en-US" sz="800" strike="sngStrike" dirty="0"/>
              <a:t>(army pants no shirt)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35B74C-078F-4D06-93C3-835343B39382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1003300" y="3105150"/>
            <a:ext cx="3784600" cy="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04E1D87-CED7-483B-8FBC-855F4F8DD795}"/>
              </a:ext>
            </a:extLst>
          </p:cNvPr>
          <p:cNvSpPr/>
          <p:nvPr/>
        </p:nvSpPr>
        <p:spPr>
          <a:xfrm>
            <a:off x="1003300" y="2527997"/>
            <a:ext cx="3657600" cy="22085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SQ.CPVA.TANGO.PREA.187.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A1DD9-151B-4C9F-8B7C-86C6B6FD9A67}"/>
              </a:ext>
            </a:extLst>
          </p:cNvPr>
          <p:cNvSpPr txBox="1"/>
          <p:nvPr/>
        </p:nvSpPr>
        <p:spPr>
          <a:xfrm>
            <a:off x="1003300" y="19875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372080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7B0BB4-C087-4006-B88B-31307EB2BF3A}"/>
              </a:ext>
            </a:extLst>
          </p:cNvPr>
          <p:cNvSpPr txBox="1"/>
          <p:nvPr/>
        </p:nvSpPr>
        <p:spPr>
          <a:xfrm>
            <a:off x="3886200" y="2044700"/>
            <a:ext cx="172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VIRIGNIIA.MARY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C67C-F327-4A25-BD35-B814D92D48B1}"/>
              </a:ext>
            </a:extLst>
          </p:cNvPr>
          <p:cNvSpPr txBox="1"/>
          <p:nvPr/>
        </p:nvSpPr>
        <p:spPr>
          <a:xfrm>
            <a:off x="7239000" y="2044700"/>
            <a:ext cx="136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Phil.JFK.MLK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334D10-AC2C-4240-A443-AF565049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67" y="3429000"/>
            <a:ext cx="1437342" cy="102667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6CBDD-D75A-4F40-8747-C895176DC702}"/>
              </a:ext>
            </a:extLst>
          </p:cNvPr>
          <p:cNvCxnSpPr/>
          <p:nvPr/>
        </p:nvCxnSpPr>
        <p:spPr>
          <a:xfrm>
            <a:off x="6096000" y="2616200"/>
            <a:ext cx="1824693" cy="2755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911365C-34EB-4B34-B573-EDDB5E02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34" y="3351786"/>
            <a:ext cx="590550" cy="5905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81DC87-0822-4870-86A0-05A5EEB2523A}"/>
              </a:ext>
            </a:extLst>
          </p:cNvPr>
          <p:cNvCxnSpPr/>
          <p:nvPr/>
        </p:nvCxnSpPr>
        <p:spPr>
          <a:xfrm>
            <a:off x="5029200" y="3530600"/>
            <a:ext cx="39243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340F410-B3DC-4E67-94D9-B91027555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438" y="2607538"/>
            <a:ext cx="1044484" cy="59146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600571D-10D7-48CA-94A8-8322AE879D32}"/>
              </a:ext>
            </a:extLst>
          </p:cNvPr>
          <p:cNvSpPr/>
          <p:nvPr/>
        </p:nvSpPr>
        <p:spPr>
          <a:xfrm>
            <a:off x="8207170" y="2351526"/>
            <a:ext cx="1723099" cy="126797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0F9292-0285-4B52-9F29-062BDB550990}"/>
              </a:ext>
            </a:extLst>
          </p:cNvPr>
          <p:cNvCxnSpPr/>
          <p:nvPr/>
        </p:nvCxnSpPr>
        <p:spPr>
          <a:xfrm flipV="1">
            <a:off x="8207170" y="2044700"/>
            <a:ext cx="1470230" cy="1897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58AF56E-B4B4-4E66-8F35-733D833656CF}"/>
              </a:ext>
            </a:extLst>
          </p:cNvPr>
          <p:cNvSpPr txBox="1"/>
          <p:nvPr/>
        </p:nvSpPr>
        <p:spPr>
          <a:xfrm>
            <a:off x="3886200" y="175260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goals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ACFFE6-15DC-4EE6-9796-786DE6431AF6}"/>
              </a:ext>
            </a:extLst>
          </p:cNvPr>
          <p:cNvCxnSpPr/>
          <p:nvPr/>
        </p:nvCxnSpPr>
        <p:spPr>
          <a:xfrm>
            <a:off x="7239000" y="1903956"/>
            <a:ext cx="681693" cy="712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6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71AFAF-DF47-4E1E-937F-1EF4C6919A27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5365971" y="2407902"/>
            <a:ext cx="6209499" cy="311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4EE42D-28BD-41BB-A99C-EAA67F1550FC}"/>
              </a:ext>
            </a:extLst>
          </p:cNvPr>
          <p:cNvSpPr/>
          <p:nvPr/>
        </p:nvSpPr>
        <p:spPr>
          <a:xfrm>
            <a:off x="5365971" y="2025671"/>
            <a:ext cx="6096766" cy="8267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14B6A-68C9-4FAC-94C9-B2D3A0E8BEAC}"/>
              </a:ext>
            </a:extLst>
          </p:cNvPr>
          <p:cNvSpPr txBox="1"/>
          <p:nvPr/>
        </p:nvSpPr>
        <p:spPr>
          <a:xfrm>
            <a:off x="1929009" y="2329841"/>
            <a:ext cx="171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</a:t>
            </a:r>
            <a:r>
              <a:rPr lang="en-US" strike="sngStrike" dirty="0"/>
              <a:t>nirvana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6D61A-FEF5-4BF0-9E8B-9A1CA6B3BBED}"/>
              </a:ext>
            </a:extLst>
          </p:cNvPr>
          <p:cNvSpPr/>
          <p:nvPr/>
        </p:nvSpPr>
        <p:spPr>
          <a:xfrm>
            <a:off x="1929009" y="2805923"/>
            <a:ext cx="1601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LIBRARY </a:t>
            </a:r>
            <a:r>
              <a:rPr lang="en-US" strike="sngStrike" dirty="0" err="1"/>
              <a:t>nenad</a:t>
            </a:r>
            <a:endParaRPr lang="en-US" strike="sngStri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9BB7F-3CFD-4CC6-B9D5-D61859617DD8}"/>
              </a:ext>
            </a:extLst>
          </p:cNvPr>
          <p:cNvSpPr txBox="1"/>
          <p:nvPr/>
        </p:nvSpPr>
        <p:spPr>
          <a:xfrm>
            <a:off x="1929009" y="1878904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HOMICD:MAYOR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EA5E-F92C-4182-A9CD-B29E7549C614}"/>
              </a:ext>
            </a:extLst>
          </p:cNvPr>
          <p:cNvSpPr txBox="1"/>
          <p:nvPr/>
        </p:nvSpPr>
        <p:spPr>
          <a:xfrm>
            <a:off x="2079321" y="3532340"/>
            <a:ext cx="6173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LIBARARY outside </a:t>
            </a:r>
            <a:r>
              <a:rPr lang="en-US" dirty="0" err="1"/>
              <a:t>vietanme</a:t>
            </a:r>
            <a:r>
              <a:rPr lang="en-US" dirty="0"/>
              <a:t> HOMICE:SUNSTORK </a:t>
            </a:r>
            <a:r>
              <a:rPr lang="en-US" strike="sngStrike" dirty="0"/>
              <a:t>(</a:t>
            </a:r>
            <a:r>
              <a:rPr lang="en-US" strike="sngStrike" dirty="0" err="1"/>
              <a:t>altell</a:t>
            </a:r>
            <a:r>
              <a:rPr lang="en-US" strike="sngStrike" dirty="0"/>
              <a:t> </a:t>
            </a:r>
            <a:r>
              <a:rPr lang="en-US" strike="sngStrike" dirty="0" err="1"/>
              <a:t>uberatts</a:t>
            </a:r>
            <a:r>
              <a:rPr lang="en-US" strike="sngStrike" dirty="0"/>
              <a:t>)</a:t>
            </a:r>
          </a:p>
          <a:p>
            <a:endParaRPr lang="en-US" dirty="0"/>
          </a:p>
          <a:p>
            <a:r>
              <a:rPr lang="en-US" dirty="0"/>
              <a:t>LIBRARY outside WWI </a:t>
            </a:r>
            <a:r>
              <a:rPr lang="en-US" strike="sngStrike" dirty="0"/>
              <a:t>tootsie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FFF9A-871D-482A-A5FE-6C16E061A1B4}"/>
              </a:ext>
            </a:extLst>
          </p:cNvPr>
          <p:cNvSpPr txBox="1"/>
          <p:nvPr/>
        </p:nvSpPr>
        <p:spPr>
          <a:xfrm>
            <a:off x="2329841" y="48851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8C9547-31DC-4E9C-AB65-F0111DEE1A83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5365971" y="2439030"/>
            <a:ext cx="6209499" cy="0"/>
          </a:xfrm>
          <a:prstGeom prst="line">
            <a:avLst/>
          </a:prstGeom>
          <a:ln w="762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e 6">
            <a:extLst>
              <a:ext uri="{FF2B5EF4-FFF2-40B4-BE49-F238E27FC236}">
                <a16:creationId xmlns:a16="http://schemas.microsoft.com/office/drawing/2014/main" id="{028A7BE1-1A63-4CB0-A720-3374E8AF67B0}"/>
              </a:ext>
            </a:extLst>
          </p:cNvPr>
          <p:cNvSpPr/>
          <p:nvPr/>
        </p:nvSpPr>
        <p:spPr>
          <a:xfrm>
            <a:off x="9104317" y="1581225"/>
            <a:ext cx="2693096" cy="356991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AF9C6-DC8C-41FB-85C3-882AEF7257B8}"/>
              </a:ext>
            </a:extLst>
          </p:cNvPr>
          <p:cNvSpPr txBox="1"/>
          <p:nvPr/>
        </p:nvSpPr>
        <p:spPr>
          <a:xfrm>
            <a:off x="5486400" y="1691014"/>
            <a:ext cx="154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ATOMICCLOCK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DED6D3-3A7E-4CE4-9743-326C8C17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60" y="5069817"/>
            <a:ext cx="876300" cy="8763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3472B9-6A36-4A4E-8EE8-EACEEC70F1E5}"/>
              </a:ext>
            </a:extLst>
          </p:cNvPr>
          <p:cNvSpPr/>
          <p:nvPr/>
        </p:nvSpPr>
        <p:spPr>
          <a:xfrm>
            <a:off x="2501523" y="5370489"/>
            <a:ext cx="1763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LIBRARY outside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0D8209-D9CB-4C78-B51E-16F50FB2F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9" y="4575300"/>
            <a:ext cx="2259017" cy="13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2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994AFA-2690-40E7-871C-A4C695D3F064}"/>
              </a:ext>
            </a:extLst>
          </p:cNvPr>
          <p:cNvSpPr/>
          <p:nvPr/>
        </p:nvSpPr>
        <p:spPr>
          <a:xfrm>
            <a:off x="3958225" y="2041742"/>
            <a:ext cx="4809994" cy="3582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RAIK</a:t>
            </a:r>
          </a:p>
          <a:p>
            <a:pPr algn="ctr"/>
            <a:r>
              <a:rPr lang="en-US" strike="sngStrike" dirty="0" err="1"/>
              <a:t>glu</a:t>
            </a:r>
            <a:endParaRPr lang="en-US" strike="sngStri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313E8-648B-46C3-AF1C-3493FDE79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81" y="2364549"/>
            <a:ext cx="876300" cy="876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67B959A-FB37-4393-BB5B-D5CC9A0D1F17}"/>
              </a:ext>
            </a:extLst>
          </p:cNvPr>
          <p:cNvSpPr/>
          <p:nvPr/>
        </p:nvSpPr>
        <p:spPr>
          <a:xfrm>
            <a:off x="9344416" y="3429000"/>
            <a:ext cx="688932" cy="66701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martelli</a:t>
            </a:r>
            <a:endParaRPr 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246B2-80E1-4182-9682-B292304FB12A}"/>
              </a:ext>
            </a:extLst>
          </p:cNvPr>
          <p:cNvCxnSpPr/>
          <p:nvPr/>
        </p:nvCxnSpPr>
        <p:spPr>
          <a:xfrm flipV="1">
            <a:off x="3958225" y="2041742"/>
            <a:ext cx="6175331" cy="253025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A4982A-EABA-4572-8DB1-A650EF9696BF}"/>
              </a:ext>
            </a:extLst>
          </p:cNvPr>
          <p:cNvSpPr txBox="1"/>
          <p:nvPr/>
        </p:nvSpPr>
        <p:spPr>
          <a:xfrm>
            <a:off x="3519814" y="2041742"/>
            <a:ext cx="62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Wife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CC004D-7C2A-4793-A329-DB49397223D6}"/>
              </a:ext>
            </a:extLst>
          </p:cNvPr>
          <p:cNvCxnSpPr/>
          <p:nvPr/>
        </p:nvCxnSpPr>
        <p:spPr>
          <a:xfrm flipV="1">
            <a:off x="3607496" y="1753644"/>
            <a:ext cx="535245" cy="826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41ACE-F97E-4CC2-9398-5F06D103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684" y="5646107"/>
            <a:ext cx="774194" cy="1981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AAE11E-068D-42B1-9350-4628A1EB7E7C}"/>
              </a:ext>
            </a:extLst>
          </p:cNvPr>
          <p:cNvCxnSpPr/>
          <p:nvPr/>
        </p:nvCxnSpPr>
        <p:spPr>
          <a:xfrm>
            <a:off x="2755726" y="5273458"/>
            <a:ext cx="1202499" cy="98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6D59448-5C7D-452E-A392-3E2BD3CD4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381" y="5047989"/>
            <a:ext cx="2697743" cy="15194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2C20446-A442-40CE-8046-6E6401D5E86C}"/>
              </a:ext>
            </a:extLst>
          </p:cNvPr>
          <p:cNvSpPr/>
          <p:nvPr/>
        </p:nvSpPr>
        <p:spPr>
          <a:xfrm>
            <a:off x="8841837" y="4440662"/>
            <a:ext cx="3339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err="1">
                <a:solidFill>
                  <a:srgbClr val="191919"/>
                </a:solidFill>
                <a:effectLst/>
                <a:latin typeface="Noto Sans Display"/>
              </a:rPr>
              <a:t>Visit</a:t>
            </a:r>
            <a:r>
              <a:rPr lang="en-US" b="0" i="0" dirty="0" err="1">
                <a:solidFill>
                  <a:srgbClr val="191919"/>
                </a:solidFill>
                <a:effectLst/>
                <a:latin typeface="var(--font-serif)"/>
              </a:rPr>
              <a:t>Registering</a:t>
            </a:r>
            <a:r>
              <a:rPr lang="en-US" b="0" i="0" dirty="0">
                <a:solidFill>
                  <a:srgbClr val="191919"/>
                </a:solidFill>
                <a:effectLst/>
                <a:latin typeface="var(--font-serif)"/>
              </a:rPr>
              <a:t> to visit the dome 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latin typeface="var(--font-serif)"/>
              </a:rPr>
              <a:t>of the Reichstag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29573-A158-4A7C-ACCA-07CEAC2DF9C4}"/>
              </a:ext>
            </a:extLst>
          </p:cNvPr>
          <p:cNvSpPr txBox="1"/>
          <p:nvPr/>
        </p:nvSpPr>
        <p:spPr>
          <a:xfrm>
            <a:off x="235409" y="1071018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1D48F-9A1A-411F-8FE7-F5D2D6C87567}"/>
              </a:ext>
            </a:extLst>
          </p:cNvPr>
          <p:cNvSpPr txBox="1"/>
          <p:nvPr/>
        </p:nvSpPr>
        <p:spPr>
          <a:xfrm>
            <a:off x="2642319" y="1301420"/>
            <a:ext cx="484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FBI:KIDNAPPING:CPVA, PENTAGON VIRIGIN MARY</a:t>
            </a:r>
          </a:p>
        </p:txBody>
      </p:sp>
    </p:spTree>
    <p:extLst>
      <p:ext uri="{BB962C8B-B14F-4D97-AF65-F5344CB8AC3E}">
        <p14:creationId xmlns:p14="http://schemas.microsoft.com/office/powerpoint/2010/main" val="371390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Lora</vt:lpstr>
      <vt:lpstr>Noto Sans Display</vt:lpstr>
      <vt:lpstr>var(--font-serif)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Custom-tc-cen05</dc:creator>
  <cp:lastModifiedBy>Custom-tc-cen05</cp:lastModifiedBy>
  <cp:revision>7</cp:revision>
  <dcterms:created xsi:type="dcterms:W3CDTF">2023-06-24T15:19:14Z</dcterms:created>
  <dcterms:modified xsi:type="dcterms:W3CDTF">2023-06-24T16:01:14Z</dcterms:modified>
</cp:coreProperties>
</file>