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 autoAdjust="0"/>
    <p:restoredTop sz="84127" autoAdjust="0"/>
  </p:normalViewPr>
  <p:slideViewPr>
    <p:cSldViewPr snapToGrid="0">
      <p:cViewPr varScale="1">
        <p:scale>
          <a:sx n="64" d="100"/>
          <a:sy n="64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A4433-5716-4B9C-9697-7DC53CC06DD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F44BC-C6A3-4332-8D43-F3AEBE14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5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9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6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71" y="2923082"/>
            <a:ext cx="504006" cy="76215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888761" y="2818151"/>
            <a:ext cx="1499016" cy="86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67462" y="2923082"/>
            <a:ext cx="302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 </a:t>
            </a:r>
            <a:r>
              <a:rPr lang="en-US" strike="sngStrike" dirty="0" smtClean="0"/>
              <a:t>rape football jacket </a:t>
            </a:r>
            <a:r>
              <a:rPr lang="en-US" strike="sngStrike" dirty="0" err="1" smtClean="0"/>
              <a:t>mohter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3867462" y="3304160"/>
            <a:ext cx="405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strike="sngStrike" dirty="0" smtClean="0"/>
              <a:t>Jeff </a:t>
            </a:r>
            <a:r>
              <a:rPr lang="en-US" strike="sngStrike" dirty="0" err="1" smtClean="0"/>
              <a:t>anmila</a:t>
            </a:r>
            <a:r>
              <a:rPr lang="en-US" strike="sngStrike" dirty="0" smtClean="0"/>
              <a:t> house, frank the tank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7728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8</cp:revision>
  <dcterms:created xsi:type="dcterms:W3CDTF">2023-06-26T15:20:44Z</dcterms:created>
  <dcterms:modified xsi:type="dcterms:W3CDTF">2023-06-26T16:09:59Z</dcterms:modified>
</cp:coreProperties>
</file>