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19D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8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3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1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7F6A-1E49-4177-8EB9-72C865AABE7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4FB56-4E5E-4E9F-B522-CEB37B5F3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g"/><Relationship Id="rId10" Type="http://schemas.openxmlformats.org/officeDocument/2006/relationships/hyperlink" Target="mailto:bundespolizeistiftung@bmi.bund.de" TargetMode="External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undespolizeistiftung@bmi.bund.d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2.jpg"/><Relationship Id="rId7" Type="http://schemas.openxmlformats.org/officeDocument/2006/relationships/image" Target="../media/image2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400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B08F3-1D5E-4C13-9B07-0BD8A0B04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20" y="1485900"/>
            <a:ext cx="636707" cy="424471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8A360-94D3-4B47-ABB9-E689F8987FC6}"/>
              </a:ext>
            </a:extLst>
          </p:cNvPr>
          <p:cNvCxnSpPr/>
          <p:nvPr/>
        </p:nvCxnSpPr>
        <p:spPr>
          <a:xfrm flipV="1">
            <a:off x="2895600" y="1397000"/>
            <a:ext cx="1193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6FB00C-7120-4D3C-AD0C-B90CD9677652}"/>
              </a:ext>
            </a:extLst>
          </p:cNvPr>
          <p:cNvSpPr txBox="1"/>
          <p:nvPr/>
        </p:nvSpPr>
        <p:spPr>
          <a:xfrm>
            <a:off x="2657032" y="1511300"/>
            <a:ext cx="12009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Mama Mia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FB343E-6468-43D5-94A9-00666A2DDCD9}"/>
              </a:ext>
            </a:extLst>
          </p:cNvPr>
          <p:cNvSpPr txBox="1"/>
          <p:nvPr/>
        </p:nvSpPr>
        <p:spPr>
          <a:xfrm>
            <a:off x="1168400" y="1485900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SQ.PREA.CPVA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955AB-21D1-410C-BF7C-F270A39A9FD1}"/>
              </a:ext>
            </a:extLst>
          </p:cNvPr>
          <p:cNvSpPr/>
          <p:nvPr/>
        </p:nvSpPr>
        <p:spPr>
          <a:xfrm>
            <a:off x="3818895" y="3289300"/>
            <a:ext cx="3140705" cy="495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18963A-85DB-4A26-AF60-A0AFEDEAC8E2}"/>
              </a:ext>
            </a:extLst>
          </p:cNvPr>
          <p:cNvCxnSpPr/>
          <p:nvPr/>
        </p:nvCxnSpPr>
        <p:spPr>
          <a:xfrm>
            <a:off x="1168400" y="2070100"/>
            <a:ext cx="1002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91F7B-5B85-48B0-96F3-536684F480D4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3818895" y="3536950"/>
            <a:ext cx="314070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E455A9-72B6-49E4-852B-EEFCBCAB7512}"/>
              </a:ext>
            </a:extLst>
          </p:cNvPr>
          <p:cNvSpPr txBox="1"/>
          <p:nvPr/>
        </p:nvSpPr>
        <p:spPr>
          <a:xfrm>
            <a:off x="2277832" y="3226484"/>
            <a:ext cx="14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KING.WORMS</a:t>
            </a:r>
          </a:p>
          <a:p>
            <a:r>
              <a:rPr lang="en-US" dirty="0"/>
              <a:t>GAGGANAU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A99E53-3F49-431B-A8FE-FA434FF4AD51}"/>
              </a:ext>
            </a:extLst>
          </p:cNvPr>
          <p:cNvSpPr txBox="1"/>
          <p:nvPr/>
        </p:nvSpPr>
        <p:spPr>
          <a:xfrm>
            <a:off x="8487407" y="3213784"/>
            <a:ext cx="14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KING.WORMS</a:t>
            </a:r>
          </a:p>
          <a:p>
            <a:r>
              <a:rPr lang="en-US" dirty="0"/>
              <a:t>KARLSRUHE</a:t>
            </a:r>
          </a:p>
        </p:txBody>
      </p:sp>
      <p:sp>
        <p:nvSpPr>
          <p:cNvPr id="29" name="Heart 28">
            <a:extLst>
              <a:ext uri="{FF2B5EF4-FFF2-40B4-BE49-F238E27FC236}">
                <a16:creationId xmlns:a16="http://schemas.microsoft.com/office/drawing/2014/main" id="{A67B5020-16FC-470D-B2B7-3342EFA0CB96}"/>
              </a:ext>
            </a:extLst>
          </p:cNvPr>
          <p:cNvSpPr/>
          <p:nvPr/>
        </p:nvSpPr>
        <p:spPr>
          <a:xfrm>
            <a:off x="7112000" y="3251199"/>
            <a:ext cx="1257300" cy="57882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546F-B5A2-4B95-8950-5CEC9BEEBD7C}"/>
              </a:ext>
            </a:extLst>
          </p:cNvPr>
          <p:cNvSpPr txBox="1"/>
          <p:nvPr/>
        </p:nvSpPr>
        <p:spPr>
          <a:xfrm>
            <a:off x="2301305" y="4032250"/>
            <a:ext cx="526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JFK(</a:t>
            </a:r>
            <a:r>
              <a:rPr lang="en-US" dirty="0" err="1"/>
              <a:t>lee,fortno</a:t>
            </a:r>
            <a:r>
              <a:rPr lang="en-US" dirty="0"/>
              <a:t>, worth).MLK.INTERNET PAYMENTS</a:t>
            </a:r>
          </a:p>
          <a:p>
            <a:r>
              <a:rPr lang="en-US" dirty="0"/>
              <a:t>	report to JFK,</a:t>
            </a:r>
            <a:r>
              <a:rPr lang="en-US" strike="sngStrike" dirty="0"/>
              <a:t> report from</a:t>
            </a:r>
            <a:r>
              <a:rPr lang="en-US" dirty="0"/>
              <a:t> MLK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F7F6BE-F5CD-44BC-9D8F-E1D599E9B22B}"/>
              </a:ext>
            </a:extLst>
          </p:cNvPr>
          <p:cNvSpPr txBox="1"/>
          <p:nvPr/>
        </p:nvSpPr>
        <p:spPr>
          <a:xfrm>
            <a:off x="2321706" y="4977368"/>
            <a:ext cx="309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HOMICIDE:CHANZLOR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6D6A29A-C740-40CE-962C-4B37EF4C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4" y="2198905"/>
            <a:ext cx="2019300" cy="7524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E455072-F688-4435-B85C-33A9A7C5845C}"/>
              </a:ext>
            </a:extLst>
          </p:cNvPr>
          <p:cNvSpPr txBox="1"/>
          <p:nvPr/>
        </p:nvSpPr>
        <p:spPr>
          <a:xfrm>
            <a:off x="6743700" y="2373869"/>
            <a:ext cx="1192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41</a:t>
            </a:r>
            <a:r>
              <a:rPr lang="en-US" strike="sngStrike" dirty="0"/>
              <a:t>.</a:t>
            </a:r>
          </a:p>
          <a:p>
            <a:r>
              <a:rPr lang="en-US" sz="800" strike="sngStrike" dirty="0"/>
              <a:t>Wieland, </a:t>
            </a:r>
            <a:r>
              <a:rPr lang="en-US" sz="800" strike="sngStrike" dirty="0" err="1"/>
              <a:t>Rastatt.twingo</a:t>
            </a:r>
            <a:endParaRPr lang="en-US" sz="800" strike="sngStrik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90A202-1041-4FA3-9630-0AF5990F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0" y="2259569"/>
            <a:ext cx="2019300" cy="7524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706F5-E1B6-41FE-B61D-1A6786097958}"/>
              </a:ext>
            </a:extLst>
          </p:cNvPr>
          <p:cNvSpPr txBox="1"/>
          <p:nvPr/>
        </p:nvSpPr>
        <p:spPr>
          <a:xfrm>
            <a:off x="4359787" y="2446031"/>
            <a:ext cx="166744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41</a:t>
            </a:r>
            <a:r>
              <a:rPr lang="en-US" strike="sngStrike" dirty="0"/>
              <a:t>.</a:t>
            </a:r>
          </a:p>
          <a:p>
            <a:r>
              <a:rPr lang="en-US" sz="800" strike="sngStrike" dirty="0" err="1"/>
              <a:t>HOMICDIE:CHANGLOR.recycling</a:t>
            </a:r>
            <a:endParaRPr lang="en-US" sz="800" strike="sngStrike" dirty="0"/>
          </a:p>
          <a:p>
            <a:r>
              <a:rPr lang="en-US" sz="800" strike="sngStrike" dirty="0"/>
              <a:t>HOMCEI:SUNSTORK(</a:t>
            </a:r>
            <a:r>
              <a:rPr lang="en-US" sz="800" strike="sngStrike" dirty="0" err="1"/>
              <a:t>christmasballs</a:t>
            </a:r>
            <a:r>
              <a:rPr lang="en-US" sz="800" strike="sngStrike" dirty="0"/>
              <a:t>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B2EA15-1AAA-4780-9E16-896541593FE9}"/>
              </a:ext>
            </a:extLst>
          </p:cNvPr>
          <p:cNvCxnSpPr/>
          <p:nvPr/>
        </p:nvCxnSpPr>
        <p:spPr>
          <a:xfrm>
            <a:off x="1413514" y="5600700"/>
            <a:ext cx="1002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9A294B-3C8D-49C7-8667-E54783CC59A0}"/>
              </a:ext>
            </a:extLst>
          </p:cNvPr>
          <p:cNvSpPr txBox="1"/>
          <p:nvPr/>
        </p:nvSpPr>
        <p:spPr>
          <a:xfrm>
            <a:off x="1185557" y="208228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FBI:KIDNAPPING:</a:t>
            </a:r>
            <a:r>
              <a:rPr lang="en-US" strike="sngStrike" dirty="0" err="1"/>
              <a:t>weight</a:t>
            </a:r>
            <a:r>
              <a:rPr lang="en-US" strike="sngStrike" dirty="0"/>
              <a:t>(cheating).x/y </a:t>
            </a:r>
            <a:r>
              <a:rPr lang="en-US" strike="sngStrike" dirty="0" err="1"/>
              <a:t>coodinates</a:t>
            </a:r>
            <a:endParaRPr lang="en-US" strike="sngStrik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144319-71E6-43A7-B146-6968E02FD20D}"/>
              </a:ext>
            </a:extLst>
          </p:cNvPr>
          <p:cNvSpPr txBox="1"/>
          <p:nvPr/>
        </p:nvSpPr>
        <p:spPr>
          <a:xfrm>
            <a:off x="1268549" y="512295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FBI:KIDNAPPING:</a:t>
            </a:r>
            <a:r>
              <a:rPr lang="en-US" strike="sngStrike" dirty="0" err="1"/>
              <a:t>weight</a:t>
            </a:r>
            <a:r>
              <a:rPr lang="en-US" strike="sngStrike" dirty="0"/>
              <a:t>(cheating).x/y </a:t>
            </a:r>
            <a:r>
              <a:rPr lang="en-US" strike="sngStrike" dirty="0" err="1"/>
              <a:t>coodinates</a:t>
            </a:r>
            <a:endParaRPr lang="en-US" strike="sngStrike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3B95C6-1CF6-4FB1-8AF3-E0F19FC39EF2}"/>
              </a:ext>
            </a:extLst>
          </p:cNvPr>
          <p:cNvCxnSpPr/>
          <p:nvPr/>
        </p:nvCxnSpPr>
        <p:spPr>
          <a:xfrm>
            <a:off x="3818895" y="1295400"/>
            <a:ext cx="842005" cy="78688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3A25E2-EA50-446F-9627-F21D440DC407}"/>
              </a:ext>
            </a:extLst>
          </p:cNvPr>
          <p:cNvSpPr txBox="1"/>
          <p:nvPr/>
        </p:nvSpPr>
        <p:spPr>
          <a:xfrm>
            <a:off x="1348851" y="4709982"/>
            <a:ext cx="862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!HOMICIE:MAYORHOMICIDE:JEUSE:HOMICDE:PETER:PETER </a:t>
            </a:r>
            <a:r>
              <a:rPr lang="en-US" strike="sngStrike" dirty="0"/>
              <a:t>  </a:t>
            </a:r>
            <a:r>
              <a:rPr lang="en-US" strike="sngStrike" dirty="0" err="1"/>
              <a:t>krass,johs</a:t>
            </a:r>
            <a:r>
              <a:rPr lang="en-US" strike="sngStrike" dirty="0"/>
              <a:t>, </a:t>
            </a:r>
            <a:r>
              <a:rPr lang="en-US" strike="sngStrike" dirty="0" err="1"/>
              <a:t>guenter</a:t>
            </a:r>
            <a:endParaRPr lang="en-US" strike="sngStrik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78613F-8A80-460F-9B98-F6BE8A03CBAA}"/>
              </a:ext>
            </a:extLst>
          </p:cNvPr>
          <p:cNvCxnSpPr/>
          <p:nvPr/>
        </p:nvCxnSpPr>
        <p:spPr>
          <a:xfrm flipV="1">
            <a:off x="3018836" y="4355415"/>
            <a:ext cx="1170237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E148CD-AE84-4928-AF33-B76BF891D9E5}"/>
              </a:ext>
            </a:extLst>
          </p:cNvPr>
          <p:cNvCxnSpPr/>
          <p:nvPr/>
        </p:nvCxnSpPr>
        <p:spPr>
          <a:xfrm flipV="1">
            <a:off x="4507427" y="4414706"/>
            <a:ext cx="1042473" cy="21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B05773-0E43-439F-AAF1-24535309B3AD}"/>
              </a:ext>
            </a:extLst>
          </p:cNvPr>
          <p:cNvCxnSpPr/>
          <p:nvPr/>
        </p:nvCxnSpPr>
        <p:spPr>
          <a:xfrm>
            <a:off x="3257517" y="4210219"/>
            <a:ext cx="1649087" cy="2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400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4F94A-56C0-412B-82CF-037EC4E1865A}"/>
              </a:ext>
            </a:extLst>
          </p:cNvPr>
          <p:cNvSpPr txBox="1"/>
          <p:nvPr/>
        </p:nvSpPr>
        <p:spPr>
          <a:xfrm>
            <a:off x="2374900" y="1320800"/>
            <a:ext cx="598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INT.JFK</a:t>
            </a:r>
            <a:r>
              <a:rPr lang="en-US" strike="sngStrike" dirty="0"/>
              <a:t>(cigar </a:t>
            </a:r>
            <a:r>
              <a:rPr lang="en-US" strike="sngStrike" dirty="0" err="1"/>
              <a:t>castro</a:t>
            </a:r>
            <a:r>
              <a:rPr lang="en-US" strike="sngStrike" dirty="0"/>
              <a:t>).</a:t>
            </a:r>
            <a:r>
              <a:rPr lang="en-US" dirty="0"/>
              <a:t>MAINSTREET</a:t>
            </a:r>
            <a:r>
              <a:rPr lang="en-US" strike="sngStrike" dirty="0"/>
              <a:t>(Blond German Age 35)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EC939-0217-472A-B636-791DE84DCC55}"/>
              </a:ext>
            </a:extLst>
          </p:cNvPr>
          <p:cNvSpPr txBox="1"/>
          <p:nvPr/>
        </p:nvSpPr>
        <p:spPr>
          <a:xfrm>
            <a:off x="1174443" y="1180068"/>
            <a:ext cx="120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“Cheating"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A517A2-4B55-450E-ACC2-054243DA470F}"/>
              </a:ext>
            </a:extLst>
          </p:cNvPr>
          <p:cNvSpPr txBox="1"/>
          <p:nvPr/>
        </p:nvSpPr>
        <p:spPr>
          <a:xfrm>
            <a:off x="2622103" y="2063234"/>
            <a:ext cx="657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2011-2016 INT.JFK</a:t>
            </a:r>
            <a:r>
              <a:rPr lang="en-US" strike="sngStrike" dirty="0"/>
              <a:t>(cigar </a:t>
            </a:r>
            <a:r>
              <a:rPr lang="en-US" strike="sngStrike" dirty="0" err="1"/>
              <a:t>castro</a:t>
            </a:r>
            <a:r>
              <a:rPr lang="en-US" strike="sngStrike" dirty="0"/>
              <a:t>).</a:t>
            </a:r>
            <a:r>
              <a:rPr lang="en-US" dirty="0"/>
              <a:t>MAINSTREET</a:t>
            </a:r>
            <a:r>
              <a:rPr lang="en-US" strike="sngStrike" dirty="0"/>
              <a:t>(Blond German Age 35)</a:t>
            </a:r>
          </a:p>
        </p:txBody>
      </p:sp>
      <p:sp>
        <p:nvSpPr>
          <p:cNvPr id="35" name="Heart 34">
            <a:extLst>
              <a:ext uri="{FF2B5EF4-FFF2-40B4-BE49-F238E27FC236}">
                <a16:creationId xmlns:a16="http://schemas.microsoft.com/office/drawing/2014/main" id="{03FF7BC2-6857-4C9D-8B08-FAC4D78F0FA1}"/>
              </a:ext>
            </a:extLst>
          </p:cNvPr>
          <p:cNvSpPr/>
          <p:nvPr/>
        </p:nvSpPr>
        <p:spPr>
          <a:xfrm>
            <a:off x="8364745" y="1511300"/>
            <a:ext cx="741155" cy="36933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LACE</a:t>
            </a:r>
          </a:p>
        </p:txBody>
      </p:sp>
      <p:sp>
        <p:nvSpPr>
          <p:cNvPr id="43" name="Heart 42">
            <a:extLst>
              <a:ext uri="{FF2B5EF4-FFF2-40B4-BE49-F238E27FC236}">
                <a16:creationId xmlns:a16="http://schemas.microsoft.com/office/drawing/2014/main" id="{6FC248C2-0FBF-4343-ABC5-1F55135AE58C}"/>
              </a:ext>
            </a:extLst>
          </p:cNvPr>
          <p:cNvSpPr/>
          <p:nvPr/>
        </p:nvSpPr>
        <p:spPr>
          <a:xfrm>
            <a:off x="8961645" y="2063234"/>
            <a:ext cx="741155" cy="36933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48537-EE9C-477C-B536-71B8608F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0" y="1994126"/>
            <a:ext cx="2087562" cy="50754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9E73630-8720-48A3-8BAA-8FBDD914CBB1}"/>
              </a:ext>
            </a:extLst>
          </p:cNvPr>
          <p:cNvSpPr/>
          <p:nvPr/>
        </p:nvSpPr>
        <p:spPr>
          <a:xfrm>
            <a:off x="2489200" y="1956833"/>
            <a:ext cx="9542462" cy="7609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83764-34DD-46A8-8C35-496C83308B00}"/>
              </a:ext>
            </a:extLst>
          </p:cNvPr>
          <p:cNvSpPr txBox="1"/>
          <p:nvPr/>
        </p:nvSpPr>
        <p:spPr>
          <a:xfrm>
            <a:off x="1299066" y="1638817"/>
            <a:ext cx="452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Gov.Schwazenegger.JFK.nonPolcieCfg</a:t>
            </a:r>
            <a:r>
              <a:rPr lang="en-US" strike="sngStrike" dirty="0"/>
              <a:t>(Theater)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116AB7-95C5-4233-912A-F93BD6DA9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345" y="1968726"/>
            <a:ext cx="1024055" cy="7096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795E9C-1E62-4F9C-8390-EACD865F60D0}"/>
              </a:ext>
            </a:extLst>
          </p:cNvPr>
          <p:cNvCxnSpPr/>
          <p:nvPr/>
        </p:nvCxnSpPr>
        <p:spPr>
          <a:xfrm>
            <a:off x="1299066" y="3073400"/>
            <a:ext cx="1073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39E038-2759-4609-8BC0-DF94865A260B}"/>
              </a:ext>
            </a:extLst>
          </p:cNvPr>
          <p:cNvCxnSpPr>
            <a:cxnSpLocks/>
          </p:cNvCxnSpPr>
          <p:nvPr/>
        </p:nvCxnSpPr>
        <p:spPr>
          <a:xfrm>
            <a:off x="304800" y="5296932"/>
            <a:ext cx="207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5F91C3-5B27-4357-B002-8C50EDB87948}"/>
              </a:ext>
            </a:extLst>
          </p:cNvPr>
          <p:cNvSpPr txBox="1"/>
          <p:nvPr/>
        </p:nvSpPr>
        <p:spPr>
          <a:xfrm>
            <a:off x="304800" y="4838700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49F77D30-6E7C-45CA-B8A6-CDD102923096}"/>
              </a:ext>
            </a:extLst>
          </p:cNvPr>
          <p:cNvSpPr/>
          <p:nvPr/>
        </p:nvSpPr>
        <p:spPr>
          <a:xfrm>
            <a:off x="476886" y="5508929"/>
            <a:ext cx="1142364" cy="1243551"/>
          </a:xfrm>
          <a:prstGeom prst="cube">
            <a:avLst>
              <a:gd name="adj" fmla="val 16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C2D70-79C6-4DCD-AA5A-93F2E1117157}"/>
              </a:ext>
            </a:extLst>
          </p:cNvPr>
          <p:cNvSpPr/>
          <p:nvPr/>
        </p:nvSpPr>
        <p:spPr>
          <a:xfrm>
            <a:off x="2438400" y="2727857"/>
            <a:ext cx="23262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0.0001 fine </a:t>
            </a:r>
            <a:r>
              <a:rPr lang="en-US" sz="800" strike="sngStrike" dirty="0" err="1"/>
              <a:t>phil</a:t>
            </a:r>
            <a:r>
              <a:rPr lang="en-US" sz="800" strike="sngStrike" dirty="0"/>
              <a:t> university 2003 </a:t>
            </a:r>
            <a:r>
              <a:rPr lang="en-US" sz="800" strike="sngStrike" dirty="0" err="1"/>
              <a:t>govnoeur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california</a:t>
            </a:r>
            <a:endParaRPr lang="en-US" sz="800" strike="sngStrike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F64BE5-9814-4100-82B6-CB91FCC91E5B}"/>
              </a:ext>
            </a:extLst>
          </p:cNvPr>
          <p:cNvCxnSpPr/>
          <p:nvPr/>
        </p:nvCxnSpPr>
        <p:spPr>
          <a:xfrm>
            <a:off x="1339850" y="4025900"/>
            <a:ext cx="1073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5D7C7-C673-4092-9F2A-15366B5FFFF1}"/>
              </a:ext>
            </a:extLst>
          </p:cNvPr>
          <p:cNvSpPr txBox="1"/>
          <p:nvPr/>
        </p:nvSpPr>
        <p:spPr>
          <a:xfrm>
            <a:off x="1414345" y="2780782"/>
            <a:ext cx="552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VIRIGNIA.FORT WORTH: Status of Limitations: 2022-2023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B1E930-DBE9-452C-8D6D-071CB0F8834F}"/>
              </a:ext>
            </a:extLst>
          </p:cNvPr>
          <p:cNvSpPr txBox="1"/>
          <p:nvPr/>
        </p:nvSpPr>
        <p:spPr>
          <a:xfrm>
            <a:off x="1926372" y="3187124"/>
            <a:ext cx="612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SQ.41.VIRIGINA.CIVIL CODE. </a:t>
            </a:r>
            <a:r>
              <a:rPr lang="en-US" strike="sngStrike" dirty="0"/>
              <a:t>Work or cheating.</a:t>
            </a:r>
            <a:r>
              <a:rPr lang="en-US" dirty="0"/>
              <a:t> HOMCEI:LUX</a:t>
            </a:r>
          </a:p>
          <a:p>
            <a:r>
              <a:rPr lang="en-US" dirty="0"/>
              <a:t> </a:t>
            </a:r>
            <a:r>
              <a:rPr lang="en-US"/>
              <a:t>- 41.</a:t>
            </a:r>
            <a:r>
              <a:rPr lang="en-US" b="1"/>
              <a:t>AVABILITY</a:t>
            </a:r>
            <a:r>
              <a:rPr lang="en-US" b="1" dirty="0"/>
              <a:t>:  </a:t>
            </a:r>
            <a:r>
              <a:rPr lang="en-US" strike="sngStrike" dirty="0"/>
              <a:t>IBM.CODE.VIOLATION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EF38031-E233-4315-8C5E-29ABAF7598DA}"/>
              </a:ext>
            </a:extLst>
          </p:cNvPr>
          <p:cNvCxnSpPr/>
          <p:nvPr/>
        </p:nvCxnSpPr>
        <p:spPr>
          <a:xfrm>
            <a:off x="1447164" y="4356100"/>
            <a:ext cx="10732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F8F6F07-450B-41A0-AFBB-C94EC43D7403}"/>
              </a:ext>
            </a:extLst>
          </p:cNvPr>
          <p:cNvSpPr/>
          <p:nvPr/>
        </p:nvSpPr>
        <p:spPr>
          <a:xfrm>
            <a:off x="5861057" y="5208032"/>
            <a:ext cx="2195263" cy="9895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HOMICIDE:LUX</a:t>
            </a:r>
          </a:p>
          <a:p>
            <a:pPr algn="ctr"/>
            <a:r>
              <a:rPr lang="en-US" strike="sngStrike" dirty="0"/>
              <a:t>Blond</a:t>
            </a:r>
          </a:p>
          <a:p>
            <a:pPr algn="ctr"/>
            <a:r>
              <a:rPr lang="en-US" dirty="0"/>
              <a:t>HOMCIE:IS-A-BELL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B3A28-F3B2-409F-AFC1-2B4CC8A3D772}"/>
              </a:ext>
            </a:extLst>
          </p:cNvPr>
          <p:cNvSpPr txBox="1"/>
          <p:nvPr/>
        </p:nvSpPr>
        <p:spPr>
          <a:xfrm>
            <a:off x="5245100" y="48387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779B9-10BD-426D-A9DF-A9BC399E47FC}"/>
              </a:ext>
            </a:extLst>
          </p:cNvPr>
          <p:cNvSpPr txBox="1"/>
          <p:nvPr/>
        </p:nvSpPr>
        <p:spPr>
          <a:xfrm>
            <a:off x="9105900" y="5208032"/>
            <a:ext cx="323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INT.PEOGN:CHEMSTRY:</a:t>
            </a:r>
            <a:r>
              <a:rPr lang="en-US" strike="sngStrike" dirty="0"/>
              <a:t>1000DM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498B1-5C86-4B4D-93BB-E0D37CC48566}"/>
              </a:ext>
            </a:extLst>
          </p:cNvPr>
          <p:cNvSpPr txBox="1"/>
          <p:nvPr/>
        </p:nvSpPr>
        <p:spPr>
          <a:xfrm>
            <a:off x="8712200" y="4838700"/>
            <a:ext cx="22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Ibm-dns</a:t>
            </a:r>
            <a:r>
              <a:rPr lang="en-US" dirty="0"/>
              <a:t>: </a:t>
            </a:r>
            <a:r>
              <a:rPr lang="en-US" u="sng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maincoon.de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9423F-E43A-40CA-9F37-F0513C0CA328}"/>
              </a:ext>
            </a:extLst>
          </p:cNvPr>
          <p:cNvSpPr txBox="1"/>
          <p:nvPr/>
        </p:nvSpPr>
        <p:spPr>
          <a:xfrm>
            <a:off x="8798932" y="4356100"/>
            <a:ext cx="1422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x/y </a:t>
            </a:r>
            <a:r>
              <a:rPr lang="en-US" dirty="0" err="1"/>
              <a:t>Gov.Sche</a:t>
            </a:r>
            <a:endParaRPr lang="en-US" dirty="0"/>
          </a:p>
          <a:p>
            <a:r>
              <a:rPr lang="en-US" sz="800" strike="sngStrike" dirty="0"/>
              <a:t>(twin </a:t>
            </a:r>
            <a:r>
              <a:rPr lang="en-US" sz="800" strike="sngStrike" dirty="0" err="1"/>
              <a:t>enrio</a:t>
            </a:r>
            <a:r>
              <a:rPr lang="en-US" sz="800" strike="sngStrike" dirty="0"/>
              <a:t> 1,oh he </a:t>
            </a:r>
            <a:r>
              <a:rPr lang="en-US" sz="800" strike="sngStrike" dirty="0" err="1"/>
              <a:t>cheteaed</a:t>
            </a:r>
            <a:r>
              <a:rPr lang="en-US" sz="800" strike="sngStrike" dirty="0"/>
              <a:t>)</a:t>
            </a:r>
          </a:p>
        </p:txBody>
      </p:sp>
      <p:sp>
        <p:nvSpPr>
          <p:cNvPr id="29" name="Heart 28">
            <a:extLst>
              <a:ext uri="{FF2B5EF4-FFF2-40B4-BE49-F238E27FC236}">
                <a16:creationId xmlns:a16="http://schemas.microsoft.com/office/drawing/2014/main" id="{776C5878-E439-4E87-83C4-74F1C17430B5}"/>
              </a:ext>
            </a:extLst>
          </p:cNvPr>
          <p:cNvSpPr/>
          <p:nvPr/>
        </p:nvSpPr>
        <p:spPr>
          <a:xfrm>
            <a:off x="10635520" y="4457184"/>
            <a:ext cx="741155" cy="36933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9F8878-26D1-464B-AC5A-65D837B8BAF5}"/>
              </a:ext>
            </a:extLst>
          </p:cNvPr>
          <p:cNvSpPr txBox="1"/>
          <p:nvPr/>
        </p:nvSpPr>
        <p:spPr>
          <a:xfrm>
            <a:off x="8288603" y="6256298"/>
            <a:ext cx="208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MAINSTREET(MARY </a:t>
            </a:r>
          </a:p>
        </p:txBody>
      </p:sp>
      <p:sp>
        <p:nvSpPr>
          <p:cNvPr id="31" name="Heart 30">
            <a:extLst>
              <a:ext uri="{FF2B5EF4-FFF2-40B4-BE49-F238E27FC236}">
                <a16:creationId xmlns:a16="http://schemas.microsoft.com/office/drawing/2014/main" id="{4A2895BC-79C2-4378-A4C6-075DE31E8016}"/>
              </a:ext>
            </a:extLst>
          </p:cNvPr>
          <p:cNvSpPr/>
          <p:nvPr/>
        </p:nvSpPr>
        <p:spPr>
          <a:xfrm>
            <a:off x="9845376" y="5875297"/>
            <a:ext cx="741155" cy="369332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LACE</a:t>
            </a:r>
          </a:p>
        </p:txBody>
      </p:sp>
    </p:spTree>
    <p:extLst>
      <p:ext uri="{BB962C8B-B14F-4D97-AF65-F5344CB8AC3E}">
        <p14:creationId xmlns:p14="http://schemas.microsoft.com/office/powerpoint/2010/main" val="288534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38BAAA-6FF1-44AA-AD7C-3467CBAF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4" y="2357528"/>
            <a:ext cx="2019300" cy="75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97ADC1-FC76-4410-8DA9-BA723E833A71}"/>
              </a:ext>
            </a:extLst>
          </p:cNvPr>
          <p:cNvSpPr txBox="1"/>
          <p:nvPr/>
        </p:nvSpPr>
        <p:spPr>
          <a:xfrm>
            <a:off x="2544236" y="2617560"/>
            <a:ext cx="1192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41</a:t>
            </a:r>
            <a:r>
              <a:rPr lang="en-US" strike="sngStrike" dirty="0"/>
              <a:t>.</a:t>
            </a:r>
          </a:p>
          <a:p>
            <a:r>
              <a:rPr lang="en-US" sz="800" strike="sngStrike" dirty="0"/>
              <a:t>Wieland, </a:t>
            </a:r>
            <a:r>
              <a:rPr lang="en-US" sz="800" strike="sngStrike" dirty="0" err="1"/>
              <a:t>Rastatt.twingo</a:t>
            </a:r>
            <a:endParaRPr lang="en-US" sz="800" strike="sngStri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5A248-AC26-49E1-8FB3-388290BCD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69" y="2619611"/>
            <a:ext cx="271794" cy="5610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A60ECC-7623-4228-822A-792CC53B4958}"/>
              </a:ext>
            </a:extLst>
          </p:cNvPr>
          <p:cNvCxnSpPr>
            <a:cxnSpLocks/>
          </p:cNvCxnSpPr>
          <p:nvPr/>
        </p:nvCxnSpPr>
        <p:spPr>
          <a:xfrm flipV="1">
            <a:off x="4889500" y="2209800"/>
            <a:ext cx="1206500" cy="1460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4CDB6-7362-4173-9E74-1BF0DE006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47" y="2134508"/>
            <a:ext cx="2298700" cy="17633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F28B2C-4CDD-4CAC-A314-775CF4BB12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47" y="3970216"/>
            <a:ext cx="2387600" cy="9836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EDEE56-ED3C-418A-A486-8CBD4544BC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16" y="5326819"/>
            <a:ext cx="504031" cy="3789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76DF09-98E4-49A0-ACFE-8F2E4B8A664E}"/>
              </a:ext>
            </a:extLst>
          </p:cNvPr>
          <p:cNvCxnSpPr>
            <a:cxnSpLocks/>
          </p:cNvCxnSpPr>
          <p:nvPr/>
        </p:nvCxnSpPr>
        <p:spPr>
          <a:xfrm flipV="1">
            <a:off x="9670009" y="5197757"/>
            <a:ext cx="890588" cy="508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8AFF072-6151-4A5E-AE3D-86A91C72A3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572" y="5229466"/>
            <a:ext cx="1057275" cy="502666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80D5F74-4705-46C7-A77F-F10145AC5970}"/>
              </a:ext>
            </a:extLst>
          </p:cNvPr>
          <p:cNvSpPr/>
          <p:nvPr/>
        </p:nvSpPr>
        <p:spPr>
          <a:xfrm>
            <a:off x="1590422" y="3301992"/>
            <a:ext cx="3663950" cy="330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0492ED-5688-483C-A762-4EFCCA599003}"/>
              </a:ext>
            </a:extLst>
          </p:cNvPr>
          <p:cNvCxnSpPr/>
          <p:nvPr/>
        </p:nvCxnSpPr>
        <p:spPr>
          <a:xfrm>
            <a:off x="3390900" y="2863780"/>
            <a:ext cx="346291" cy="132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0E68E36-F0CF-47CE-9B8C-E7BD488356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645" y="3180656"/>
            <a:ext cx="552706" cy="310749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7F30FF-B309-428B-A00B-4F5651AF8D6B}"/>
              </a:ext>
            </a:extLst>
          </p:cNvPr>
          <p:cNvCxnSpPr/>
          <p:nvPr/>
        </p:nvCxnSpPr>
        <p:spPr>
          <a:xfrm flipV="1">
            <a:off x="3873500" y="2463800"/>
            <a:ext cx="1123527" cy="12816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0B5D2C5-7387-4C53-A94A-14E90AFE8178}"/>
              </a:ext>
            </a:extLst>
          </p:cNvPr>
          <p:cNvCxnSpPr/>
          <p:nvPr/>
        </p:nvCxnSpPr>
        <p:spPr>
          <a:xfrm flipV="1">
            <a:off x="4025900" y="2616200"/>
            <a:ext cx="1123527" cy="12816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20DEF3DE-858B-46A1-A34E-C852EA9E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21" y="3897853"/>
            <a:ext cx="850900" cy="31708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3C9CC50-5305-46C5-8834-39EFBFEB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48" y="3897853"/>
            <a:ext cx="850900" cy="3170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4590BBB-6E5D-4831-8317-DBD35DAB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49" y="3897853"/>
            <a:ext cx="850900" cy="3170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D7A174D-88CA-48B0-A2A5-EA692FE2D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4688" y="3221930"/>
            <a:ext cx="440016" cy="52352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FCD995-FB45-4E40-894A-6AB747900633}"/>
              </a:ext>
            </a:extLst>
          </p:cNvPr>
          <p:cNvCxnSpPr>
            <a:cxnSpLocks/>
          </p:cNvCxnSpPr>
          <p:nvPr/>
        </p:nvCxnSpPr>
        <p:spPr>
          <a:xfrm flipV="1">
            <a:off x="5245523" y="2486025"/>
            <a:ext cx="1206500" cy="1460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86DCB6-5E70-40EE-8CF0-07B77DE55B17}"/>
              </a:ext>
            </a:extLst>
          </p:cNvPr>
          <p:cNvSpPr txBox="1"/>
          <p:nvPr/>
        </p:nvSpPr>
        <p:spPr>
          <a:xfrm>
            <a:off x="1605607" y="927817"/>
            <a:ext cx="5742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AVAILABLITY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4D0287B-419A-4743-A34D-8BB2A34058BE}"/>
              </a:ext>
            </a:extLst>
          </p:cNvPr>
          <p:cNvSpPr txBox="1"/>
          <p:nvPr/>
        </p:nvSpPr>
        <p:spPr>
          <a:xfrm>
            <a:off x="4997027" y="5945508"/>
            <a:ext cx="4503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KING.WORMS</a:t>
            </a:r>
          </a:p>
          <a:p>
            <a:r>
              <a:rPr lang="en-US" dirty="0"/>
              <a:t>MAINSTREET(</a:t>
            </a:r>
            <a:r>
              <a:rPr lang="en-US" dirty="0" err="1"/>
              <a:t>SQ,</a:t>
            </a:r>
            <a:r>
              <a:rPr lang="en-US" strike="sngStrike" dirty="0" err="1"/>
              <a:t>the</a:t>
            </a:r>
            <a:r>
              <a:rPr lang="en-US" strike="sngStrike" dirty="0"/>
              <a:t> office</a:t>
            </a:r>
            <a:r>
              <a:rPr lang="en-US" dirty="0"/>
              <a:t>).</a:t>
            </a:r>
            <a:r>
              <a:rPr lang="en-US" dirty="0" err="1"/>
              <a:t>nonPoliceAudicen</a:t>
            </a:r>
            <a:endParaRPr lang="en-US" dirty="0"/>
          </a:p>
          <a:p>
            <a:r>
              <a:rPr lang="en-US" sz="800" strike="sngStrike" dirty="0"/>
              <a:t>(development)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C5E7D-4473-4C85-8572-EFD5CB5CC68D}"/>
              </a:ext>
            </a:extLst>
          </p:cNvPr>
          <p:cNvSpPr txBox="1"/>
          <p:nvPr/>
        </p:nvSpPr>
        <p:spPr>
          <a:xfrm>
            <a:off x="4930355" y="1942383"/>
            <a:ext cx="3140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Hither </a:t>
            </a:r>
            <a:r>
              <a:rPr lang="en-US" sz="800" strike="sngStrike" dirty="0" err="1"/>
              <a:t>koennt</a:t>
            </a:r>
            <a:r>
              <a:rPr lang="en-US" sz="800" strike="sngStrike" dirty="0"/>
              <a:t> die </a:t>
            </a:r>
            <a:r>
              <a:rPr lang="en-US" sz="800" strike="sngStrike" dirty="0" err="1"/>
              <a:t>massen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bewedn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tnral</a:t>
            </a:r>
            <a:r>
              <a:rPr lang="en-US" sz="800" strike="sngStrike" dirty="0"/>
              <a:t>) </a:t>
            </a:r>
            <a:r>
              <a:rPr lang="en-US" sz="800" strike="sngStrike" dirty="0" err="1"/>
              <a:t>hiter</a:t>
            </a:r>
            <a:r>
              <a:rPr lang="en-US" sz="800" strike="sngStrike" dirty="0"/>
              <a:t> could move an audience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C916A5-6065-474E-B899-B5BB27EEE37B}"/>
              </a:ext>
            </a:extLst>
          </p:cNvPr>
          <p:cNvSpPr txBox="1"/>
          <p:nvPr/>
        </p:nvSpPr>
        <p:spPr>
          <a:xfrm>
            <a:off x="7093612" y="1207449"/>
            <a:ext cx="1232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FEDERAL COURT</a:t>
            </a:r>
          </a:p>
          <a:p>
            <a:r>
              <a:rPr lang="en-US" dirty="0"/>
              <a:t>GERMANY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2D1C2-3F40-4AFB-A803-B49D0D48EBB2}"/>
              </a:ext>
            </a:extLst>
          </p:cNvPr>
          <p:cNvSpPr txBox="1"/>
          <p:nvPr/>
        </p:nvSpPr>
        <p:spPr>
          <a:xfrm>
            <a:off x="1784472" y="972236"/>
            <a:ext cx="466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NATO, US CODE, DEFENSE CODE, DE-CIVIL CODE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A1F410-B7ED-4255-87EA-801AEA617102}"/>
              </a:ext>
            </a:extLst>
          </p:cNvPr>
          <p:cNvSpPr txBox="1"/>
          <p:nvPr/>
        </p:nvSpPr>
        <p:spPr>
          <a:xfrm>
            <a:off x="9087397" y="961979"/>
            <a:ext cx="13740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SFO-&gt;MIA</a:t>
            </a:r>
          </a:p>
          <a:p>
            <a:r>
              <a:rPr lang="en-US" sz="900" strike="sngStrike" dirty="0" err="1"/>
              <a:t>Money.apple.airport</a:t>
            </a:r>
            <a:endParaRPr lang="en-US" sz="900" strike="sngStrike" dirty="0"/>
          </a:p>
          <a:p>
            <a:r>
              <a:rPr lang="en-US" sz="800" strike="sngStrike" dirty="0" err="1"/>
              <a:t>Joshai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Tozin</a:t>
            </a:r>
            <a:r>
              <a:rPr lang="en-US" sz="800" strike="sngStrike" dirty="0"/>
              <a:t>: </a:t>
            </a:r>
            <a:r>
              <a:rPr lang="en-US" sz="800" strike="sngStrike" dirty="0" err="1"/>
              <a:t>hitler</a:t>
            </a:r>
            <a:r>
              <a:rPr lang="en-US" sz="800" strike="sngStrike" dirty="0"/>
              <a:t> was bald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B3EE3F-BCE6-48FB-842D-3CC088DC9426}"/>
              </a:ext>
            </a:extLst>
          </p:cNvPr>
          <p:cNvSpPr txBox="1"/>
          <p:nvPr/>
        </p:nvSpPr>
        <p:spPr>
          <a:xfrm>
            <a:off x="9106200" y="1516708"/>
            <a:ext cx="148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  <a:r>
              <a:rPr lang="en-US" sz="800" dirty="0"/>
              <a:t> </a:t>
            </a:r>
            <a:r>
              <a:rPr lang="en-US" sz="800" strike="sngStrike" dirty="0"/>
              <a:t>~int32.i.e </a:t>
            </a:r>
            <a:r>
              <a:rPr lang="en-US" sz="800" strike="sngStrike" dirty="0" err="1"/>
              <a:t>Lindin</a:t>
            </a:r>
            <a:r>
              <a:rPr lang="en-US" sz="800" strike="sngStrike" dirty="0"/>
              <a:t> Money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2D2324-1EBA-473B-B07A-69E27B40A8BA}"/>
              </a:ext>
            </a:extLst>
          </p:cNvPr>
          <p:cNvCxnSpPr>
            <a:endCxn id="82" idx="0"/>
          </p:cNvCxnSpPr>
          <p:nvPr/>
        </p:nvCxnSpPr>
        <p:spPr>
          <a:xfrm flipV="1">
            <a:off x="9004847" y="961979"/>
            <a:ext cx="769597" cy="26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17DDEA8-7CDE-4FF6-9C45-265EEC46BBAE}"/>
              </a:ext>
            </a:extLst>
          </p:cNvPr>
          <p:cNvSpPr txBox="1"/>
          <p:nvPr/>
        </p:nvSpPr>
        <p:spPr>
          <a:xfrm>
            <a:off x="7855323" y="1846906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nonPoliceCfgLogical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5620FE-E8F0-4BD7-B342-A283B4177C8E}"/>
              </a:ext>
            </a:extLst>
          </p:cNvPr>
          <p:cNvSpPr/>
          <p:nvPr/>
        </p:nvSpPr>
        <p:spPr>
          <a:xfrm>
            <a:off x="10386564" y="1074696"/>
            <a:ext cx="1853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Bundespolizei</a:t>
            </a:r>
            <a:r>
              <a:rPr lang="en-US" sz="800" dirty="0">
                <a:solidFill>
                  <a:srgbClr val="333333"/>
                </a:solidFill>
                <a:latin typeface="bundessansweb-z"/>
              </a:rPr>
              <a:t>-Stiftung</a:t>
            </a:r>
            <a:br>
              <a:rPr lang="en-US" sz="800" dirty="0"/>
            </a:br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Sparda</a:t>
            </a:r>
            <a:r>
              <a:rPr lang="en-US" sz="800" dirty="0">
                <a:solidFill>
                  <a:srgbClr val="333333"/>
                </a:solidFill>
                <a:latin typeface="bundessansweb-z"/>
              </a:rPr>
              <a:t>-Bank West </a:t>
            </a:r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eG</a:t>
            </a:r>
            <a:br>
              <a:rPr lang="en-US" sz="800" dirty="0"/>
            </a:br>
            <a:r>
              <a:rPr lang="en-US" sz="800" dirty="0">
                <a:solidFill>
                  <a:srgbClr val="333333"/>
                </a:solidFill>
                <a:latin typeface="bundessansweb-z"/>
              </a:rPr>
              <a:t>IBAN: DE51 3706 0590 0000 6836 80</a:t>
            </a:r>
            <a:br>
              <a:rPr lang="en-US" sz="800" dirty="0"/>
            </a:br>
            <a:r>
              <a:rPr lang="en-US" sz="800" dirty="0">
                <a:solidFill>
                  <a:srgbClr val="333333"/>
                </a:solidFill>
                <a:latin typeface="bundessansweb-z"/>
              </a:rPr>
              <a:t>BIC: GENODED1SPK</a:t>
            </a:r>
          </a:p>
          <a:p>
            <a:r>
              <a:rPr lang="en-US" sz="800" u="sng" dirty="0">
                <a:hlinkClick r:id="rId10" tooltip="Externer Link bundespolizeistiftung@bmi.bund.de"/>
              </a:rPr>
              <a:t>bundespolizeistiftung@bmi.bund.de</a:t>
            </a:r>
            <a:endParaRPr lang="en-US" sz="800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DA3A9F54-F84D-4DB0-906C-3493294A549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12449" y="6108700"/>
            <a:ext cx="591363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3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38BAAA-6FF1-44AA-AD7C-3467CBAF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64" y="2357528"/>
            <a:ext cx="2019300" cy="7524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B97ADC1-FC76-4410-8DA9-BA723E833A71}"/>
              </a:ext>
            </a:extLst>
          </p:cNvPr>
          <p:cNvSpPr txBox="1"/>
          <p:nvPr/>
        </p:nvSpPr>
        <p:spPr>
          <a:xfrm>
            <a:off x="2544236" y="2617560"/>
            <a:ext cx="11929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41</a:t>
            </a:r>
            <a:r>
              <a:rPr lang="en-US" strike="sngStrike" dirty="0"/>
              <a:t>.</a:t>
            </a:r>
          </a:p>
          <a:p>
            <a:r>
              <a:rPr lang="en-US" sz="800" strike="sngStrike" dirty="0"/>
              <a:t>Wieland, </a:t>
            </a:r>
            <a:r>
              <a:rPr lang="en-US" sz="800" strike="sngStrike" dirty="0" err="1"/>
              <a:t>Rastatt.twingo</a:t>
            </a:r>
            <a:endParaRPr lang="en-US" sz="800" strike="sngStrik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0D5F74-4705-46C7-A77F-F10145AC5970}"/>
              </a:ext>
            </a:extLst>
          </p:cNvPr>
          <p:cNvSpPr/>
          <p:nvPr/>
        </p:nvSpPr>
        <p:spPr>
          <a:xfrm>
            <a:off x="1590422" y="3301992"/>
            <a:ext cx="3663950" cy="330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0492ED-5688-483C-A762-4EFCCA599003}"/>
              </a:ext>
            </a:extLst>
          </p:cNvPr>
          <p:cNvCxnSpPr/>
          <p:nvPr/>
        </p:nvCxnSpPr>
        <p:spPr>
          <a:xfrm>
            <a:off x="3390900" y="2863780"/>
            <a:ext cx="346291" cy="132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20DEF3DE-858B-46A1-A34E-C852EA9E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21" y="3897853"/>
            <a:ext cx="850900" cy="31708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3C9CC50-5305-46C5-8834-39EFBFEB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48" y="3897853"/>
            <a:ext cx="850900" cy="3170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4590BBB-6E5D-4831-8317-DBD35DAB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49" y="3897853"/>
            <a:ext cx="850900" cy="31708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E86DCB6-5E70-40EE-8CF0-07B77DE55B17}"/>
              </a:ext>
            </a:extLst>
          </p:cNvPr>
          <p:cNvSpPr txBox="1"/>
          <p:nvPr/>
        </p:nvSpPr>
        <p:spPr>
          <a:xfrm>
            <a:off x="1605607" y="927817"/>
            <a:ext cx="5742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AVAILABLITY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6C916A5-6065-474E-B899-B5BB27EEE37B}"/>
              </a:ext>
            </a:extLst>
          </p:cNvPr>
          <p:cNvSpPr txBox="1"/>
          <p:nvPr/>
        </p:nvSpPr>
        <p:spPr>
          <a:xfrm>
            <a:off x="7093612" y="1207449"/>
            <a:ext cx="12320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FEDERAL COURT</a:t>
            </a:r>
          </a:p>
          <a:p>
            <a:r>
              <a:rPr lang="en-US" dirty="0"/>
              <a:t>GERMANY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2D1C2-3F40-4AFB-A803-B49D0D48EBB2}"/>
              </a:ext>
            </a:extLst>
          </p:cNvPr>
          <p:cNvSpPr txBox="1"/>
          <p:nvPr/>
        </p:nvSpPr>
        <p:spPr>
          <a:xfrm>
            <a:off x="1784472" y="972236"/>
            <a:ext cx="466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NATO, US CODE, DEFENSE CODE, DE-CIVIL CODE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85620FE-E8F0-4BD7-B342-A283B4177C8E}"/>
              </a:ext>
            </a:extLst>
          </p:cNvPr>
          <p:cNvSpPr/>
          <p:nvPr/>
        </p:nvSpPr>
        <p:spPr>
          <a:xfrm>
            <a:off x="10386564" y="1074696"/>
            <a:ext cx="18533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Bundespolizei</a:t>
            </a:r>
            <a:r>
              <a:rPr lang="en-US" sz="800" dirty="0">
                <a:solidFill>
                  <a:srgbClr val="333333"/>
                </a:solidFill>
                <a:latin typeface="bundessansweb-z"/>
              </a:rPr>
              <a:t>-Stiftung</a:t>
            </a:r>
            <a:br>
              <a:rPr lang="en-US" sz="800" dirty="0"/>
            </a:br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Sparda</a:t>
            </a:r>
            <a:r>
              <a:rPr lang="en-US" sz="800" dirty="0">
                <a:solidFill>
                  <a:srgbClr val="333333"/>
                </a:solidFill>
                <a:latin typeface="bundessansweb-z"/>
              </a:rPr>
              <a:t>-Bank West </a:t>
            </a:r>
            <a:r>
              <a:rPr lang="en-US" sz="800" dirty="0" err="1">
                <a:solidFill>
                  <a:srgbClr val="333333"/>
                </a:solidFill>
                <a:latin typeface="bundessansweb-z"/>
              </a:rPr>
              <a:t>eG</a:t>
            </a:r>
            <a:br>
              <a:rPr lang="en-US" sz="800" dirty="0"/>
            </a:br>
            <a:r>
              <a:rPr lang="en-US" sz="800" dirty="0">
                <a:solidFill>
                  <a:srgbClr val="333333"/>
                </a:solidFill>
                <a:latin typeface="bundessansweb-z"/>
              </a:rPr>
              <a:t>IBAN: DE51 3706 0590 0000 6836 80</a:t>
            </a:r>
            <a:br>
              <a:rPr lang="en-US" sz="800" dirty="0"/>
            </a:br>
            <a:r>
              <a:rPr lang="en-US" sz="800" dirty="0">
                <a:solidFill>
                  <a:srgbClr val="333333"/>
                </a:solidFill>
                <a:latin typeface="bundessansweb-z"/>
              </a:rPr>
              <a:t>BIC: GENODED1SPK</a:t>
            </a:r>
          </a:p>
          <a:p>
            <a:r>
              <a:rPr lang="en-US" sz="800" u="sng" dirty="0">
                <a:hlinkClick r:id="rId3" tooltip="Externer Link bundespolizeistiftung@bmi.bund.de"/>
              </a:rPr>
              <a:t>bundespolizeistiftung@bmi.bund.de</a:t>
            </a:r>
            <a:endParaRPr 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56055-17D9-45A2-8180-5C8C430112CF}"/>
              </a:ext>
            </a:extLst>
          </p:cNvPr>
          <p:cNvSpPr txBox="1"/>
          <p:nvPr/>
        </p:nvSpPr>
        <p:spPr>
          <a:xfrm>
            <a:off x="5588000" y="3009900"/>
            <a:ext cx="374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WORTH LIBRARY CAMERA</a:t>
            </a:r>
          </a:p>
          <a:p>
            <a:r>
              <a:rPr lang="en-US" dirty="0"/>
              <a:t>FORT WOTH COURT LIBRARY CAMERA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45FE0B-32C9-4C46-B9F8-273AB7E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242" y="3301992"/>
            <a:ext cx="850900" cy="3170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135838C-C2D9-40E8-8A45-BDEC370C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703" y="3015984"/>
            <a:ext cx="850900" cy="317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C38EF6-E117-4464-ABEF-1C3DA4EA318D}"/>
              </a:ext>
            </a:extLst>
          </p:cNvPr>
          <p:cNvSpPr/>
          <p:nvPr/>
        </p:nvSpPr>
        <p:spPr>
          <a:xfrm>
            <a:off x="6448699" y="3656232"/>
            <a:ext cx="1780902" cy="32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292D7-0B4A-4140-B44A-3EAB9D8DE192}"/>
              </a:ext>
            </a:extLst>
          </p:cNvPr>
          <p:cNvSpPr/>
          <p:nvPr/>
        </p:nvSpPr>
        <p:spPr>
          <a:xfrm>
            <a:off x="6448697" y="4013583"/>
            <a:ext cx="1755577" cy="802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CORRECTIONS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869846-CF43-48D0-A697-95713448A7E2}"/>
              </a:ext>
            </a:extLst>
          </p:cNvPr>
          <p:cNvCxnSpPr/>
          <p:nvPr/>
        </p:nvCxnSpPr>
        <p:spPr>
          <a:xfrm>
            <a:off x="6418193" y="4597400"/>
            <a:ext cx="920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1B8180-2AF7-4B9E-A061-BE163F8F4DCA}"/>
              </a:ext>
            </a:extLst>
          </p:cNvPr>
          <p:cNvCxnSpPr/>
          <p:nvPr/>
        </p:nvCxnSpPr>
        <p:spPr>
          <a:xfrm>
            <a:off x="7709614" y="4559300"/>
            <a:ext cx="519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BB5360-5F98-466C-9683-D318599381D8}"/>
              </a:ext>
            </a:extLst>
          </p:cNvPr>
          <p:cNvCxnSpPr/>
          <p:nvPr/>
        </p:nvCxnSpPr>
        <p:spPr>
          <a:xfrm flipH="1" flipV="1">
            <a:off x="7339150" y="4597400"/>
            <a:ext cx="121382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C411B6-A675-4B7E-A1D3-BC7370A42B48}"/>
              </a:ext>
            </a:extLst>
          </p:cNvPr>
          <p:cNvCxnSpPr/>
          <p:nvPr/>
        </p:nvCxnSpPr>
        <p:spPr>
          <a:xfrm flipV="1">
            <a:off x="7435132" y="4572000"/>
            <a:ext cx="249082" cy="21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EDC318-C041-4F74-B898-85318E149E93}"/>
              </a:ext>
            </a:extLst>
          </p:cNvPr>
          <p:cNvSpPr txBox="1"/>
          <p:nvPr/>
        </p:nvSpPr>
        <p:spPr>
          <a:xfrm>
            <a:off x="7214156" y="4443884"/>
            <a:ext cx="760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</a:rPr>
              <a:t>VIOLATIONS</a:t>
            </a:r>
          </a:p>
        </p:txBody>
      </p:sp>
    </p:spTree>
    <p:extLst>
      <p:ext uri="{BB962C8B-B14F-4D97-AF65-F5344CB8AC3E}">
        <p14:creationId xmlns:p14="http://schemas.microsoft.com/office/powerpoint/2010/main" val="169535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4870E03-BCF7-49A7-90F5-B8460B42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784342"/>
            <a:ext cx="2143125" cy="1181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A34104-44A9-4C21-8966-CE447EB0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397713"/>
            <a:ext cx="2143125" cy="118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E9B54C-6308-41A8-89DF-418693916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7" y="3586626"/>
            <a:ext cx="352425" cy="533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1873B-C0AB-4B6B-9586-40E916FC72B1}"/>
              </a:ext>
            </a:extLst>
          </p:cNvPr>
          <p:cNvCxnSpPr/>
          <p:nvPr/>
        </p:nvCxnSpPr>
        <p:spPr>
          <a:xfrm>
            <a:off x="5024437" y="3586626"/>
            <a:ext cx="573733" cy="63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A85E96-9716-49F9-89DB-F919102C32FC}"/>
              </a:ext>
            </a:extLst>
          </p:cNvPr>
          <p:cNvSpPr txBox="1"/>
          <p:nvPr/>
        </p:nvSpPr>
        <p:spPr>
          <a:xfrm>
            <a:off x="3274070" y="3231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70595-334A-4AC1-B3E3-0AFC38AC8A07}"/>
              </a:ext>
            </a:extLst>
          </p:cNvPr>
          <p:cNvSpPr/>
          <p:nvPr/>
        </p:nvSpPr>
        <p:spPr>
          <a:xfrm>
            <a:off x="2892420" y="17070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B0365-078F-4AEF-86B1-AA7275B75091}"/>
              </a:ext>
            </a:extLst>
          </p:cNvPr>
          <p:cNvCxnSpPr>
            <a:cxnSpLocks/>
          </p:cNvCxnSpPr>
          <p:nvPr/>
        </p:nvCxnSpPr>
        <p:spPr>
          <a:xfrm flipH="1">
            <a:off x="2892420" y="1884868"/>
            <a:ext cx="708022" cy="18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4D586-F1FD-44CC-9368-727038B9FC42}"/>
              </a:ext>
            </a:extLst>
          </p:cNvPr>
          <p:cNvCxnSpPr/>
          <p:nvPr/>
        </p:nvCxnSpPr>
        <p:spPr>
          <a:xfrm flipV="1">
            <a:off x="3431463" y="3065910"/>
            <a:ext cx="617307" cy="5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art 35">
            <a:extLst>
              <a:ext uri="{FF2B5EF4-FFF2-40B4-BE49-F238E27FC236}">
                <a16:creationId xmlns:a16="http://schemas.microsoft.com/office/drawing/2014/main" id="{FCAB0265-BA63-4522-8768-1F08543A8914}"/>
              </a:ext>
            </a:extLst>
          </p:cNvPr>
          <p:cNvSpPr/>
          <p:nvPr/>
        </p:nvSpPr>
        <p:spPr>
          <a:xfrm>
            <a:off x="6336643" y="1808102"/>
            <a:ext cx="965198" cy="10033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54" name="Heart 53">
            <a:extLst>
              <a:ext uri="{FF2B5EF4-FFF2-40B4-BE49-F238E27FC236}">
                <a16:creationId xmlns:a16="http://schemas.microsoft.com/office/drawing/2014/main" id="{A3230A28-A02F-41DB-9931-1042B7BA89B0}"/>
              </a:ext>
            </a:extLst>
          </p:cNvPr>
          <p:cNvSpPr/>
          <p:nvPr/>
        </p:nvSpPr>
        <p:spPr>
          <a:xfrm>
            <a:off x="6338514" y="3454339"/>
            <a:ext cx="965198" cy="10033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17BBB-AACB-4A58-A6CC-653CD441271D}"/>
              </a:ext>
            </a:extLst>
          </p:cNvPr>
          <p:cNvSpPr txBox="1"/>
          <p:nvPr/>
        </p:nvSpPr>
        <p:spPr>
          <a:xfrm>
            <a:off x="6262612" y="2812518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Profile: </a:t>
            </a:r>
            <a:r>
              <a:rPr lang="en-US" sz="800" strike="sngStrike" dirty="0" err="1"/>
              <a:t>ibmdamiler.glu.john</a:t>
            </a:r>
            <a:endParaRPr lang="en-US" sz="800" strike="sngStrik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59FADE-1F3E-41FA-9B8B-463A65BAC7B7}"/>
              </a:ext>
            </a:extLst>
          </p:cNvPr>
          <p:cNvSpPr txBox="1"/>
          <p:nvPr/>
        </p:nvSpPr>
        <p:spPr>
          <a:xfrm>
            <a:off x="6254442" y="4349917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Profile: </a:t>
            </a:r>
            <a:r>
              <a:rPr lang="en-US" sz="800" strike="sngStrike" dirty="0" err="1"/>
              <a:t>ibmdamiler.glu.john</a:t>
            </a:r>
            <a:endParaRPr lang="en-US" sz="800" strike="sngStrike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0A7E4A-61CE-4A7A-A675-92BDEF78D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2" y="1351653"/>
            <a:ext cx="633861" cy="7108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F06D3-E2F7-498B-9DFB-94FA7CC7D47E}"/>
              </a:ext>
            </a:extLst>
          </p:cNvPr>
          <p:cNvCxnSpPr/>
          <p:nvPr/>
        </p:nvCxnSpPr>
        <p:spPr>
          <a:xfrm flipV="1">
            <a:off x="1790700" y="1041400"/>
            <a:ext cx="1809741" cy="103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B273AC2-27F8-41BA-9FFF-FFA8AFF3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5041884"/>
            <a:ext cx="2143125" cy="1181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0840E1-BDD4-40D2-B6A3-30AB1D15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71" y="5941611"/>
            <a:ext cx="573251" cy="42938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FDD5DD3-171D-4DB2-8416-8E65A1E356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022" y="5876786"/>
            <a:ext cx="283948" cy="42938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A23289-BAD2-4652-B1D3-6B80BCF53596}"/>
              </a:ext>
            </a:extLst>
          </p:cNvPr>
          <p:cNvCxnSpPr/>
          <p:nvPr/>
        </p:nvCxnSpPr>
        <p:spPr>
          <a:xfrm flipV="1">
            <a:off x="8391065" y="5550570"/>
            <a:ext cx="2717800" cy="82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4DD65A-3FD7-4FE3-86D3-FBDCA6FDBA35}"/>
              </a:ext>
            </a:extLst>
          </p:cNvPr>
          <p:cNvSpPr txBox="1"/>
          <p:nvPr/>
        </p:nvSpPr>
        <p:spPr>
          <a:xfrm>
            <a:off x="8264065" y="5053979"/>
            <a:ext cx="39279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HOMCIDEI:SI-A-BELL(</a:t>
            </a:r>
            <a:r>
              <a:rPr lang="en-US" strike="sngStrike" dirty="0" err="1"/>
              <a:t>ghroho,sovie</a:t>
            </a:r>
            <a:r>
              <a:rPr lang="en-US" strike="sngStrike" dirty="0"/>
              <a:t> </a:t>
            </a:r>
            <a:r>
              <a:rPr lang="en-US" strike="sngStrike" dirty="0" err="1"/>
              <a:t>uion</a:t>
            </a:r>
            <a:r>
              <a:rPr lang="en-US" strike="sngStrike" dirty="0"/>
              <a:t>)</a:t>
            </a:r>
          </a:p>
          <a:p>
            <a:r>
              <a:rPr lang="en-US" sz="900" strike="sngStrike" dirty="0"/>
              <a:t>Braun </a:t>
            </a:r>
            <a:r>
              <a:rPr lang="en-US" sz="900" strike="sngStrike" dirty="0" err="1"/>
              <a:t>eva</a:t>
            </a:r>
            <a:endParaRPr lang="en-US" sz="900" strike="sngStrike" dirty="0"/>
          </a:p>
          <a:p>
            <a:r>
              <a:rPr lang="en-US" sz="1100" dirty="0"/>
              <a:t>HOMICE:LUX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1704B3-E179-425A-94DB-65B2EC02DBD1}"/>
              </a:ext>
            </a:extLst>
          </p:cNvPr>
          <p:cNvSpPr txBox="1"/>
          <p:nvPr/>
        </p:nvSpPr>
        <p:spPr>
          <a:xfrm>
            <a:off x="9073298" y="5627295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DB4126-9994-4267-B4CB-E2DD79B9A8A2}"/>
              </a:ext>
            </a:extLst>
          </p:cNvPr>
          <p:cNvSpPr txBox="1"/>
          <p:nvPr/>
        </p:nvSpPr>
        <p:spPr>
          <a:xfrm>
            <a:off x="8391065" y="4801011"/>
            <a:ext cx="20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School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AC32DA-D564-460F-BB05-770EDB3CCE38}"/>
              </a:ext>
            </a:extLst>
          </p:cNvPr>
          <p:cNvCxnSpPr/>
          <p:nvPr/>
        </p:nvCxnSpPr>
        <p:spPr>
          <a:xfrm>
            <a:off x="5024437" y="5170343"/>
            <a:ext cx="573733" cy="10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CD25DC8-0F22-418D-A8BC-08DD5AF21270}"/>
              </a:ext>
            </a:extLst>
          </p:cNvPr>
          <p:cNvSpPr/>
          <p:nvPr/>
        </p:nvSpPr>
        <p:spPr>
          <a:xfrm>
            <a:off x="5024437" y="5105518"/>
            <a:ext cx="677863" cy="990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40579-E5CE-4456-BBA6-C486ED2BFCAE}"/>
              </a:ext>
            </a:extLst>
          </p:cNvPr>
          <p:cNvSpPr/>
          <p:nvPr/>
        </p:nvSpPr>
        <p:spPr>
          <a:xfrm>
            <a:off x="4216400" y="5170343"/>
            <a:ext cx="703907" cy="531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0BC626-C923-4A22-9D94-6D4EA4AB5730}"/>
              </a:ext>
            </a:extLst>
          </p:cNvPr>
          <p:cNvSpPr txBox="1"/>
          <p:nvPr/>
        </p:nvSpPr>
        <p:spPr>
          <a:xfrm>
            <a:off x="4166253" y="5113155"/>
            <a:ext cx="85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THEATER</a:t>
            </a:r>
          </a:p>
          <a:p>
            <a:r>
              <a:rPr lang="en-US" sz="1200" dirty="0"/>
              <a:t>DUBLIN</a:t>
            </a:r>
          </a:p>
          <a:p>
            <a:r>
              <a:rPr lang="en-US" sz="1200" dirty="0"/>
              <a:t>CALIFONIA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29525DF-E5CC-4E72-A563-A4D305484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56" y="5238786"/>
            <a:ext cx="352425" cy="5334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97F4BD-35D2-40D5-AAD2-3D4ABB7C1582}"/>
              </a:ext>
            </a:extLst>
          </p:cNvPr>
          <p:cNvCxnSpPr/>
          <p:nvPr/>
        </p:nvCxnSpPr>
        <p:spPr>
          <a:xfrm>
            <a:off x="5117157" y="5170343"/>
            <a:ext cx="585143" cy="8309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BBFC732-40A3-4738-A0E7-2991FCDCF425}"/>
              </a:ext>
            </a:extLst>
          </p:cNvPr>
          <p:cNvSpPr txBox="1"/>
          <p:nvPr/>
        </p:nvSpPr>
        <p:spPr>
          <a:xfrm>
            <a:off x="3063483" y="51054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AC4711-92E1-4066-B598-9E187ECECAEC}"/>
              </a:ext>
            </a:extLst>
          </p:cNvPr>
          <p:cNvSpPr txBox="1"/>
          <p:nvPr/>
        </p:nvSpPr>
        <p:spPr>
          <a:xfrm>
            <a:off x="1382305" y="4556292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</a:t>
            </a:r>
            <a:r>
              <a:rPr lang="en-US" sz="900" strike="sngStrike" dirty="0" err="1"/>
              <a:t>Isolation</a:t>
            </a:r>
            <a:endParaRPr lang="en-US" sz="900" strike="sngStrike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5F5716-AB5B-42E4-90AC-EB07F013454B}"/>
              </a:ext>
            </a:extLst>
          </p:cNvPr>
          <p:cNvCxnSpPr/>
          <p:nvPr/>
        </p:nvCxnSpPr>
        <p:spPr>
          <a:xfrm>
            <a:off x="9893300" y="563193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5319737-9F90-4DF7-82BA-0F7A5E45D9FB}"/>
              </a:ext>
            </a:extLst>
          </p:cNvPr>
          <p:cNvSpPr/>
          <p:nvPr/>
        </p:nvSpPr>
        <p:spPr>
          <a:xfrm>
            <a:off x="2911782" y="4869585"/>
            <a:ext cx="9280218" cy="18487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D2E024-BCC0-44D4-ACE1-956EC9A451B3}"/>
              </a:ext>
            </a:extLst>
          </p:cNvPr>
          <p:cNvSpPr txBox="1"/>
          <p:nvPr/>
        </p:nvSpPr>
        <p:spPr>
          <a:xfrm>
            <a:off x="1875921" y="474382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!issolcation</a:t>
            </a:r>
            <a:r>
              <a:rPr lang="en-US" dirty="0"/>
              <a:t>.ID2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08FF12-5DD5-4A4B-BC15-D563E82CC34E}"/>
              </a:ext>
            </a:extLst>
          </p:cNvPr>
          <p:cNvSpPr txBox="1"/>
          <p:nvPr/>
        </p:nvSpPr>
        <p:spPr>
          <a:xfrm>
            <a:off x="1382305" y="4349917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strike="sngStrike" dirty="0"/>
              <a:t> ibm.damiler.*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FF95AB-C7CF-472E-8C6D-A314A45AA9F9}"/>
              </a:ext>
            </a:extLst>
          </p:cNvPr>
          <p:cNvSpPr/>
          <p:nvPr/>
        </p:nvSpPr>
        <p:spPr>
          <a:xfrm>
            <a:off x="1451890" y="3835199"/>
            <a:ext cx="1941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VIRGINA:FBI:WMD</a:t>
            </a:r>
          </a:p>
          <a:p>
            <a:r>
              <a:rPr lang="en-US" dirty="0"/>
              <a:t> for School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EA7F4F-C301-43D1-8545-B07B566A5BDF}"/>
              </a:ext>
            </a:extLst>
          </p:cNvPr>
          <p:cNvCxnSpPr/>
          <p:nvPr/>
        </p:nvCxnSpPr>
        <p:spPr>
          <a:xfrm flipV="1">
            <a:off x="1451890" y="4221626"/>
            <a:ext cx="1243680" cy="12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be 93">
            <a:extLst>
              <a:ext uri="{FF2B5EF4-FFF2-40B4-BE49-F238E27FC236}">
                <a16:creationId xmlns:a16="http://schemas.microsoft.com/office/drawing/2014/main" id="{D9134999-3A64-4E39-BF1D-92C3E6B9AD46}"/>
              </a:ext>
            </a:extLst>
          </p:cNvPr>
          <p:cNvSpPr/>
          <p:nvPr/>
        </p:nvSpPr>
        <p:spPr>
          <a:xfrm>
            <a:off x="1790700" y="2374892"/>
            <a:ext cx="1167740" cy="13855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393026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04" y="1713327"/>
            <a:ext cx="3607905" cy="4749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400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048854" y="1511300"/>
            <a:ext cx="139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DR.VIRIGNIA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4877" y="3623046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FBI::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18755" y="3699766"/>
            <a:ext cx="1388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§Bystander</a:t>
            </a:r>
          </a:p>
          <a:p>
            <a:r>
              <a:rPr lang="en-US" b="1" dirty="0"/>
              <a:t>§Accomplice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88" y="4495722"/>
            <a:ext cx="636707" cy="4244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7702826" y="4384793"/>
            <a:ext cx="924339" cy="6463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702826" y="4495723"/>
            <a:ext cx="924339" cy="4244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4CB4F96-F928-4471-8A41-7ED77A94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111" y="2371292"/>
            <a:ext cx="2692121" cy="568758"/>
          </a:xfrm>
          <a:prstGeom prst="rect">
            <a:avLst/>
          </a:prstGeom>
        </p:spPr>
      </p:pic>
      <p:sp>
        <p:nvSpPr>
          <p:cNvPr id="18" name="Cube 17">
            <a:extLst>
              <a:ext uri="{FF2B5EF4-FFF2-40B4-BE49-F238E27FC236}">
                <a16:creationId xmlns:a16="http://schemas.microsoft.com/office/drawing/2014/main" id="{92F6364D-69E6-44BC-AB2C-5FE051B8CE26}"/>
              </a:ext>
            </a:extLst>
          </p:cNvPr>
          <p:cNvSpPr/>
          <p:nvPr/>
        </p:nvSpPr>
        <p:spPr>
          <a:xfrm>
            <a:off x="2746513" y="3429000"/>
            <a:ext cx="1167740" cy="13855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C0692EF7-64B1-41D2-AD12-5735E9468F06}"/>
              </a:ext>
            </a:extLst>
          </p:cNvPr>
          <p:cNvSpPr/>
          <p:nvPr/>
        </p:nvSpPr>
        <p:spPr>
          <a:xfrm>
            <a:off x="2714528" y="5303495"/>
            <a:ext cx="1167740" cy="13855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FB0D4-DF28-4CC9-B8DD-F25EBB5191E9}"/>
              </a:ext>
            </a:extLst>
          </p:cNvPr>
          <p:cNvSpPr txBox="1"/>
          <p:nvPr/>
        </p:nvSpPr>
        <p:spPr>
          <a:xfrm>
            <a:off x="2048854" y="4814545"/>
            <a:ext cx="16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Reports</a:t>
            </a:r>
          </a:p>
        </p:txBody>
      </p:sp>
    </p:spTree>
    <p:extLst>
      <p:ext uri="{BB962C8B-B14F-4D97-AF65-F5344CB8AC3E}">
        <p14:creationId xmlns:p14="http://schemas.microsoft.com/office/powerpoint/2010/main" val="363873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4870E03-BCF7-49A7-90F5-B8460B42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1784342"/>
            <a:ext cx="2143125" cy="1181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A34104-44A9-4C21-8966-CE447EB0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3397713"/>
            <a:ext cx="2143125" cy="118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E9B54C-6308-41A8-89DF-418693916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57" y="3586626"/>
            <a:ext cx="352425" cy="533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1873B-C0AB-4B6B-9586-40E916FC72B1}"/>
              </a:ext>
            </a:extLst>
          </p:cNvPr>
          <p:cNvCxnSpPr/>
          <p:nvPr/>
        </p:nvCxnSpPr>
        <p:spPr>
          <a:xfrm>
            <a:off x="5024437" y="3586626"/>
            <a:ext cx="573733" cy="63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A85E96-9716-49F9-89DB-F919102C32FC}"/>
              </a:ext>
            </a:extLst>
          </p:cNvPr>
          <p:cNvSpPr txBox="1"/>
          <p:nvPr/>
        </p:nvSpPr>
        <p:spPr>
          <a:xfrm>
            <a:off x="3274070" y="32310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70595-334A-4AC1-B3E3-0AFC38AC8A07}"/>
              </a:ext>
            </a:extLst>
          </p:cNvPr>
          <p:cNvSpPr/>
          <p:nvPr/>
        </p:nvSpPr>
        <p:spPr>
          <a:xfrm>
            <a:off x="2892420" y="17070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B0365-078F-4AEF-86B1-AA7275B75091}"/>
              </a:ext>
            </a:extLst>
          </p:cNvPr>
          <p:cNvCxnSpPr>
            <a:cxnSpLocks/>
          </p:cNvCxnSpPr>
          <p:nvPr/>
        </p:nvCxnSpPr>
        <p:spPr>
          <a:xfrm flipH="1">
            <a:off x="2892420" y="1884868"/>
            <a:ext cx="708022" cy="18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4D586-F1FD-44CC-9368-727038B9FC42}"/>
              </a:ext>
            </a:extLst>
          </p:cNvPr>
          <p:cNvCxnSpPr/>
          <p:nvPr/>
        </p:nvCxnSpPr>
        <p:spPr>
          <a:xfrm flipV="1">
            <a:off x="3431463" y="3065910"/>
            <a:ext cx="617307" cy="5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eart 35">
            <a:extLst>
              <a:ext uri="{FF2B5EF4-FFF2-40B4-BE49-F238E27FC236}">
                <a16:creationId xmlns:a16="http://schemas.microsoft.com/office/drawing/2014/main" id="{FCAB0265-BA63-4522-8768-1F08543A8914}"/>
              </a:ext>
            </a:extLst>
          </p:cNvPr>
          <p:cNvSpPr/>
          <p:nvPr/>
        </p:nvSpPr>
        <p:spPr>
          <a:xfrm>
            <a:off x="6336643" y="1808102"/>
            <a:ext cx="965198" cy="10033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54" name="Heart 53">
            <a:extLst>
              <a:ext uri="{FF2B5EF4-FFF2-40B4-BE49-F238E27FC236}">
                <a16:creationId xmlns:a16="http://schemas.microsoft.com/office/drawing/2014/main" id="{A3230A28-A02F-41DB-9931-1042B7BA89B0}"/>
              </a:ext>
            </a:extLst>
          </p:cNvPr>
          <p:cNvSpPr/>
          <p:nvPr/>
        </p:nvSpPr>
        <p:spPr>
          <a:xfrm>
            <a:off x="6338514" y="3454339"/>
            <a:ext cx="965198" cy="10033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17BBB-AACB-4A58-A6CC-653CD441271D}"/>
              </a:ext>
            </a:extLst>
          </p:cNvPr>
          <p:cNvSpPr txBox="1"/>
          <p:nvPr/>
        </p:nvSpPr>
        <p:spPr>
          <a:xfrm>
            <a:off x="6262612" y="2812518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Profile: </a:t>
            </a:r>
            <a:r>
              <a:rPr lang="en-US" sz="800" strike="sngStrike" dirty="0" err="1"/>
              <a:t>ibmdamiler.glu.john</a:t>
            </a:r>
            <a:endParaRPr lang="en-US" sz="800" strike="sngStrik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59FADE-1F3E-41FA-9B8B-463A65BAC7B7}"/>
              </a:ext>
            </a:extLst>
          </p:cNvPr>
          <p:cNvSpPr txBox="1"/>
          <p:nvPr/>
        </p:nvSpPr>
        <p:spPr>
          <a:xfrm>
            <a:off x="6254442" y="4349917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Profile: </a:t>
            </a:r>
            <a:r>
              <a:rPr lang="en-US" sz="800" strike="sngStrike" dirty="0" err="1"/>
              <a:t>ibmdamiler.glu.john</a:t>
            </a:r>
            <a:endParaRPr lang="en-US" sz="800" strike="sngStrike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0A7E4A-61CE-4A7A-A675-92BDEF78D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2" y="1351653"/>
            <a:ext cx="633861" cy="7108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F06D3-E2F7-498B-9DFB-94FA7CC7D47E}"/>
              </a:ext>
            </a:extLst>
          </p:cNvPr>
          <p:cNvCxnSpPr/>
          <p:nvPr/>
        </p:nvCxnSpPr>
        <p:spPr>
          <a:xfrm flipV="1">
            <a:off x="1790700" y="1041400"/>
            <a:ext cx="1809741" cy="103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B273AC2-27F8-41BA-9FFF-FFA8AFF3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5041884"/>
            <a:ext cx="2143125" cy="1181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D0840E1-BDD4-40D2-B6A3-30AB1D154F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71" y="5941611"/>
            <a:ext cx="573251" cy="42938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FDD5DD3-171D-4DB2-8416-8E65A1E356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022" y="5876786"/>
            <a:ext cx="283948" cy="429385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A23289-BAD2-4652-B1D3-6B80BCF53596}"/>
              </a:ext>
            </a:extLst>
          </p:cNvPr>
          <p:cNvCxnSpPr/>
          <p:nvPr/>
        </p:nvCxnSpPr>
        <p:spPr>
          <a:xfrm flipV="1">
            <a:off x="8391065" y="5550570"/>
            <a:ext cx="2717800" cy="820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4DD65A-3FD7-4FE3-86D3-FBDCA6FDBA35}"/>
              </a:ext>
            </a:extLst>
          </p:cNvPr>
          <p:cNvSpPr txBox="1"/>
          <p:nvPr/>
        </p:nvSpPr>
        <p:spPr>
          <a:xfrm>
            <a:off x="8264065" y="5053979"/>
            <a:ext cx="39279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HOMCIDEI:SI-A-BELL(</a:t>
            </a:r>
            <a:r>
              <a:rPr lang="en-US" strike="sngStrike" dirty="0" err="1"/>
              <a:t>ghroho,sovie</a:t>
            </a:r>
            <a:r>
              <a:rPr lang="en-US" strike="sngStrike" dirty="0"/>
              <a:t> </a:t>
            </a:r>
            <a:r>
              <a:rPr lang="en-US" strike="sngStrike" dirty="0" err="1"/>
              <a:t>uion</a:t>
            </a:r>
            <a:r>
              <a:rPr lang="en-US" strike="sngStrike" dirty="0"/>
              <a:t>)</a:t>
            </a:r>
          </a:p>
          <a:p>
            <a:r>
              <a:rPr lang="en-US" sz="900" strike="sngStrike" dirty="0"/>
              <a:t>Braun </a:t>
            </a:r>
            <a:r>
              <a:rPr lang="en-US" sz="900" strike="sngStrike" dirty="0" err="1"/>
              <a:t>eva</a:t>
            </a:r>
            <a:endParaRPr lang="en-US" sz="900" strike="sngStrike" dirty="0"/>
          </a:p>
          <a:p>
            <a:r>
              <a:rPr lang="en-US" sz="1100" dirty="0"/>
              <a:t>HOMICE:LUX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1704B3-E179-425A-94DB-65B2EC02DBD1}"/>
              </a:ext>
            </a:extLst>
          </p:cNvPr>
          <p:cNvSpPr txBox="1"/>
          <p:nvPr/>
        </p:nvSpPr>
        <p:spPr>
          <a:xfrm>
            <a:off x="9073298" y="5627295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DB4126-9994-4267-B4CB-E2DD79B9A8A2}"/>
              </a:ext>
            </a:extLst>
          </p:cNvPr>
          <p:cNvSpPr txBox="1"/>
          <p:nvPr/>
        </p:nvSpPr>
        <p:spPr>
          <a:xfrm>
            <a:off x="8391065" y="4801011"/>
            <a:ext cx="20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 for School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DAC32DA-D564-460F-BB05-770EDB3CCE38}"/>
              </a:ext>
            </a:extLst>
          </p:cNvPr>
          <p:cNvCxnSpPr/>
          <p:nvPr/>
        </p:nvCxnSpPr>
        <p:spPr>
          <a:xfrm>
            <a:off x="5024437" y="5170343"/>
            <a:ext cx="573733" cy="105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CD25DC8-0F22-418D-A8BC-08DD5AF21270}"/>
              </a:ext>
            </a:extLst>
          </p:cNvPr>
          <p:cNvSpPr/>
          <p:nvPr/>
        </p:nvSpPr>
        <p:spPr>
          <a:xfrm>
            <a:off x="5024437" y="5105518"/>
            <a:ext cx="677863" cy="990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E40579-E5CE-4456-BBA6-C486ED2BFCAE}"/>
              </a:ext>
            </a:extLst>
          </p:cNvPr>
          <p:cNvSpPr/>
          <p:nvPr/>
        </p:nvSpPr>
        <p:spPr>
          <a:xfrm>
            <a:off x="4216400" y="5170343"/>
            <a:ext cx="703907" cy="5319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0BC626-C923-4A22-9D94-6D4EA4AB5730}"/>
              </a:ext>
            </a:extLst>
          </p:cNvPr>
          <p:cNvSpPr txBox="1"/>
          <p:nvPr/>
        </p:nvSpPr>
        <p:spPr>
          <a:xfrm>
            <a:off x="4166253" y="5113155"/>
            <a:ext cx="85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THEATER</a:t>
            </a:r>
          </a:p>
          <a:p>
            <a:r>
              <a:rPr lang="en-US" sz="1200" dirty="0"/>
              <a:t>DUBLIN</a:t>
            </a:r>
          </a:p>
          <a:p>
            <a:r>
              <a:rPr lang="en-US" sz="1200" dirty="0"/>
              <a:t>CALIFONIA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29525DF-E5CC-4E72-A563-A4D305484C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56" y="5238786"/>
            <a:ext cx="352425" cy="53340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97F4BD-35D2-40D5-AAD2-3D4ABB7C1582}"/>
              </a:ext>
            </a:extLst>
          </p:cNvPr>
          <p:cNvCxnSpPr/>
          <p:nvPr/>
        </p:nvCxnSpPr>
        <p:spPr>
          <a:xfrm>
            <a:off x="5117157" y="5170343"/>
            <a:ext cx="585143" cy="83092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BBFC732-40A3-4738-A0E7-2991FCDCF425}"/>
              </a:ext>
            </a:extLst>
          </p:cNvPr>
          <p:cNvSpPr txBox="1"/>
          <p:nvPr/>
        </p:nvSpPr>
        <p:spPr>
          <a:xfrm>
            <a:off x="3063483" y="51054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AC4711-92E1-4066-B598-9E187ECECAEC}"/>
              </a:ext>
            </a:extLst>
          </p:cNvPr>
          <p:cNvSpPr txBox="1"/>
          <p:nvPr/>
        </p:nvSpPr>
        <p:spPr>
          <a:xfrm>
            <a:off x="1382305" y="4556292"/>
            <a:ext cx="114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CPVA.</a:t>
            </a:r>
            <a:r>
              <a:rPr lang="en-US" sz="900" strike="sngStrike" dirty="0" err="1"/>
              <a:t>Isolation</a:t>
            </a:r>
            <a:endParaRPr lang="en-US" sz="900" strike="sngStrike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5F5716-AB5B-42E4-90AC-EB07F013454B}"/>
              </a:ext>
            </a:extLst>
          </p:cNvPr>
          <p:cNvCxnSpPr/>
          <p:nvPr/>
        </p:nvCxnSpPr>
        <p:spPr>
          <a:xfrm>
            <a:off x="9893300" y="563193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5319737-9F90-4DF7-82BA-0F7A5E45D9FB}"/>
              </a:ext>
            </a:extLst>
          </p:cNvPr>
          <p:cNvSpPr/>
          <p:nvPr/>
        </p:nvSpPr>
        <p:spPr>
          <a:xfrm>
            <a:off x="2911782" y="4869585"/>
            <a:ext cx="9280218" cy="1848715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D2E024-BCC0-44D4-ACE1-956EC9A451B3}"/>
              </a:ext>
            </a:extLst>
          </p:cNvPr>
          <p:cNvSpPr txBox="1"/>
          <p:nvPr/>
        </p:nvSpPr>
        <p:spPr>
          <a:xfrm>
            <a:off x="1875921" y="474382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!issolcation</a:t>
            </a:r>
            <a:r>
              <a:rPr lang="en-US" dirty="0"/>
              <a:t>.ID2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08FF12-5DD5-4A4B-BC15-D563E82CC34E}"/>
              </a:ext>
            </a:extLst>
          </p:cNvPr>
          <p:cNvSpPr txBox="1"/>
          <p:nvPr/>
        </p:nvSpPr>
        <p:spPr>
          <a:xfrm>
            <a:off x="1382305" y="4349917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strike="sngStrike" dirty="0"/>
              <a:t> ibm.damiler.*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FF95AB-C7CF-472E-8C6D-A314A45AA9F9}"/>
              </a:ext>
            </a:extLst>
          </p:cNvPr>
          <p:cNvSpPr/>
          <p:nvPr/>
        </p:nvSpPr>
        <p:spPr>
          <a:xfrm>
            <a:off x="1451890" y="3835199"/>
            <a:ext cx="1941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VIRGINA:FBI:WMD</a:t>
            </a:r>
          </a:p>
          <a:p>
            <a:r>
              <a:rPr lang="en-US" dirty="0"/>
              <a:t> for School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EA7F4F-C301-43D1-8545-B07B566A5BDF}"/>
              </a:ext>
            </a:extLst>
          </p:cNvPr>
          <p:cNvCxnSpPr/>
          <p:nvPr/>
        </p:nvCxnSpPr>
        <p:spPr>
          <a:xfrm flipV="1">
            <a:off x="1451890" y="4221626"/>
            <a:ext cx="1243680" cy="12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be 93">
            <a:extLst>
              <a:ext uri="{FF2B5EF4-FFF2-40B4-BE49-F238E27FC236}">
                <a16:creationId xmlns:a16="http://schemas.microsoft.com/office/drawing/2014/main" id="{D9134999-3A64-4E39-BF1D-92C3E6B9AD46}"/>
              </a:ext>
            </a:extLst>
          </p:cNvPr>
          <p:cNvSpPr/>
          <p:nvPr/>
        </p:nvSpPr>
        <p:spPr>
          <a:xfrm>
            <a:off x="1790700" y="2374892"/>
            <a:ext cx="1167740" cy="13855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214714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6A34104-44A9-4C21-8966-CE447EB0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10" y="1958519"/>
            <a:ext cx="2143125" cy="118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E9B54C-6308-41A8-89DF-418693916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92" y="2147432"/>
            <a:ext cx="352425" cy="533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1873B-C0AB-4B6B-9586-40E916FC72B1}"/>
              </a:ext>
            </a:extLst>
          </p:cNvPr>
          <p:cNvCxnSpPr/>
          <p:nvPr/>
        </p:nvCxnSpPr>
        <p:spPr>
          <a:xfrm>
            <a:off x="4747372" y="2147432"/>
            <a:ext cx="573733" cy="63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A85E96-9716-49F9-89DB-F919102C32FC}"/>
              </a:ext>
            </a:extLst>
          </p:cNvPr>
          <p:cNvSpPr txBox="1"/>
          <p:nvPr/>
        </p:nvSpPr>
        <p:spPr>
          <a:xfrm>
            <a:off x="2997005" y="1791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4D586-F1FD-44CC-9368-727038B9FC42}"/>
              </a:ext>
            </a:extLst>
          </p:cNvPr>
          <p:cNvCxnSpPr/>
          <p:nvPr/>
        </p:nvCxnSpPr>
        <p:spPr>
          <a:xfrm flipV="1">
            <a:off x="3154398" y="1626716"/>
            <a:ext cx="617307" cy="5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E0A7E4A-61CE-4A7A-A675-92BDEF78D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2" y="1351653"/>
            <a:ext cx="633861" cy="7108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F06D3-E2F7-498B-9DFB-94FA7CC7D47E}"/>
              </a:ext>
            </a:extLst>
          </p:cNvPr>
          <p:cNvCxnSpPr/>
          <p:nvPr/>
        </p:nvCxnSpPr>
        <p:spPr>
          <a:xfrm flipV="1">
            <a:off x="1790700" y="1041400"/>
            <a:ext cx="1809741" cy="103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C1C7EBCC-C1E8-4A93-8039-CFA13E64FF06}"/>
              </a:ext>
            </a:extLst>
          </p:cNvPr>
          <p:cNvSpPr/>
          <p:nvPr/>
        </p:nvSpPr>
        <p:spPr>
          <a:xfrm>
            <a:off x="4013200" y="2073723"/>
            <a:ext cx="584378" cy="60710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62C51B-0BFA-425E-B2AD-84DF42D9DCD6}"/>
              </a:ext>
            </a:extLst>
          </p:cNvPr>
          <p:cNvSpPr txBox="1"/>
          <p:nvPr/>
        </p:nvSpPr>
        <p:spPr>
          <a:xfrm>
            <a:off x="3897728" y="2054111"/>
            <a:ext cx="85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THEATER</a:t>
            </a:r>
          </a:p>
          <a:p>
            <a:r>
              <a:rPr lang="en-US" sz="1200" dirty="0"/>
              <a:t>DUBLIN</a:t>
            </a:r>
          </a:p>
          <a:p>
            <a:r>
              <a:rPr lang="en-US" sz="1200" dirty="0"/>
              <a:t>CALIFONIA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F863EF6-145D-43AF-A148-F28870615BF0}"/>
              </a:ext>
            </a:extLst>
          </p:cNvPr>
          <p:cNvSpPr/>
          <p:nvPr/>
        </p:nvSpPr>
        <p:spPr>
          <a:xfrm>
            <a:off x="4597578" y="2054111"/>
            <a:ext cx="858184" cy="993889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31731-8B10-41F5-ADAE-2F746F07EB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75" y="2107744"/>
            <a:ext cx="492125" cy="7143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6A451-6D9F-42B6-B843-A0FEBD270D9D}"/>
              </a:ext>
            </a:extLst>
          </p:cNvPr>
          <p:cNvCxnSpPr/>
          <p:nvPr/>
        </p:nvCxnSpPr>
        <p:spPr>
          <a:xfrm>
            <a:off x="4470400" y="2054111"/>
            <a:ext cx="985362" cy="8668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34B41B-F8D1-4629-8342-9A89BCC808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8" y="2713416"/>
            <a:ext cx="623886" cy="4151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C2A4D6-AC17-47FE-9939-A3F89FCFE2EC}"/>
              </a:ext>
            </a:extLst>
          </p:cNvPr>
          <p:cNvCxnSpPr/>
          <p:nvPr/>
        </p:nvCxnSpPr>
        <p:spPr>
          <a:xfrm>
            <a:off x="6096000" y="2549069"/>
            <a:ext cx="1435100" cy="1281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F3E642-9576-4686-B0CA-9A6337382066}"/>
              </a:ext>
            </a:extLst>
          </p:cNvPr>
          <p:cNvSpPr txBox="1"/>
          <p:nvPr/>
        </p:nvSpPr>
        <p:spPr>
          <a:xfrm>
            <a:off x="8305800" y="2414132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HOMCIE:MAYOR(</a:t>
            </a:r>
            <a:r>
              <a:rPr lang="en-US" strike="sngStrike" dirty="0"/>
              <a:t>katy</a:t>
            </a:r>
            <a:r>
              <a:rPr lang="en-US" dirty="0"/>
              <a:t>)</a:t>
            </a:r>
          </a:p>
          <a:p>
            <a:r>
              <a:rPr lang="en-US" strike="sngStrike" dirty="0" err="1"/>
              <a:t>Phil.kim</a:t>
            </a:r>
            <a:r>
              <a:rPr lang="en-US" strike="sngStrike" dirty="0"/>
              <a:t>(katy)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0A8E22-474E-4B8F-A5EF-3E53F2D0EE90}"/>
              </a:ext>
            </a:extLst>
          </p:cNvPr>
          <p:cNvSpPr txBox="1"/>
          <p:nvPr/>
        </p:nvSpPr>
        <p:spPr>
          <a:xfrm>
            <a:off x="3492500" y="3830637"/>
            <a:ext cx="3945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MAINSTERET(</a:t>
            </a:r>
            <a:r>
              <a:rPr lang="en-US" dirty="0" err="1"/>
              <a:t>SQ.nonPoliceCfg</a:t>
            </a:r>
            <a:r>
              <a:rPr lang="en-US" dirty="0"/>
              <a:t>(Theater))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64FC6-912F-440C-9926-59EB0768484F}"/>
              </a:ext>
            </a:extLst>
          </p:cNvPr>
          <p:cNvSpPr txBox="1"/>
          <p:nvPr/>
        </p:nvSpPr>
        <p:spPr>
          <a:xfrm>
            <a:off x="3737062" y="351313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HOMCIDE:IS-A-BELL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84AD-F16C-48CB-97F2-4691E96E3539}"/>
              </a:ext>
            </a:extLst>
          </p:cNvPr>
          <p:cNvCxnSpPr/>
          <p:nvPr/>
        </p:nvCxnSpPr>
        <p:spPr>
          <a:xfrm>
            <a:off x="5192517" y="4199969"/>
            <a:ext cx="0" cy="2023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41738F4-D49B-48B6-B93A-C2A32F1260AC}"/>
              </a:ext>
            </a:extLst>
          </p:cNvPr>
          <p:cNvCxnSpPr>
            <a:cxnSpLocks/>
          </p:cNvCxnSpPr>
          <p:nvPr/>
        </p:nvCxnSpPr>
        <p:spPr>
          <a:xfrm flipH="1">
            <a:off x="3897729" y="6324600"/>
            <a:ext cx="1294788" cy="4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658DC3-AEAE-4E56-B227-18BD292F1E0B}"/>
              </a:ext>
            </a:extLst>
          </p:cNvPr>
          <p:cNvCxnSpPr/>
          <p:nvPr/>
        </p:nvCxnSpPr>
        <p:spPr>
          <a:xfrm>
            <a:off x="5192517" y="6567487"/>
            <a:ext cx="1326554" cy="10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AF49DE-683A-4473-8139-A20471D2DB70}"/>
              </a:ext>
            </a:extLst>
          </p:cNvPr>
          <p:cNvSpPr txBox="1"/>
          <p:nvPr/>
        </p:nvSpPr>
        <p:spPr>
          <a:xfrm>
            <a:off x="4127500" y="4953000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Poster</a:t>
            </a:r>
          </a:p>
          <a:p>
            <a:r>
              <a:rPr lang="en-US" strike="sngStrike" dirty="0"/>
              <a:t>Pulp Fiction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40F3A8-7B23-45F4-BF12-469A9E913CE0}"/>
              </a:ext>
            </a:extLst>
          </p:cNvPr>
          <p:cNvSpPr txBox="1"/>
          <p:nvPr/>
        </p:nvSpPr>
        <p:spPr>
          <a:xfrm>
            <a:off x="5904915" y="4532690"/>
            <a:ext cx="5321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HOMICIDE:CYSTAL</a:t>
            </a:r>
            <a:r>
              <a:rPr lang="en-US" strike="sngStrike" dirty="0"/>
              <a:t>(valley view, halfway house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813701-F781-4DDA-BD12-EB4AFB1EB4B8}"/>
              </a:ext>
            </a:extLst>
          </p:cNvPr>
          <p:cNvSpPr txBox="1"/>
          <p:nvPr/>
        </p:nvSpPr>
        <p:spPr>
          <a:xfrm>
            <a:off x="1297279" y="4280494"/>
            <a:ext cx="4834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Basement Stairs</a:t>
            </a:r>
          </a:p>
          <a:p>
            <a:r>
              <a:rPr lang="en-US" dirty="0"/>
              <a:t>IPX MAINSTREET(ATOMICCLOIK(HOMCEI:KYSTAL))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07CDD5-E2BE-478A-98A0-2D768EA0D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035" y="5007350"/>
            <a:ext cx="715961" cy="99447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08C9DD-DD06-48BF-8EF1-A8D733559B1E}"/>
              </a:ext>
            </a:extLst>
          </p:cNvPr>
          <p:cNvCxnSpPr/>
          <p:nvPr/>
        </p:nvCxnSpPr>
        <p:spPr>
          <a:xfrm flipV="1">
            <a:off x="4013200" y="4718566"/>
            <a:ext cx="1021037" cy="1504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9F53A2-6A25-44D2-96C3-62302DC99955}"/>
              </a:ext>
            </a:extLst>
          </p:cNvPr>
          <p:cNvCxnSpPr/>
          <p:nvPr/>
        </p:nvCxnSpPr>
        <p:spPr>
          <a:xfrm flipV="1">
            <a:off x="4165600" y="4870966"/>
            <a:ext cx="1021037" cy="1504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5FF445-3C16-4CCB-98D2-A4C81F086F79}"/>
              </a:ext>
            </a:extLst>
          </p:cNvPr>
          <p:cNvCxnSpPr/>
          <p:nvPr/>
        </p:nvCxnSpPr>
        <p:spPr>
          <a:xfrm flipV="1">
            <a:off x="3568838" y="4787254"/>
            <a:ext cx="1021037" cy="1504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91FBE8-0672-4794-BD65-48574B8F9F86}"/>
              </a:ext>
            </a:extLst>
          </p:cNvPr>
          <p:cNvCxnSpPr/>
          <p:nvPr/>
        </p:nvCxnSpPr>
        <p:spPr>
          <a:xfrm>
            <a:off x="2076922" y="4199969"/>
            <a:ext cx="9086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FD94658-EF8F-4115-925A-A97D4D8F06D1}"/>
              </a:ext>
            </a:extLst>
          </p:cNvPr>
          <p:cNvSpPr txBox="1"/>
          <p:nvPr/>
        </p:nvSpPr>
        <p:spPr>
          <a:xfrm>
            <a:off x="5728210" y="4877193"/>
            <a:ext cx="667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REPORT §Bystander WAR.WWI.b10-b10.PHILLIS.WHITEHOUSE</a:t>
            </a:r>
          </a:p>
        </p:txBody>
      </p:sp>
    </p:spTree>
    <p:extLst>
      <p:ext uri="{BB962C8B-B14F-4D97-AF65-F5344CB8AC3E}">
        <p14:creationId xmlns:p14="http://schemas.microsoft.com/office/powerpoint/2010/main" val="388108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498C748-21AD-4930-9B6C-012563CBC7FE}"/>
              </a:ext>
            </a:extLst>
          </p:cNvPr>
          <p:cNvSpPr/>
          <p:nvPr/>
        </p:nvSpPr>
        <p:spPr>
          <a:xfrm>
            <a:off x="8928100" y="4251987"/>
            <a:ext cx="1426962" cy="294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FB378C-7F39-4035-8E45-A55EEA96643C}"/>
              </a:ext>
            </a:extLst>
          </p:cNvPr>
          <p:cNvSpPr/>
          <p:nvPr/>
        </p:nvSpPr>
        <p:spPr>
          <a:xfrm>
            <a:off x="8928100" y="4556930"/>
            <a:ext cx="1312226" cy="1145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6A34104-44A9-4C21-8966-CE447EB0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10" y="1958519"/>
            <a:ext cx="2143125" cy="1181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E9B54C-6308-41A8-89DF-418693916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092" y="2147432"/>
            <a:ext cx="352425" cy="533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1873B-C0AB-4B6B-9586-40E916FC72B1}"/>
              </a:ext>
            </a:extLst>
          </p:cNvPr>
          <p:cNvCxnSpPr/>
          <p:nvPr/>
        </p:nvCxnSpPr>
        <p:spPr>
          <a:xfrm>
            <a:off x="4747372" y="2147432"/>
            <a:ext cx="573733" cy="63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A85E96-9716-49F9-89DB-F919102C32FC}"/>
              </a:ext>
            </a:extLst>
          </p:cNvPr>
          <p:cNvSpPr txBox="1"/>
          <p:nvPr/>
        </p:nvSpPr>
        <p:spPr>
          <a:xfrm>
            <a:off x="2997005" y="17918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84D586-F1FD-44CC-9368-727038B9FC42}"/>
              </a:ext>
            </a:extLst>
          </p:cNvPr>
          <p:cNvCxnSpPr/>
          <p:nvPr/>
        </p:nvCxnSpPr>
        <p:spPr>
          <a:xfrm flipV="1">
            <a:off x="3154398" y="1626716"/>
            <a:ext cx="617307" cy="52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E0A7E4A-61CE-4A7A-A675-92BDEF78D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2" y="1351653"/>
            <a:ext cx="633861" cy="7108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F06D3-E2F7-498B-9DFB-94FA7CC7D47E}"/>
              </a:ext>
            </a:extLst>
          </p:cNvPr>
          <p:cNvCxnSpPr/>
          <p:nvPr/>
        </p:nvCxnSpPr>
        <p:spPr>
          <a:xfrm flipV="1">
            <a:off x="1790700" y="1041400"/>
            <a:ext cx="1809741" cy="103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C1C7EBCC-C1E8-4A93-8039-CFA13E64FF06}"/>
              </a:ext>
            </a:extLst>
          </p:cNvPr>
          <p:cNvSpPr/>
          <p:nvPr/>
        </p:nvSpPr>
        <p:spPr>
          <a:xfrm>
            <a:off x="4013200" y="2073723"/>
            <a:ext cx="584378" cy="60710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62C51B-0BFA-425E-B2AD-84DF42D9DCD6}"/>
              </a:ext>
            </a:extLst>
          </p:cNvPr>
          <p:cNvSpPr txBox="1"/>
          <p:nvPr/>
        </p:nvSpPr>
        <p:spPr>
          <a:xfrm>
            <a:off x="3897728" y="2054111"/>
            <a:ext cx="85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THEATER</a:t>
            </a:r>
          </a:p>
          <a:p>
            <a:r>
              <a:rPr lang="en-US" sz="1200" dirty="0"/>
              <a:t>NEWARK</a:t>
            </a:r>
          </a:p>
          <a:p>
            <a:r>
              <a:rPr lang="en-US" sz="1200" dirty="0"/>
              <a:t>CALIFONIA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3F863EF6-145D-43AF-A148-F28870615BF0}"/>
              </a:ext>
            </a:extLst>
          </p:cNvPr>
          <p:cNvSpPr/>
          <p:nvPr/>
        </p:nvSpPr>
        <p:spPr>
          <a:xfrm>
            <a:off x="5638758" y="2865783"/>
            <a:ext cx="858184" cy="993889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A7273-9AA2-4AED-887B-4773BE9625CB}"/>
              </a:ext>
            </a:extLst>
          </p:cNvPr>
          <p:cNvSpPr txBox="1"/>
          <p:nvPr/>
        </p:nvSpPr>
        <p:spPr>
          <a:xfrm>
            <a:off x="6553200" y="2073723"/>
            <a:ext cx="469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CPVA </a:t>
            </a:r>
            <a:r>
              <a:rPr lang="en-US" dirty="0" err="1"/>
              <a:t>ibm.damielr.wsam</a:t>
            </a:r>
            <a:r>
              <a:rPr lang="en-US" dirty="0"/>
              <a:t> Edi/Edi(offsite)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1F772-F616-4F59-B086-788AC0B9EEE5}"/>
              </a:ext>
            </a:extLst>
          </p:cNvPr>
          <p:cNvSpPr txBox="1"/>
          <p:nvPr/>
        </p:nvSpPr>
        <p:spPr>
          <a:xfrm>
            <a:off x="7340600" y="2453364"/>
            <a:ext cx="251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am going to the theater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427C96B-B49A-4922-8892-04554F936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1" y="3375830"/>
            <a:ext cx="2143125" cy="11811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F96F17-8147-453D-AD2E-EB438D8A7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23" y="3564743"/>
            <a:ext cx="352425" cy="5334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619345-A0A3-405B-BFC1-7A7E71B4FE22}"/>
              </a:ext>
            </a:extLst>
          </p:cNvPr>
          <p:cNvCxnSpPr/>
          <p:nvPr/>
        </p:nvCxnSpPr>
        <p:spPr>
          <a:xfrm>
            <a:off x="4672003" y="3564743"/>
            <a:ext cx="573733" cy="635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AF6DF7D3-E7D1-4838-80A2-8CF50AE49646}"/>
              </a:ext>
            </a:extLst>
          </p:cNvPr>
          <p:cNvSpPr/>
          <p:nvPr/>
        </p:nvSpPr>
        <p:spPr>
          <a:xfrm>
            <a:off x="3937831" y="3491034"/>
            <a:ext cx="584378" cy="607109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144F68-7321-49A0-B129-98628F56C548}"/>
              </a:ext>
            </a:extLst>
          </p:cNvPr>
          <p:cNvSpPr txBox="1"/>
          <p:nvPr/>
        </p:nvSpPr>
        <p:spPr>
          <a:xfrm>
            <a:off x="3822359" y="3471422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THEATER</a:t>
            </a:r>
          </a:p>
          <a:p>
            <a:r>
              <a:rPr lang="en-US" sz="1200" dirty="0"/>
              <a:t>KARLSRUHE</a:t>
            </a:r>
          </a:p>
          <a:p>
            <a:r>
              <a:rPr lang="en-US" sz="1200" dirty="0"/>
              <a:t>GERMANY</a:t>
            </a: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3743097C-DAA2-44A4-BA44-B25BCE41C92A}"/>
              </a:ext>
            </a:extLst>
          </p:cNvPr>
          <p:cNvSpPr/>
          <p:nvPr/>
        </p:nvSpPr>
        <p:spPr>
          <a:xfrm>
            <a:off x="4522209" y="3471422"/>
            <a:ext cx="858184" cy="993889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1869C4-1BD3-487A-8507-4E74BDB2E5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58" y="3617935"/>
            <a:ext cx="496022" cy="75008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6480A4-7ABD-493C-9F44-70FAA503723C}"/>
              </a:ext>
            </a:extLst>
          </p:cNvPr>
          <p:cNvCxnSpPr/>
          <p:nvPr/>
        </p:nvCxnSpPr>
        <p:spPr>
          <a:xfrm>
            <a:off x="4840092" y="3429000"/>
            <a:ext cx="405644" cy="112793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C8E87B-4390-4734-AF35-B7850CF6AE54}"/>
              </a:ext>
            </a:extLst>
          </p:cNvPr>
          <p:cNvSpPr txBox="1"/>
          <p:nvPr/>
        </p:nvSpPr>
        <p:spPr>
          <a:xfrm>
            <a:off x="2710783" y="383063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1994/5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19F54-F775-4C84-B814-6D46D9AAB9C3}"/>
              </a:ext>
            </a:extLst>
          </p:cNvPr>
          <p:cNvSpPr/>
          <p:nvPr/>
        </p:nvSpPr>
        <p:spPr>
          <a:xfrm>
            <a:off x="5945959" y="3244334"/>
            <a:ext cx="79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§Theft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DE6D79F-FA92-42A1-9AE2-8E1AB00EF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1956" y="3139619"/>
            <a:ext cx="1041708" cy="56175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97F5DF2-0C66-4A08-9E66-E669F7D86C40}"/>
              </a:ext>
            </a:extLst>
          </p:cNvPr>
          <p:cNvSpPr txBox="1"/>
          <p:nvPr/>
        </p:nvSpPr>
        <p:spPr>
          <a:xfrm>
            <a:off x="5853008" y="4861873"/>
            <a:ext cx="107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Apple.*</a:t>
            </a:r>
          </a:p>
          <a:p>
            <a:r>
              <a:rPr lang="en-US" strike="sngStrike" dirty="0"/>
              <a:t>Damiler.*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62F96-81BB-485F-8ADF-788C4E2B6B65}"/>
              </a:ext>
            </a:extLst>
          </p:cNvPr>
          <p:cNvSpPr txBox="1"/>
          <p:nvPr/>
        </p:nvSpPr>
        <p:spPr>
          <a:xfrm>
            <a:off x="8836591" y="4268559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nonPoliceChart</a:t>
            </a:r>
            <a:endParaRPr lang="en-US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291F52E6-48D8-4181-BCDD-167009B2C4A9}"/>
              </a:ext>
            </a:extLst>
          </p:cNvPr>
          <p:cNvSpPr/>
          <p:nvPr/>
        </p:nvSpPr>
        <p:spPr>
          <a:xfrm>
            <a:off x="7493000" y="4861873"/>
            <a:ext cx="1168398" cy="114522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Docs</a:t>
            </a:r>
          </a:p>
          <a:p>
            <a:pPr algn="ctr"/>
            <a:r>
              <a:rPr lang="en-US" dirty="0"/>
              <a:t>BPM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88D964-C217-4642-AD07-DEFC47F03A7F}"/>
              </a:ext>
            </a:extLst>
          </p:cNvPr>
          <p:cNvSpPr txBox="1"/>
          <p:nvPr/>
        </p:nvSpPr>
        <p:spPr>
          <a:xfrm>
            <a:off x="8928100" y="4648200"/>
            <a:ext cx="122283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INTERUPTS</a:t>
            </a:r>
          </a:p>
          <a:p>
            <a:r>
              <a:rPr lang="en-US" dirty="0"/>
              <a:t>AVAIBLITY</a:t>
            </a:r>
          </a:p>
          <a:p>
            <a:r>
              <a:rPr lang="en-US" sz="800" dirty="0">
                <a:highlight>
                  <a:srgbClr val="00FF00"/>
                </a:highlight>
              </a:rPr>
              <a:t>MILTIARY</a:t>
            </a:r>
          </a:p>
          <a:p>
            <a:r>
              <a:rPr lang="en-US" sz="800" dirty="0">
                <a:highlight>
                  <a:srgbClr val="00FF00"/>
                </a:highlight>
              </a:rPr>
              <a:t> THEATER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11AD515-41D9-4B8A-8191-DEEBC3190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063" y="5197738"/>
            <a:ext cx="1041708" cy="561759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AA3926F-AD4C-4DD6-B493-81E8D53F11F3}"/>
              </a:ext>
            </a:extLst>
          </p:cNvPr>
          <p:cNvCxnSpPr/>
          <p:nvPr/>
        </p:nvCxnSpPr>
        <p:spPr>
          <a:xfrm flipV="1">
            <a:off x="2076922" y="4368017"/>
            <a:ext cx="9340378" cy="8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AE344C29-5D0D-4F42-8FC5-B695776EB6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518" y="5759497"/>
            <a:ext cx="992544" cy="485450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F2B945-A988-419A-9A80-BFDFB7929E75}"/>
              </a:ext>
            </a:extLst>
          </p:cNvPr>
          <p:cNvCxnSpPr/>
          <p:nvPr/>
        </p:nvCxnSpPr>
        <p:spPr>
          <a:xfrm flipV="1">
            <a:off x="9258300" y="5434486"/>
            <a:ext cx="1473200" cy="9790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6A0B7FCC-E13D-4285-B28A-6E804D2ECAE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61" y="6062717"/>
            <a:ext cx="240990" cy="240990"/>
          </a:xfrm>
          <a:prstGeom prst="rect">
            <a:avLst/>
          </a:prstGeom>
        </p:spPr>
      </p:pic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6649F6D-55E4-4D52-888E-C9DF1A27A7C5}"/>
              </a:ext>
            </a:extLst>
          </p:cNvPr>
          <p:cNvCxnSpPr>
            <a:cxnSpLocks/>
          </p:cNvCxnSpPr>
          <p:nvPr/>
        </p:nvCxnSpPr>
        <p:spPr>
          <a:xfrm flipV="1">
            <a:off x="10031290" y="6032604"/>
            <a:ext cx="511991" cy="294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Heart 99">
            <a:extLst>
              <a:ext uri="{FF2B5EF4-FFF2-40B4-BE49-F238E27FC236}">
                <a16:creationId xmlns:a16="http://schemas.microsoft.com/office/drawing/2014/main" id="{136B0D57-EAE7-4BDA-B0B9-135940DB0A17}"/>
              </a:ext>
            </a:extLst>
          </p:cNvPr>
          <p:cNvSpPr/>
          <p:nvPr/>
        </p:nvSpPr>
        <p:spPr>
          <a:xfrm>
            <a:off x="7169828" y="3170977"/>
            <a:ext cx="965198" cy="10033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FE776B-7543-4C08-BBE2-C2AC17B83FCF}"/>
              </a:ext>
            </a:extLst>
          </p:cNvPr>
          <p:cNvSpPr txBox="1"/>
          <p:nvPr/>
        </p:nvSpPr>
        <p:spPr>
          <a:xfrm>
            <a:off x="2076922" y="952500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VIRIGNIA.MARY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5080F73-7EEC-4B0F-925F-EBE21C833706}"/>
              </a:ext>
            </a:extLst>
          </p:cNvPr>
          <p:cNvCxnSpPr/>
          <p:nvPr/>
        </p:nvCxnSpPr>
        <p:spPr>
          <a:xfrm>
            <a:off x="5743566" y="4861873"/>
            <a:ext cx="1426262" cy="770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0B973A8-8F47-4F67-9047-7B5F787285EC}"/>
              </a:ext>
            </a:extLst>
          </p:cNvPr>
          <p:cNvSpPr txBox="1"/>
          <p:nvPr/>
        </p:nvSpPr>
        <p:spPr>
          <a:xfrm>
            <a:off x="4013200" y="883500"/>
            <a:ext cx="402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PENTAGON.nonPoliceCfg</a:t>
            </a:r>
            <a:r>
              <a:rPr lang="en-US" dirty="0"/>
              <a:t>(Movie Theater)</a:t>
            </a:r>
          </a:p>
        </p:txBody>
      </p:sp>
    </p:spTree>
    <p:extLst>
      <p:ext uri="{BB962C8B-B14F-4D97-AF65-F5344CB8AC3E}">
        <p14:creationId xmlns:p14="http://schemas.microsoft.com/office/powerpoint/2010/main" val="65470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35016"/>
            <a:ext cx="12192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1057" y="432484"/>
            <a:ext cx="692143" cy="2154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D3D27C-C34D-4E66-A34E-6198E62DFCA7}"/>
              </a:ext>
            </a:extLst>
          </p:cNvPr>
          <p:cNvSpPr/>
          <p:nvPr/>
        </p:nvSpPr>
        <p:spPr>
          <a:xfrm>
            <a:off x="0" y="856734"/>
            <a:ext cx="130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COPYRIGHT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6B3602-28EE-49CE-80BB-0C476CB08ED4}"/>
              </a:ext>
            </a:extLst>
          </p:cNvPr>
          <p:cNvSpPr/>
          <p:nvPr/>
        </p:nvSpPr>
        <p:spPr>
          <a:xfrm>
            <a:off x="0" y="1226066"/>
            <a:ext cx="1368942" cy="33603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EE2D621-8838-400E-915F-2916441306C5}"/>
              </a:ext>
            </a:extLst>
          </p:cNvPr>
          <p:cNvSpPr txBox="1"/>
          <p:nvPr/>
        </p:nvSpPr>
        <p:spPr>
          <a:xfrm>
            <a:off x="112755" y="1395884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000.tw.pns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01B37F-1E06-4836-9E55-F5F67D6E52A5}"/>
              </a:ext>
            </a:extLst>
          </p:cNvPr>
          <p:cNvCxnSpPr/>
          <p:nvPr/>
        </p:nvCxnSpPr>
        <p:spPr>
          <a:xfrm>
            <a:off x="1356242" y="850900"/>
            <a:ext cx="0" cy="5959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E0A7E4A-61CE-4A7A-A675-92BDEF78D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922" y="1351653"/>
            <a:ext cx="633861" cy="71083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F06D3-E2F7-498B-9DFB-94FA7CC7D47E}"/>
              </a:ext>
            </a:extLst>
          </p:cNvPr>
          <p:cNvCxnSpPr/>
          <p:nvPr/>
        </p:nvCxnSpPr>
        <p:spPr>
          <a:xfrm flipV="1">
            <a:off x="1790700" y="1041400"/>
            <a:ext cx="1809741" cy="1032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DE6D79F-FA92-42A1-9AE2-8E1AB00E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64" y="2270637"/>
            <a:ext cx="1041708" cy="5617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11AD515-41D9-4B8A-8191-DEEBC319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764" y="3048377"/>
            <a:ext cx="1041708" cy="56175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DFE776B-7543-4C08-BBE2-C2AC17B83FCF}"/>
              </a:ext>
            </a:extLst>
          </p:cNvPr>
          <p:cNvSpPr txBox="1"/>
          <p:nvPr/>
        </p:nvSpPr>
        <p:spPr>
          <a:xfrm>
            <a:off x="2076922" y="952500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VIRIGNIA.MARY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F24E8B-7C18-4438-A800-A8429C606C28}"/>
              </a:ext>
            </a:extLst>
          </p:cNvPr>
          <p:cNvSpPr/>
          <p:nvPr/>
        </p:nvSpPr>
        <p:spPr>
          <a:xfrm>
            <a:off x="5861057" y="1890523"/>
            <a:ext cx="3140705" cy="495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217682-3A71-4352-AC58-15CD260DAC86}"/>
              </a:ext>
            </a:extLst>
          </p:cNvPr>
          <p:cNvCxnSpPr>
            <a:stCxn id="52" idx="1"/>
            <a:endCxn id="52" idx="3"/>
          </p:cNvCxnSpPr>
          <p:nvPr/>
        </p:nvCxnSpPr>
        <p:spPr>
          <a:xfrm>
            <a:off x="5861057" y="2138173"/>
            <a:ext cx="314070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242C039-50F7-4502-83AD-510167FD2FB8}"/>
              </a:ext>
            </a:extLst>
          </p:cNvPr>
          <p:cNvSpPr txBox="1"/>
          <p:nvPr/>
        </p:nvSpPr>
        <p:spPr>
          <a:xfrm>
            <a:off x="4319994" y="1827707"/>
            <a:ext cx="14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KING.WORMS</a:t>
            </a:r>
          </a:p>
          <a:p>
            <a:r>
              <a:rPr lang="en-US" dirty="0"/>
              <a:t>GAGGANAU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7A9DF8-9C7C-4AA8-A687-BB772C299A37}"/>
              </a:ext>
            </a:extLst>
          </p:cNvPr>
          <p:cNvSpPr txBox="1"/>
          <p:nvPr/>
        </p:nvSpPr>
        <p:spPr>
          <a:xfrm>
            <a:off x="10262252" y="1065592"/>
            <a:ext cx="2016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WWI.POPE.ST.</a:t>
            </a:r>
          </a:p>
          <a:p>
            <a:r>
              <a:rPr lang="en-US" dirty="0"/>
              <a:t>MARTIN.</a:t>
            </a:r>
          </a:p>
          <a:p>
            <a:r>
              <a:rPr lang="en-US" dirty="0"/>
              <a:t>HOMCIE:</a:t>
            </a:r>
          </a:p>
          <a:p>
            <a:r>
              <a:rPr lang="en-US" dirty="0"/>
              <a:t>CHANLOR(ANGELA)</a:t>
            </a:r>
          </a:p>
          <a:p>
            <a:r>
              <a:rPr lang="en-US" dirty="0"/>
              <a:t>KARLSRUHE</a:t>
            </a:r>
          </a:p>
        </p:txBody>
      </p:sp>
      <p:sp>
        <p:nvSpPr>
          <p:cNvPr id="56" name="Heart 55">
            <a:extLst>
              <a:ext uri="{FF2B5EF4-FFF2-40B4-BE49-F238E27FC236}">
                <a16:creationId xmlns:a16="http://schemas.microsoft.com/office/drawing/2014/main" id="{2A0D0782-36E1-43DE-8C07-C50024EB91B2}"/>
              </a:ext>
            </a:extLst>
          </p:cNvPr>
          <p:cNvSpPr/>
          <p:nvPr/>
        </p:nvSpPr>
        <p:spPr>
          <a:xfrm>
            <a:off x="9154162" y="1852422"/>
            <a:ext cx="1257300" cy="57882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849FD2-7075-4E51-9341-F66BC4D3EA6E}"/>
              </a:ext>
            </a:extLst>
          </p:cNvPr>
          <p:cNvSpPr/>
          <p:nvPr/>
        </p:nvSpPr>
        <p:spPr>
          <a:xfrm>
            <a:off x="5861057" y="3087458"/>
            <a:ext cx="3140705" cy="4953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45632F-497B-4B32-B181-62757FB087F6}"/>
              </a:ext>
            </a:extLst>
          </p:cNvPr>
          <p:cNvCxnSpPr>
            <a:stCxn id="58" idx="1"/>
            <a:endCxn id="58" idx="3"/>
          </p:cNvCxnSpPr>
          <p:nvPr/>
        </p:nvCxnSpPr>
        <p:spPr>
          <a:xfrm>
            <a:off x="5861057" y="3335108"/>
            <a:ext cx="3140705" cy="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C5E9A18-F625-41CD-A935-9A9608FD5296}"/>
              </a:ext>
            </a:extLst>
          </p:cNvPr>
          <p:cNvSpPr txBox="1"/>
          <p:nvPr/>
        </p:nvSpPr>
        <p:spPr>
          <a:xfrm>
            <a:off x="4319994" y="3024642"/>
            <a:ext cx="1482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KING.WORMS</a:t>
            </a:r>
          </a:p>
          <a:p>
            <a:r>
              <a:rPr lang="en-US" dirty="0"/>
              <a:t>GAGGANAU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E87CB7-873A-4859-8B96-2F8124ED45BF}"/>
              </a:ext>
            </a:extLst>
          </p:cNvPr>
          <p:cNvSpPr txBox="1"/>
          <p:nvPr/>
        </p:nvSpPr>
        <p:spPr>
          <a:xfrm>
            <a:off x="10529569" y="3011942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KARLSRUHE</a:t>
            </a:r>
          </a:p>
        </p:txBody>
      </p:sp>
      <p:sp>
        <p:nvSpPr>
          <p:cNvPr id="62" name="Heart 61">
            <a:extLst>
              <a:ext uri="{FF2B5EF4-FFF2-40B4-BE49-F238E27FC236}">
                <a16:creationId xmlns:a16="http://schemas.microsoft.com/office/drawing/2014/main" id="{0F479FFA-FC72-4D1A-9F00-86FB856241DE}"/>
              </a:ext>
            </a:extLst>
          </p:cNvPr>
          <p:cNvSpPr/>
          <p:nvPr/>
        </p:nvSpPr>
        <p:spPr>
          <a:xfrm>
            <a:off x="9154162" y="3049357"/>
            <a:ext cx="1257300" cy="57882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087E3F-4EA0-4F21-864B-B54F571B0F95}"/>
              </a:ext>
            </a:extLst>
          </p:cNvPr>
          <p:cNvSpPr txBox="1"/>
          <p:nvPr/>
        </p:nvSpPr>
        <p:spPr>
          <a:xfrm>
            <a:off x="6954592" y="1065592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POPE:FRACIS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32F26-4FF3-40F1-BEAD-3C290ECAC6D9}"/>
              </a:ext>
            </a:extLst>
          </p:cNvPr>
          <p:cNvCxnSpPr/>
          <p:nvPr/>
        </p:nvCxnSpPr>
        <p:spPr>
          <a:xfrm flipH="1" flipV="1">
            <a:off x="8449688" y="1226066"/>
            <a:ext cx="1951612" cy="28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97B2A33-D15E-4DE8-BB36-ACC56559B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89" y="2593149"/>
            <a:ext cx="548439" cy="3581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03A9B5-D81C-4841-99D2-B3DD10B2CFBD}"/>
              </a:ext>
            </a:extLst>
          </p:cNvPr>
          <p:cNvSpPr/>
          <p:nvPr/>
        </p:nvSpPr>
        <p:spPr>
          <a:xfrm>
            <a:off x="5861057" y="2542920"/>
            <a:ext cx="591256" cy="296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97168C-15C2-48CE-8A82-84488971AD8C}"/>
              </a:ext>
            </a:extLst>
          </p:cNvPr>
          <p:cNvCxnSpPr>
            <a:stCxn id="23" idx="2"/>
          </p:cNvCxnSpPr>
          <p:nvPr/>
        </p:nvCxnSpPr>
        <p:spPr>
          <a:xfrm flipH="1">
            <a:off x="6096000" y="2839809"/>
            <a:ext cx="60685" cy="24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C6BC59-C816-429F-91D0-CA6CE37E9A40}"/>
              </a:ext>
            </a:extLst>
          </p:cNvPr>
          <p:cNvCxnSpPr/>
          <p:nvPr/>
        </p:nvCxnSpPr>
        <p:spPr>
          <a:xfrm>
            <a:off x="6838682" y="2593149"/>
            <a:ext cx="1275008" cy="3581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97EA6-47B9-4A50-B9B5-C0160E4418CD}"/>
              </a:ext>
            </a:extLst>
          </p:cNvPr>
          <p:cNvCxnSpPr/>
          <p:nvPr/>
        </p:nvCxnSpPr>
        <p:spPr>
          <a:xfrm flipH="1" flipV="1">
            <a:off x="7946265" y="2593149"/>
            <a:ext cx="2846231" cy="37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75638F-67FD-424C-9234-1C78654FF89E}"/>
              </a:ext>
            </a:extLst>
          </p:cNvPr>
          <p:cNvSpPr txBox="1"/>
          <p:nvPr/>
        </p:nvSpPr>
        <p:spPr>
          <a:xfrm>
            <a:off x="3514851" y="33292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2EEC5A-4656-41FC-A1B8-8ABB9234CE95}"/>
              </a:ext>
            </a:extLst>
          </p:cNvPr>
          <p:cNvSpPr txBox="1"/>
          <p:nvPr/>
        </p:nvSpPr>
        <p:spPr>
          <a:xfrm>
            <a:off x="3548861" y="20164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101650-3EE1-4E5C-96C1-8912E787ACFD}"/>
              </a:ext>
            </a:extLst>
          </p:cNvPr>
          <p:cNvSpPr/>
          <p:nvPr/>
        </p:nvSpPr>
        <p:spPr>
          <a:xfrm>
            <a:off x="2710783" y="3698588"/>
            <a:ext cx="1230149" cy="10323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201DD-12B9-44D4-AABC-E45F471EDFE2}"/>
              </a:ext>
            </a:extLst>
          </p:cNvPr>
          <p:cNvSpPr txBox="1"/>
          <p:nvPr/>
        </p:nvSpPr>
        <p:spPr>
          <a:xfrm>
            <a:off x="3106588" y="411358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77AA7E-F96B-42ED-A4EB-7DBBB559118D}"/>
              </a:ext>
            </a:extLst>
          </p:cNvPr>
          <p:cNvSpPr txBox="1"/>
          <p:nvPr/>
        </p:nvSpPr>
        <p:spPr>
          <a:xfrm>
            <a:off x="4319994" y="4113583"/>
            <a:ext cx="16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VIRINGIA.MARY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66A32-6770-42DD-AFA4-C3C3096D2874}"/>
              </a:ext>
            </a:extLst>
          </p:cNvPr>
          <p:cNvCxnSpPr/>
          <p:nvPr/>
        </p:nvCxnSpPr>
        <p:spPr>
          <a:xfrm>
            <a:off x="2215166" y="4932608"/>
            <a:ext cx="960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2D722F-AD02-4B8F-9271-2DF62BA75005}"/>
              </a:ext>
            </a:extLst>
          </p:cNvPr>
          <p:cNvSpPr txBox="1"/>
          <p:nvPr/>
        </p:nvSpPr>
        <p:spPr>
          <a:xfrm>
            <a:off x="4420872" y="4315280"/>
            <a:ext cx="278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JFK:KOCHEMANN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lee,cook,Apple.Daniel</a:t>
            </a:r>
            <a:r>
              <a:rPr lang="en-US" sz="800" strike="sngStrike" dirty="0"/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5259A-D366-49CD-BB88-59BE08653577}"/>
              </a:ext>
            </a:extLst>
          </p:cNvPr>
          <p:cNvCxnSpPr>
            <a:endCxn id="37" idx="1"/>
          </p:cNvCxnSpPr>
          <p:nvPr/>
        </p:nvCxnSpPr>
        <p:spPr>
          <a:xfrm>
            <a:off x="3940932" y="4214749"/>
            <a:ext cx="379062" cy="83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A1D1310-0FB2-4BAF-9468-9292087E01B8}"/>
              </a:ext>
            </a:extLst>
          </p:cNvPr>
          <p:cNvSpPr/>
          <p:nvPr/>
        </p:nvSpPr>
        <p:spPr>
          <a:xfrm>
            <a:off x="6838682" y="5301940"/>
            <a:ext cx="730515" cy="113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A40F3F1-6241-4D96-AD69-281F4618EB81}"/>
              </a:ext>
            </a:extLst>
          </p:cNvPr>
          <p:cNvSpPr/>
          <p:nvPr/>
        </p:nvSpPr>
        <p:spPr>
          <a:xfrm>
            <a:off x="6890672" y="5329173"/>
            <a:ext cx="614605" cy="1059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8187CC-284A-40E6-AB93-83589818EACF}"/>
              </a:ext>
            </a:extLst>
          </p:cNvPr>
          <p:cNvSpPr txBox="1"/>
          <p:nvPr/>
        </p:nvSpPr>
        <p:spPr>
          <a:xfrm>
            <a:off x="6863523" y="5474629"/>
            <a:ext cx="668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>
                <a:solidFill>
                  <a:schemeClr val="bg1"/>
                </a:solidFill>
              </a:rPr>
              <a:t>Theater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5AF4E9-788D-4D81-BF7C-90F9DD4B1E16}"/>
              </a:ext>
            </a:extLst>
          </p:cNvPr>
          <p:cNvSpPr txBox="1"/>
          <p:nvPr/>
        </p:nvSpPr>
        <p:spPr>
          <a:xfrm>
            <a:off x="2269830" y="5120690"/>
            <a:ext cx="228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WORTH LIBRARY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B980B-F23C-4B12-90D2-3521F4A90FDC}"/>
              </a:ext>
            </a:extLst>
          </p:cNvPr>
          <p:cNvSpPr/>
          <p:nvPr/>
        </p:nvSpPr>
        <p:spPr>
          <a:xfrm>
            <a:off x="6452313" y="5120690"/>
            <a:ext cx="1493941" cy="140941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8A692A-EA72-4394-8A83-552845192BB2}"/>
              </a:ext>
            </a:extLst>
          </p:cNvPr>
          <p:cNvCxnSpPr>
            <a:cxnSpLocks/>
          </p:cNvCxnSpPr>
          <p:nvPr/>
        </p:nvCxnSpPr>
        <p:spPr>
          <a:xfrm flipV="1">
            <a:off x="5738503" y="5613129"/>
            <a:ext cx="106152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CF47E0-2C92-4C6F-98CF-CDB6E244A641}"/>
              </a:ext>
            </a:extLst>
          </p:cNvPr>
          <p:cNvCxnSpPr/>
          <p:nvPr/>
        </p:nvCxnSpPr>
        <p:spPr>
          <a:xfrm flipH="1">
            <a:off x="6452313" y="5474629"/>
            <a:ext cx="347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D38343-9CB6-46BB-AF75-39C5A8BCD237}"/>
              </a:ext>
            </a:extLst>
          </p:cNvPr>
          <p:cNvSpPr txBox="1"/>
          <p:nvPr/>
        </p:nvSpPr>
        <p:spPr>
          <a:xfrm>
            <a:off x="2909618" y="5674176"/>
            <a:ext cx="30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Slide 10 </a:t>
            </a:r>
            <a:r>
              <a:rPr lang="en-US" dirty="0"/>
              <a:t>JFK(</a:t>
            </a:r>
            <a:r>
              <a:rPr lang="en-US" strike="sngStrike" dirty="0"/>
              <a:t>“Cheating Blond”)</a:t>
            </a:r>
          </a:p>
        </p:txBody>
      </p:sp>
    </p:spTree>
    <p:extLst>
      <p:ext uri="{BB962C8B-B14F-4D97-AF65-F5344CB8AC3E}">
        <p14:creationId xmlns:p14="http://schemas.microsoft.com/office/powerpoint/2010/main" val="173858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787</Words>
  <Application>Microsoft Office PowerPoint</Application>
  <PresentationFormat>Widescreen</PresentationFormat>
  <Paragraphs>231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bundessansweb-z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Custom-tc-cen04</cp:lastModifiedBy>
  <cp:revision>61</cp:revision>
  <dcterms:created xsi:type="dcterms:W3CDTF">2023-06-27T13:06:56Z</dcterms:created>
  <dcterms:modified xsi:type="dcterms:W3CDTF">2023-06-27T22:39:26Z</dcterms:modified>
</cp:coreProperties>
</file>