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083-E822-47D9-A749-EEB420244BE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333-4E78-49A7-9DE7-441FAD87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4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083-E822-47D9-A749-EEB420244BE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333-4E78-49A7-9DE7-441FAD87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0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083-E822-47D9-A749-EEB420244BE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333-4E78-49A7-9DE7-441FAD87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083-E822-47D9-A749-EEB420244BE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333-4E78-49A7-9DE7-441FAD87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083-E822-47D9-A749-EEB420244BE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333-4E78-49A7-9DE7-441FAD87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7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083-E822-47D9-A749-EEB420244BE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333-4E78-49A7-9DE7-441FAD87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083-E822-47D9-A749-EEB420244BE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333-4E78-49A7-9DE7-441FAD87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083-E822-47D9-A749-EEB420244BE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333-4E78-49A7-9DE7-441FAD87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9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083-E822-47D9-A749-EEB420244BE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333-4E78-49A7-9DE7-441FAD87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083-E822-47D9-A749-EEB420244BE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333-4E78-49A7-9DE7-441FAD87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2083-E822-47D9-A749-EEB420244BE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333-4E78-49A7-9DE7-441FAD87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3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2083-E822-47D9-A749-EEB420244BE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3333-4E78-49A7-9DE7-441FAD87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6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643F9A-2B30-4906-8C57-E1A1BE2C747C}"/>
              </a:ext>
            </a:extLst>
          </p:cNvPr>
          <p:cNvSpPr/>
          <p:nvPr/>
        </p:nvSpPr>
        <p:spPr>
          <a:xfrm>
            <a:off x="0" y="0"/>
            <a:ext cx="12192000" cy="977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4F38E-C3E6-4393-AD63-DB57E84417EC}"/>
              </a:ext>
            </a:extLst>
          </p:cNvPr>
          <p:cNvSpPr/>
          <p:nvPr/>
        </p:nvSpPr>
        <p:spPr>
          <a:xfrm>
            <a:off x="0" y="977900"/>
            <a:ext cx="12192000" cy="342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01633-41C2-4341-85DB-AE49E2901370}"/>
              </a:ext>
            </a:extLst>
          </p:cNvPr>
          <p:cNvSpPr txBox="1"/>
          <p:nvPr/>
        </p:nvSpPr>
        <p:spPr>
          <a:xfrm>
            <a:off x="5668142" y="5953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C457E-CA31-4628-9748-8EC889D5A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016"/>
            <a:ext cx="1219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9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092200"/>
            <a:ext cx="12192000" cy="317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643F9A-2B30-4906-8C57-E1A1BE2C747C}"/>
              </a:ext>
            </a:extLst>
          </p:cNvPr>
          <p:cNvSpPr/>
          <p:nvPr/>
        </p:nvSpPr>
        <p:spPr>
          <a:xfrm>
            <a:off x="0" y="0"/>
            <a:ext cx="12192000" cy="977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FBI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001633-41C2-4341-85DB-AE49E2901370}"/>
              </a:ext>
            </a:extLst>
          </p:cNvPr>
          <p:cNvSpPr txBox="1"/>
          <p:nvPr/>
        </p:nvSpPr>
        <p:spPr>
          <a:xfrm>
            <a:off x="5668142" y="5953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690B33-DBA9-4BF5-A099-18DE087040CE}"/>
              </a:ext>
            </a:extLst>
          </p:cNvPr>
          <p:cNvCxnSpPr/>
          <p:nvPr/>
        </p:nvCxnSpPr>
        <p:spPr>
          <a:xfrm>
            <a:off x="444500" y="1896508"/>
            <a:ext cx="30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FC02735-2290-4F75-941E-78DE0C34B381}"/>
              </a:ext>
            </a:extLst>
          </p:cNvPr>
          <p:cNvSpPr txBox="1"/>
          <p:nvPr/>
        </p:nvSpPr>
        <p:spPr>
          <a:xfrm>
            <a:off x="381000" y="1401208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22B5DF-03D4-4ADB-AA5B-F3BDCA868BB9}"/>
              </a:ext>
            </a:extLst>
          </p:cNvPr>
          <p:cNvSpPr txBox="1"/>
          <p:nvPr/>
        </p:nvSpPr>
        <p:spPr>
          <a:xfrm>
            <a:off x="522702" y="4649232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Download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E8B2693-2B07-4645-96F5-B487C5AFFC4A}"/>
              </a:ext>
            </a:extLst>
          </p:cNvPr>
          <p:cNvCxnSpPr/>
          <p:nvPr/>
        </p:nvCxnSpPr>
        <p:spPr>
          <a:xfrm>
            <a:off x="319502" y="5113298"/>
            <a:ext cx="30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13A604A-5B8A-4F84-B483-A0FACBCF9273}"/>
              </a:ext>
            </a:extLst>
          </p:cNvPr>
          <p:cNvCxnSpPr/>
          <p:nvPr/>
        </p:nvCxnSpPr>
        <p:spPr>
          <a:xfrm>
            <a:off x="4311833" y="1770540"/>
            <a:ext cx="30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F91CB25-66FE-4308-B06B-6691920C8160}"/>
              </a:ext>
            </a:extLst>
          </p:cNvPr>
          <p:cNvSpPr txBox="1"/>
          <p:nvPr/>
        </p:nvSpPr>
        <p:spPr>
          <a:xfrm>
            <a:off x="4533900" y="140120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Journal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6EB960-24E6-487C-AC1B-86D67A1F8F30}"/>
              </a:ext>
            </a:extLst>
          </p:cNvPr>
          <p:cNvCxnSpPr/>
          <p:nvPr/>
        </p:nvCxnSpPr>
        <p:spPr>
          <a:xfrm>
            <a:off x="8744133" y="1770540"/>
            <a:ext cx="30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C015D1C-50A0-45BF-956F-3F7131731294}"/>
              </a:ext>
            </a:extLst>
          </p:cNvPr>
          <p:cNvCxnSpPr/>
          <p:nvPr/>
        </p:nvCxnSpPr>
        <p:spPr>
          <a:xfrm>
            <a:off x="8667933" y="5171558"/>
            <a:ext cx="30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B57B24A-B919-4739-AEFB-F66A8F46826E}"/>
              </a:ext>
            </a:extLst>
          </p:cNvPr>
          <p:cNvSpPr/>
          <p:nvPr/>
        </p:nvSpPr>
        <p:spPr>
          <a:xfrm>
            <a:off x="8706216" y="1374259"/>
            <a:ext cx="1169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Marketing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5DCC62A-17B4-488A-B987-149CF1554724}"/>
              </a:ext>
            </a:extLst>
          </p:cNvPr>
          <p:cNvSpPr/>
          <p:nvPr/>
        </p:nvSpPr>
        <p:spPr>
          <a:xfrm>
            <a:off x="8706216" y="474456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Sales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56D10-1D78-44B5-89CD-154A9C55F9B7}"/>
              </a:ext>
            </a:extLst>
          </p:cNvPr>
          <p:cNvSpPr/>
          <p:nvPr/>
        </p:nvSpPr>
        <p:spPr>
          <a:xfrm>
            <a:off x="1017424" y="2106057"/>
            <a:ext cx="2081376" cy="2448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297D8E8-7859-49C0-AF8D-7D12BE5015BB}"/>
              </a:ext>
            </a:extLst>
          </p:cNvPr>
          <p:cNvSpPr/>
          <p:nvPr/>
        </p:nvSpPr>
        <p:spPr>
          <a:xfrm>
            <a:off x="1226262" y="4073523"/>
            <a:ext cx="1663700" cy="2471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DCCC40-193E-473C-8FA4-991D8DCD1401}"/>
              </a:ext>
            </a:extLst>
          </p:cNvPr>
          <p:cNvSpPr/>
          <p:nvPr/>
        </p:nvSpPr>
        <p:spPr>
          <a:xfrm>
            <a:off x="1017424" y="2106057"/>
            <a:ext cx="2081376" cy="3492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FBI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72E2BC2-22FE-4E88-A862-200004248F5A}"/>
              </a:ext>
            </a:extLst>
          </p:cNvPr>
          <p:cNvSpPr/>
          <p:nvPr/>
        </p:nvSpPr>
        <p:spPr>
          <a:xfrm>
            <a:off x="1017424" y="2455300"/>
            <a:ext cx="2081376" cy="1193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8C361D5-81FD-4AB0-8568-6B99985EAD6B}"/>
              </a:ext>
            </a:extLst>
          </p:cNvPr>
          <p:cNvSpPr/>
          <p:nvPr/>
        </p:nvSpPr>
        <p:spPr>
          <a:xfrm>
            <a:off x="1226262" y="2768600"/>
            <a:ext cx="1663700" cy="245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CD99C8-C541-4C08-9EED-36F12E626395}"/>
              </a:ext>
            </a:extLst>
          </p:cNvPr>
          <p:cNvSpPr/>
          <p:nvPr/>
        </p:nvSpPr>
        <p:spPr>
          <a:xfrm>
            <a:off x="1226262" y="3133430"/>
            <a:ext cx="1663700" cy="245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185980-038F-48AC-81DA-2DD763CCD3D1}"/>
              </a:ext>
            </a:extLst>
          </p:cNvPr>
          <p:cNvSpPr/>
          <p:nvPr/>
        </p:nvSpPr>
        <p:spPr>
          <a:xfrm>
            <a:off x="1226262" y="3572907"/>
            <a:ext cx="1663700" cy="245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DDA034AA-7C50-4A01-959C-1C8A17DD1698}"/>
              </a:ext>
            </a:extLst>
          </p:cNvPr>
          <p:cNvSpPr/>
          <p:nvPr/>
        </p:nvSpPr>
        <p:spPr>
          <a:xfrm>
            <a:off x="1105329" y="5308160"/>
            <a:ext cx="1725776" cy="1457541"/>
          </a:xfrm>
          <a:prstGeom prst="cube">
            <a:avLst>
              <a:gd name="adj" fmla="val 1367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677" y="1849835"/>
            <a:ext cx="2790825" cy="36480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4F9EC31-A5DE-4A56-A3B3-3936F99B20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27" y="5634361"/>
            <a:ext cx="718120" cy="113134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830AA44-E8BA-4265-9F4F-87B94B661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201" y="5642448"/>
            <a:ext cx="968330" cy="11047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5030190" y="6059738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HOMICIDE:MAYOR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993531" y="5866280"/>
            <a:ext cx="8867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</a:t>
            </a:r>
          </a:p>
          <a:p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mdma,moby</a:t>
            </a:r>
            <a:r>
              <a:rPr lang="en-US" sz="800" strike="sngStrike" dirty="0" smtClean="0"/>
              <a:t>(a))</a:t>
            </a:r>
            <a:endParaRPr lang="en-US" sz="800" strike="sngStrike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096987" y="5492826"/>
            <a:ext cx="3728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9" idx="3"/>
            <a:endCxn id="18" idx="0"/>
          </p:cNvCxnSpPr>
          <p:nvPr/>
        </p:nvCxnSpPr>
        <p:spPr>
          <a:xfrm flipV="1">
            <a:off x="5334747" y="6182849"/>
            <a:ext cx="155185" cy="1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100" idx="1"/>
          </p:cNvCxnSpPr>
          <p:nvPr/>
        </p:nvCxnSpPr>
        <p:spPr>
          <a:xfrm>
            <a:off x="5736153" y="6182849"/>
            <a:ext cx="289048" cy="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016754" y="5516594"/>
            <a:ext cx="968330" cy="10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 smtClean="0"/>
              <a:t>facebook</a:t>
            </a:r>
            <a:endParaRPr lang="en-US" sz="800" strike="sngStrike" dirty="0"/>
          </a:p>
        </p:txBody>
      </p:sp>
      <p:sp>
        <p:nvSpPr>
          <p:cNvPr id="44" name="Cube 43"/>
          <p:cNvSpPr/>
          <p:nvPr/>
        </p:nvSpPr>
        <p:spPr>
          <a:xfrm>
            <a:off x="7528957" y="5642448"/>
            <a:ext cx="522514" cy="3944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docs</a:t>
            </a:r>
            <a:endParaRPr lang="en-US" sz="800" dirty="0"/>
          </a:p>
        </p:txBody>
      </p:sp>
      <p:sp>
        <p:nvSpPr>
          <p:cNvPr id="101" name="Cube 100"/>
          <p:cNvSpPr/>
          <p:nvPr/>
        </p:nvSpPr>
        <p:spPr>
          <a:xfrm>
            <a:off x="4032786" y="5603082"/>
            <a:ext cx="522514" cy="3944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ocs</a:t>
            </a:r>
            <a:endParaRPr lang="en-US" sz="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311833" y="5516594"/>
            <a:ext cx="1178098" cy="1230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032786" y="5570178"/>
            <a:ext cx="4268066" cy="128782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328343" y="508674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Ibm.cleint.bofa.steve.breedlove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Ibm.cldiet.bofa.metz</a:t>
            </a:r>
            <a:endParaRPr lang="en-US" sz="800" strike="sngStrike" dirty="0"/>
          </a:p>
        </p:txBody>
      </p:sp>
      <p:sp>
        <p:nvSpPr>
          <p:cNvPr id="102" name="Heart 101"/>
          <p:cNvSpPr/>
          <p:nvPr/>
        </p:nvSpPr>
        <p:spPr>
          <a:xfrm>
            <a:off x="7635834" y="4929226"/>
            <a:ext cx="665018" cy="496073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LACE</a:t>
            </a:r>
            <a:endParaRPr lang="en-US" sz="800" dirty="0"/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5412339" y="4833898"/>
            <a:ext cx="701598" cy="4742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be 108"/>
          <p:cNvSpPr/>
          <p:nvPr/>
        </p:nvSpPr>
        <p:spPr>
          <a:xfrm>
            <a:off x="3955180" y="3498720"/>
            <a:ext cx="574497" cy="136311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roof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32698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7972" cy="67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9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643F9A-2B30-4906-8C57-E1A1BE2C747C}"/>
              </a:ext>
            </a:extLst>
          </p:cNvPr>
          <p:cNvSpPr/>
          <p:nvPr/>
        </p:nvSpPr>
        <p:spPr>
          <a:xfrm>
            <a:off x="0" y="0"/>
            <a:ext cx="12192000" cy="977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4F38E-C3E6-4393-AD63-DB57E84417EC}"/>
              </a:ext>
            </a:extLst>
          </p:cNvPr>
          <p:cNvSpPr/>
          <p:nvPr/>
        </p:nvSpPr>
        <p:spPr>
          <a:xfrm>
            <a:off x="0" y="977900"/>
            <a:ext cx="12192000" cy="342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01633-41C2-4341-85DB-AE49E2901370}"/>
              </a:ext>
            </a:extLst>
          </p:cNvPr>
          <p:cNvSpPr txBox="1"/>
          <p:nvPr/>
        </p:nvSpPr>
        <p:spPr>
          <a:xfrm>
            <a:off x="5668142" y="5953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61953"/>
            <a:ext cx="2505890" cy="1439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4" y="4859533"/>
            <a:ext cx="2646854" cy="15102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05037" y="1638269"/>
            <a:ext cx="1510748" cy="371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05037" y="2021895"/>
            <a:ext cx="1510748" cy="544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INTERUPTS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8113" y="3398073"/>
            <a:ext cx="1510748" cy="371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78113" y="3781699"/>
            <a:ext cx="1510748" cy="544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INTERUPTS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885" y="5015056"/>
            <a:ext cx="1510748" cy="371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8885" y="5398682"/>
            <a:ext cx="1510748" cy="544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INTERUPTS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6731" y="1635421"/>
            <a:ext cx="4764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INTERNATIONAL</a:t>
            </a:r>
            <a:endParaRPr lang="en-US" sz="5400" dirty="0"/>
          </a:p>
        </p:txBody>
      </p:sp>
      <p:sp>
        <p:nvSpPr>
          <p:cNvPr id="13" name="Rectangle 12"/>
          <p:cNvSpPr/>
          <p:nvPr/>
        </p:nvSpPr>
        <p:spPr>
          <a:xfrm>
            <a:off x="6096000" y="3046380"/>
            <a:ext cx="423866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/>
              <a:t>FEDERAL</a:t>
            </a:r>
            <a:endParaRPr lang="en-US" sz="8800" dirty="0"/>
          </a:p>
        </p:txBody>
      </p:sp>
      <p:sp>
        <p:nvSpPr>
          <p:cNvPr id="16" name="Rectangle 15"/>
          <p:cNvSpPr/>
          <p:nvPr/>
        </p:nvSpPr>
        <p:spPr>
          <a:xfrm>
            <a:off x="6096000" y="4859533"/>
            <a:ext cx="258378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/>
              <a:t>STATE</a:t>
            </a:r>
            <a:endParaRPr lang="en-US" sz="8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3070665"/>
            <a:ext cx="2293821" cy="15349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261" y="4605627"/>
            <a:ext cx="1828800" cy="1295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5534" y="4691951"/>
            <a:ext cx="614004" cy="112275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130937" y="4859533"/>
            <a:ext cx="3061063" cy="75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</cp:revision>
  <dcterms:created xsi:type="dcterms:W3CDTF">2023-07-03T15:31:10Z</dcterms:created>
  <dcterms:modified xsi:type="dcterms:W3CDTF">2023-07-03T15:31:23Z</dcterms:modified>
</cp:coreProperties>
</file>