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3696" autoAdjust="0"/>
  </p:normalViewPr>
  <p:slideViewPr>
    <p:cSldViewPr snapToGrid="0">
      <p:cViewPr varScale="1">
        <p:scale>
          <a:sx n="64" d="100"/>
          <a:sy n="64" d="100"/>
        </p:scale>
        <p:origin x="6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D125E-1505-459B-AE45-5E4697E4487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23EDA-4B3E-4A6D-9DEA-5B4B30E77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9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23EDA-4B3E-4A6D-9DEA-5B4B30E77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23EDA-4B3E-4A6D-9DEA-5B4B30E77C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4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23EDA-4B3E-4A6D-9DEA-5B4B30E77C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6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650B-D370-47BC-BAA5-55B8D6D6DBCB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B53D-F3EA-4182-BAC0-73B80F81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650B-D370-47BC-BAA5-55B8D6D6DBCB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B53D-F3EA-4182-BAC0-73B80F81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650B-D370-47BC-BAA5-55B8D6D6DBCB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B53D-F3EA-4182-BAC0-73B80F81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4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650B-D370-47BC-BAA5-55B8D6D6DBCB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B53D-F3EA-4182-BAC0-73B80F81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2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650B-D370-47BC-BAA5-55B8D6D6DBCB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B53D-F3EA-4182-BAC0-73B80F81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8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650B-D370-47BC-BAA5-55B8D6D6DBCB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B53D-F3EA-4182-BAC0-73B80F81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7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650B-D370-47BC-BAA5-55B8D6D6DBCB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B53D-F3EA-4182-BAC0-73B80F81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650B-D370-47BC-BAA5-55B8D6D6DBCB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B53D-F3EA-4182-BAC0-73B80F81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6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650B-D370-47BC-BAA5-55B8D6D6DBCB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B53D-F3EA-4182-BAC0-73B80F81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6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650B-D370-47BC-BAA5-55B8D6D6DBCB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B53D-F3EA-4182-BAC0-73B80F81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650B-D370-47BC-BAA5-55B8D6D6DBCB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B53D-F3EA-4182-BAC0-73B80F81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5650B-D370-47BC-BAA5-55B8D6D6DBCB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B53D-F3EA-4182-BAC0-73B80F81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0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usinessinsider.com/linkedin-ceo-jeff-weiner-on-what-hes-learned-2015-12" TargetMode="Externa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9.jpg"/><Relationship Id="rId7" Type="http://schemas.openxmlformats.org/officeDocument/2006/relationships/image" Target="../media/image22.jpg"/><Relationship Id="rId12" Type="http://schemas.openxmlformats.org/officeDocument/2006/relationships/hyperlink" Target="https://en.wikipedia.org/wiki/Hans_Reiser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11.jpg"/><Relationship Id="rId10" Type="http://schemas.openxmlformats.org/officeDocument/2006/relationships/image" Target="../media/image25.jpeg"/><Relationship Id="rId4" Type="http://schemas.openxmlformats.org/officeDocument/2006/relationships/image" Target="../media/image20.jpg"/><Relationship Id="rId9" Type="http://schemas.openxmlformats.org/officeDocument/2006/relationships/image" Target="../media/image2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19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hyperlink" Target="https://en.wikipedia.org/wiki/Hans_Reiser" TargetMode="External"/><Relationship Id="rId10" Type="http://schemas.openxmlformats.org/officeDocument/2006/relationships/image" Target="../media/image18.jpg"/><Relationship Id="rId4" Type="http://schemas.openxmlformats.org/officeDocument/2006/relationships/image" Target="../media/image28.jpg"/><Relationship Id="rId9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www.businessinsider.com/linkedin-ceo-jeff-weiner-on-what-hes-learned-2015-12" TargetMode="External"/><Relationship Id="rId7" Type="http://schemas.openxmlformats.org/officeDocument/2006/relationships/image" Target="../media/image35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10" Type="http://schemas.openxmlformats.org/officeDocument/2006/relationships/image" Target="../media/image38.jpg"/><Relationship Id="rId4" Type="http://schemas.openxmlformats.org/officeDocument/2006/relationships/image" Target="../media/image32.png"/><Relationship Id="rId9" Type="http://schemas.openxmlformats.org/officeDocument/2006/relationships/image" Target="../media/image3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9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19332"/>
            <a:ext cx="12192000" cy="2098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836" y="3324229"/>
            <a:ext cx="334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Kim </a:t>
            </a:r>
            <a:r>
              <a:rPr lang="en-US" strike="sngStrike" dirty="0" err="1" smtClean="0"/>
              <a:t>Gerlaceh</a:t>
            </a:r>
            <a:endParaRPr lang="en-US" strike="sngStrike" dirty="0" smtClean="0"/>
          </a:p>
          <a:p>
            <a:r>
              <a:rPr lang="en-US" strike="sngStrike" dirty="0" smtClean="0"/>
              <a:t>Kim collar</a:t>
            </a:r>
          </a:p>
          <a:p>
            <a:r>
              <a:rPr lang="en-US" strike="sngStrike" dirty="0" err="1" smtClean="0"/>
              <a:t>Nikolaie</a:t>
            </a:r>
            <a:r>
              <a:rPr lang="en-US" strike="sngStrike" dirty="0"/>
              <a:t> </a:t>
            </a:r>
            <a:r>
              <a:rPr lang="en-US" strike="sngStrike" dirty="0" err="1" smtClean="0"/>
              <a:t>hiemer</a:t>
            </a:r>
            <a:endParaRPr lang="en-US" strike="sngStrike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4724" y="126796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July 6</a:t>
            </a:r>
            <a:r>
              <a:rPr lang="en-US" baseline="30000" dirty="0" smtClean="0"/>
              <a:t>th</a:t>
            </a:r>
            <a:r>
              <a:rPr lang="en-US" dirty="0" smtClean="0"/>
              <a:t>, 2023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7845" y="2180193"/>
            <a:ext cx="1887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 ATOMCLOCK</a:t>
            </a:r>
          </a:p>
          <a:p>
            <a:r>
              <a:rPr lang="en-US" dirty="0" smtClean="0"/>
              <a:t>1994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7521" y="3238314"/>
            <a:ext cx="581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pigglywiggley.client.touch.apple.Accenture.damiler.ibm.roth</a:t>
            </a:r>
            <a:endParaRPr lang="en-US" strike="sngStrike" dirty="0"/>
          </a:p>
        </p:txBody>
      </p:sp>
      <p:sp>
        <p:nvSpPr>
          <p:cNvPr id="10" name="Cube 9"/>
          <p:cNvSpPr/>
          <p:nvPr/>
        </p:nvSpPr>
        <p:spPr>
          <a:xfrm>
            <a:off x="9442790" y="1558587"/>
            <a:ext cx="974361" cy="11476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34724" y="1647164"/>
            <a:ext cx="42830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ATOMCLOCIK</a:t>
            </a:r>
            <a:r>
              <a:rPr lang="en-US" strike="sngStrike" dirty="0" smtClean="0"/>
              <a:t>(Phil(</a:t>
            </a:r>
            <a:r>
              <a:rPr lang="en-US" strike="sngStrike" dirty="0" err="1" smtClean="0"/>
              <a:t>kim</a:t>
            </a:r>
            <a:r>
              <a:rPr lang="en-US" strike="sngStrike" dirty="0" smtClean="0"/>
              <a:t>)).</a:t>
            </a:r>
            <a:r>
              <a:rPr lang="en-US" dirty="0" smtClean="0"/>
              <a:t>NAVY.KOREAN WAR</a:t>
            </a:r>
          </a:p>
          <a:p>
            <a:r>
              <a:rPr lang="en-US" sz="900" dirty="0" smtClean="0"/>
              <a:t>CIVILE CODE </a:t>
            </a:r>
            <a:r>
              <a:rPr lang="en-US" sz="900" strike="sngStrike" dirty="0" smtClean="0"/>
              <a:t>Andrew on the radio </a:t>
            </a:r>
            <a:r>
              <a:rPr lang="en-US" sz="900" strike="sngStrike" dirty="0" err="1" smtClean="0"/>
              <a:t>glu</a:t>
            </a:r>
            <a:r>
              <a:rPr lang="en-US" sz="900" strike="sngStrike" dirty="0" smtClean="0"/>
              <a:t> </a:t>
            </a:r>
            <a:r>
              <a:rPr lang="en-US" sz="900" strike="sngStrike" dirty="0" err="1" smtClean="0"/>
              <a:t>hr</a:t>
            </a:r>
            <a:r>
              <a:rPr lang="en-US" sz="900" strike="sngStrike" dirty="0" smtClean="0"/>
              <a:t> ‘</a:t>
            </a:r>
            <a:r>
              <a:rPr lang="en-US" sz="900" strike="sngStrike" dirty="0" err="1" smtClean="0"/>
              <a:t>asians</a:t>
            </a:r>
            <a:r>
              <a:rPr lang="en-US" sz="900" dirty="0" smtClean="0"/>
              <a:t>’</a:t>
            </a:r>
            <a:endParaRPr lang="en-US" sz="9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477266" y="6721183"/>
            <a:ext cx="9672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2403324" y="2780804"/>
            <a:ext cx="161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Welders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477266" y="1229193"/>
            <a:ext cx="0" cy="562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621" y="2850054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Police Sirens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7360" y="2036010"/>
            <a:ext cx="28296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Hide </a:t>
            </a:r>
            <a:r>
              <a:rPr lang="en-US" sz="800" dirty="0" smtClean="0"/>
              <a:t>CPVA</a:t>
            </a:r>
            <a:r>
              <a:rPr lang="en-US" sz="800" strike="sngStrike" dirty="0" smtClean="0"/>
              <a:t> and give docs to Korean acting as anti-KOREAN WAR</a:t>
            </a:r>
            <a:endParaRPr lang="en-US" sz="800" strike="sngStrike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90" y="4399533"/>
            <a:ext cx="1560150" cy="124546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1434724" y="4043596"/>
            <a:ext cx="3557001" cy="160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28891" y="1870590"/>
            <a:ext cx="2597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Apple.telsa.Korean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Apple.Yang.tango.TERMAINTOR.chinese.school.shooter</a:t>
            </a:r>
            <a:endParaRPr lang="en-US" sz="800" strike="sngStrike" dirty="0" smtClean="0"/>
          </a:p>
          <a:p>
            <a:r>
              <a:rPr lang="en-US" sz="800" strike="sngStrike" dirty="0" smtClean="0"/>
              <a:t>Hidden</a:t>
            </a:r>
          </a:p>
          <a:p>
            <a:r>
              <a:rPr lang="en-US" sz="800" strike="sngStrike" dirty="0" smtClean="0"/>
              <a:t>Jerry Yang Phantom</a:t>
            </a:r>
          </a:p>
          <a:p>
            <a:r>
              <a:rPr lang="en-US" sz="800" strike="sngStrike" dirty="0" smtClean="0"/>
              <a:t>..</a:t>
            </a:r>
          </a:p>
          <a:p>
            <a:r>
              <a:rPr lang="en-US" sz="800" dirty="0" err="1" smtClean="0"/>
              <a:t>niclouseQa.Touch.nonPocliCotnetnITems.son</a:t>
            </a:r>
            <a:r>
              <a:rPr lang="en-US" sz="800" dirty="0" smtClean="0"/>
              <a:t> under </a:t>
            </a:r>
            <a:r>
              <a:rPr lang="en-US" sz="800" dirty="0" err="1" smtClean="0"/>
              <a:t>treee</a:t>
            </a:r>
            <a:endParaRPr lang="en-US" sz="800" dirty="0" smtClean="0"/>
          </a:p>
          <a:p>
            <a:r>
              <a:rPr lang="en-US" sz="800" strike="sngStrike" dirty="0" smtClean="0"/>
              <a:t>…</a:t>
            </a:r>
          </a:p>
          <a:p>
            <a:r>
              <a:rPr lang="en-US" sz="800" dirty="0" smtClean="0"/>
              <a:t>INTERNET PAYMNTS </a:t>
            </a:r>
            <a:r>
              <a:rPr lang="en-US" sz="800" strike="sngStrike" dirty="0" smtClean="0"/>
              <a:t>john </a:t>
            </a:r>
            <a:r>
              <a:rPr lang="en-US" sz="800" strike="sngStrike" dirty="0" err="1" smtClean="0"/>
              <a:t>chinese</a:t>
            </a:r>
            <a:r>
              <a:rPr lang="en-US" sz="800" strike="sngStrike" dirty="0" smtClean="0"/>
              <a:t>-white son</a:t>
            </a:r>
            <a:endParaRPr lang="en-US" sz="800" strike="sngStrike" dirty="0"/>
          </a:p>
        </p:txBody>
      </p:sp>
      <p:sp>
        <p:nvSpPr>
          <p:cNvPr id="23" name="TextBox 22"/>
          <p:cNvSpPr txBox="1"/>
          <p:nvPr/>
        </p:nvSpPr>
        <p:spPr>
          <a:xfrm>
            <a:off x="3777521" y="3798532"/>
            <a:ext cx="275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KING.MAINSTREET(</a:t>
            </a:r>
            <a:r>
              <a:rPr lang="en-US" strike="sngStrike" dirty="0" smtClean="0"/>
              <a:t>Welder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982170" y="4139748"/>
            <a:ext cx="3113830" cy="119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403324" y="4232688"/>
            <a:ext cx="3553007" cy="789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27" y="3713030"/>
            <a:ext cx="2143125" cy="2143125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6426077" y="3924393"/>
            <a:ext cx="2148297" cy="11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92809" y="4942982"/>
            <a:ext cx="2483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1980 </a:t>
            </a:r>
            <a:r>
              <a:rPr lang="en-US" strike="sngStrike" dirty="0" err="1" smtClean="0"/>
              <a:t>gorheoh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micehala</a:t>
            </a:r>
            <a:r>
              <a:rPr lang="en-US" dirty="0" smtClean="0"/>
              <a:t>)</a:t>
            </a:r>
          </a:p>
          <a:p>
            <a:r>
              <a:rPr lang="en-US" dirty="0" smtClean="0"/>
              <a:t>IPX</a:t>
            </a:r>
          </a:p>
          <a:p>
            <a:r>
              <a:rPr lang="en-US" dirty="0" smtClean="0"/>
              <a:t>1980 </a:t>
            </a:r>
            <a:r>
              <a:rPr lang="en-US" strike="sngStrike" dirty="0" err="1" smtClean="0"/>
              <a:t>redhouse</a:t>
            </a:r>
            <a:endParaRPr lang="en-US" strike="sngStrike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4" y="5325024"/>
            <a:ext cx="979357" cy="509062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4155086" y="5079097"/>
            <a:ext cx="947893" cy="97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21" y="6102104"/>
            <a:ext cx="760035" cy="60863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965867" y="5709818"/>
            <a:ext cx="2418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41.§Domestic Violence</a:t>
            </a:r>
          </a:p>
          <a:p>
            <a:r>
              <a:rPr lang="en-US" dirty="0" smtClean="0"/>
              <a:t>41.§Assault</a:t>
            </a:r>
          </a:p>
          <a:p>
            <a:r>
              <a:rPr lang="en-US" dirty="0" smtClean="0"/>
              <a:t>41. §Murder Attempted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390" y="6005220"/>
            <a:ext cx="636210" cy="636210"/>
          </a:xfrm>
          <a:prstGeom prst="rect">
            <a:avLst/>
          </a:prstGeom>
        </p:spPr>
      </p:pic>
      <p:sp>
        <p:nvSpPr>
          <p:cNvPr id="40" name="Cube 39"/>
          <p:cNvSpPr/>
          <p:nvPr/>
        </p:nvSpPr>
        <p:spPr>
          <a:xfrm>
            <a:off x="7586698" y="4294465"/>
            <a:ext cx="581133" cy="1147625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ube 40"/>
          <p:cNvSpPr/>
          <p:nvPr/>
        </p:nvSpPr>
        <p:spPr>
          <a:xfrm>
            <a:off x="7692362" y="4868277"/>
            <a:ext cx="581133" cy="1147625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763511" y="6160965"/>
            <a:ext cx="1396216" cy="43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96000" y="6022351"/>
            <a:ext cx="1055234" cy="76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227" y="5952535"/>
            <a:ext cx="768648" cy="768648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>
            <a:off x="6710777" y="5904599"/>
            <a:ext cx="1055234" cy="76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718742" y="3285101"/>
            <a:ext cx="1540274" cy="77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203" y="5256389"/>
            <a:ext cx="131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41.VIRIGINA</a:t>
            </a:r>
          </a:p>
          <a:p>
            <a:r>
              <a:rPr lang="en-US" dirty="0" smtClean="0"/>
              <a:t>.</a:t>
            </a:r>
            <a:r>
              <a:rPr lang="en-US" sz="800" strike="sngStrike" dirty="0" smtClean="0"/>
              <a:t>coscot.schultz</a:t>
            </a:r>
            <a:endParaRPr lang="en-US" sz="800" strike="sngStrike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74513" y="5579555"/>
            <a:ext cx="3489951" cy="13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159727" y="4058673"/>
            <a:ext cx="41937" cy="85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832325" y="4350362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Gorbache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micha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57" name="TextBox 56"/>
          <p:cNvSpPr txBox="1"/>
          <p:nvPr/>
        </p:nvSpPr>
        <p:spPr>
          <a:xfrm>
            <a:off x="8273495" y="3523938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VIRIGNAI.MARY.JOSPEH.TERMAINTOR</a:t>
            </a:r>
            <a:endParaRPr lang="en-US" sz="105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8640" y="1934474"/>
            <a:ext cx="575082" cy="75268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34" y="1462628"/>
            <a:ext cx="876300" cy="8763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789108" y="1198649"/>
            <a:ext cx="15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HOMICIDE:LUX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7136844" y="2000479"/>
            <a:ext cx="1234383" cy="87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86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9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19332"/>
            <a:ext cx="12192000" cy="2098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20" y="2797278"/>
            <a:ext cx="1561905" cy="11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923" y="3298219"/>
            <a:ext cx="1074457" cy="777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191" y="3298219"/>
            <a:ext cx="578962" cy="100059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50640" y="2218084"/>
            <a:ext cx="215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sngStrike" dirty="0" smtClean="0">
                <a:effectLst/>
                <a:latin typeface="Google Sans"/>
                <a:hlinkClick r:id="rId5"/>
              </a:rPr>
              <a:t>What He's Learned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938072" y="2587416"/>
            <a:ext cx="5606321" cy="1909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9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9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19332"/>
            <a:ext cx="12192000" cy="2098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04" y="2788170"/>
            <a:ext cx="695793" cy="695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412" y="3001841"/>
            <a:ext cx="479373" cy="2684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99" y="3523061"/>
            <a:ext cx="797947" cy="5242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64105" y="2203554"/>
            <a:ext cx="290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 CODE, CIVIL CODE IPX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31283" y="3547247"/>
            <a:ext cx="15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Retiement</a:t>
            </a:r>
            <a:r>
              <a:rPr lang="en-US" strike="sngStrike" dirty="0" smtClean="0"/>
              <a:t> spy</a:t>
            </a:r>
            <a:endParaRPr lang="en-US" strike="sngStrike" dirty="0"/>
          </a:p>
        </p:txBody>
      </p:sp>
      <p:sp>
        <p:nvSpPr>
          <p:cNvPr id="16" name="Rectangle 15"/>
          <p:cNvSpPr/>
          <p:nvPr/>
        </p:nvSpPr>
        <p:spPr>
          <a:xfrm>
            <a:off x="5396459" y="2788170"/>
            <a:ext cx="1379095" cy="88442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kit</a:t>
            </a:r>
            <a:endParaRPr lang="en-US" strike="sngStrike" dirty="0"/>
          </a:p>
        </p:txBody>
      </p:sp>
      <p:sp>
        <p:nvSpPr>
          <p:cNvPr id="17" name="Rectangle 16"/>
          <p:cNvSpPr/>
          <p:nvPr/>
        </p:nvSpPr>
        <p:spPr>
          <a:xfrm>
            <a:off x="7060680" y="2788170"/>
            <a:ext cx="1379095" cy="884420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stanford</a:t>
            </a:r>
            <a:endParaRPr lang="en-US" strike="sngStrike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777104" y="2852312"/>
            <a:ext cx="3043003" cy="6707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66210" y="3154241"/>
            <a:ext cx="3043003" cy="6707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6459" y="1798820"/>
            <a:ext cx="2028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Pope </a:t>
            </a:r>
            <a:r>
              <a:rPr lang="en-US" strike="sngStrike" dirty="0" err="1" smtClean="0"/>
              <a:t>france</a:t>
            </a:r>
            <a:endParaRPr lang="en-US" strike="sngStrike" dirty="0" smtClean="0"/>
          </a:p>
          <a:p>
            <a:r>
              <a:rPr lang="en-US" strike="sngStrike" dirty="0" smtClean="0"/>
              <a:t>Pope </a:t>
            </a:r>
            <a:r>
              <a:rPr lang="en-US" strike="sngStrike" dirty="0" err="1" smtClean="0"/>
              <a:t>france</a:t>
            </a:r>
            <a:r>
              <a:rPr lang="en-US" strike="sngStrike" dirty="0" smtClean="0"/>
              <a:t> sectary</a:t>
            </a:r>
          </a:p>
          <a:p>
            <a:r>
              <a:rPr lang="en-US" strike="sngStrike" dirty="0" smtClean="0"/>
              <a:t>Angela</a:t>
            </a:r>
            <a:endParaRPr lang="en-US" strike="sngStrike" dirty="0"/>
          </a:p>
        </p:txBody>
      </p:sp>
      <p:sp>
        <p:nvSpPr>
          <p:cNvPr id="22" name="TextBox 21"/>
          <p:cNvSpPr txBox="1"/>
          <p:nvPr/>
        </p:nvSpPr>
        <p:spPr>
          <a:xfrm>
            <a:off x="5475556" y="1487374"/>
            <a:ext cx="308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Roth.ibm.dmielr.Retiement</a:t>
            </a:r>
            <a:r>
              <a:rPr lang="en-US" strike="sngStrike" dirty="0" smtClean="0"/>
              <a:t> spy</a:t>
            </a:r>
            <a:endParaRPr lang="en-US" strike="sngStrike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079292" y="4212236"/>
            <a:ext cx="10118360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7713" y="1290615"/>
            <a:ext cx="553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HOMCIDE:LUX</a:t>
            </a:r>
            <a:r>
              <a:rPr lang="en-US" b="1" strike="sngStrike" dirty="0" smtClean="0"/>
              <a:t>(</a:t>
            </a:r>
            <a:r>
              <a:rPr lang="en-US" b="1" strike="sngStrike" dirty="0" err="1" smtClean="0"/>
              <a:t>ddr</a:t>
            </a:r>
            <a:r>
              <a:rPr lang="en-US" b="1" strike="sngStrike" dirty="0" smtClean="0"/>
              <a:t>)</a:t>
            </a:r>
            <a:r>
              <a:rPr lang="en-US" b="1" dirty="0" smtClean="0"/>
              <a:t>.IPX.HOMCEI:IS-A-BELL(</a:t>
            </a:r>
            <a:r>
              <a:rPr lang="en-US" b="1" strike="sngStrike" dirty="0" smtClean="0"/>
              <a:t>soviet union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3166" y="4736519"/>
            <a:ext cx="689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1:17PM </a:t>
            </a:r>
            <a:r>
              <a:rPr lang="en-US" strike="sngStrike" dirty="0" smtClean="0"/>
              <a:t>office ring phone, build </a:t>
            </a:r>
            <a:r>
              <a:rPr lang="en-US" strike="sngStrike" dirty="0" err="1" smtClean="0"/>
              <a:t>failes</a:t>
            </a:r>
            <a:r>
              <a:rPr lang="en-US" strike="sngStrike" dirty="0" smtClean="0"/>
              <a:t> </a:t>
            </a:r>
            <a:r>
              <a:rPr lang="en-US" dirty="0" err="1" smtClean="0"/>
              <a:t>SQ.CPVA</a:t>
            </a:r>
            <a:r>
              <a:rPr lang="en-US" strike="sngStrike" dirty="0" err="1" smtClean="0"/>
              <a:t>.</a:t>
            </a:r>
            <a:r>
              <a:rPr lang="en-US" dirty="0" err="1" smtClean="0"/>
              <a:t>nonPoliceCfg</a:t>
            </a:r>
            <a:r>
              <a:rPr lang="en-US" strike="sngStrike" dirty="0" smtClean="0"/>
              <a:t>(C++,</a:t>
            </a:r>
            <a:r>
              <a:rPr lang="en-US" strike="sngStrike" dirty="0" err="1" smtClean="0"/>
              <a:t>namic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67734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9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19332"/>
            <a:ext cx="12192000" cy="2098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4112" y="17681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§Civil Code evidence collection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917429" y="3219218"/>
            <a:ext cx="2573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 err="1"/>
              <a:t>Apple.telsa.Korean</a:t>
            </a:r>
            <a:endParaRPr lang="en-US" strike="sngStrike" dirty="0"/>
          </a:p>
          <a:p>
            <a:r>
              <a:rPr lang="en-US" strike="sngStrike" dirty="0" err="1" smtClean="0"/>
              <a:t>Yang.tango.T.chinese</a:t>
            </a:r>
            <a:r>
              <a:rPr lang="en-US" strike="sngStrike" dirty="0" smtClean="0"/>
              <a:t>.</a:t>
            </a:r>
            <a:endParaRPr lang="en-US" strike="sngStrike" dirty="0"/>
          </a:p>
          <a:p>
            <a:r>
              <a:rPr lang="en-US" strike="sngStrike" dirty="0" err="1" smtClean="0"/>
              <a:t>chinese</a:t>
            </a:r>
            <a:r>
              <a:rPr lang="en-US" strike="sngStrike" dirty="0" smtClean="0"/>
              <a:t>-white son</a:t>
            </a:r>
          </a:p>
          <a:p>
            <a:r>
              <a:rPr lang="en-US" strike="sngStrike" dirty="0" smtClean="0"/>
              <a:t>…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3850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9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19332"/>
            <a:ext cx="12192000" cy="2098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4466" y="24392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§Civil Code evidence collection</a:t>
            </a:r>
          </a:p>
          <a:p>
            <a:r>
              <a:rPr lang="en-US" smtClean="0"/>
              <a:t>	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273" y="1390896"/>
            <a:ext cx="2143125" cy="2143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6094" y="1896015"/>
            <a:ext cx="4367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trike="sngStrike" dirty="0" smtClean="0"/>
              <a:t>Do you work here? No</a:t>
            </a:r>
          </a:p>
        </p:txBody>
      </p:sp>
      <p:sp>
        <p:nvSpPr>
          <p:cNvPr id="3" name="Rectangle 2"/>
          <p:cNvSpPr/>
          <p:nvPr/>
        </p:nvSpPr>
        <p:spPr>
          <a:xfrm>
            <a:off x="897218" y="1378697"/>
            <a:ext cx="1483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Auschwitz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381086" y="1403094"/>
            <a:ext cx="1117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Holocaust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05683" y="6250750"/>
            <a:ext cx="33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https://www.usafa.af.mil/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83" y="2886146"/>
            <a:ext cx="5215235" cy="336837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554636" y="2203554"/>
            <a:ext cx="7000407" cy="40471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12135" y="2902797"/>
            <a:ext cx="26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Tranl</a:t>
            </a:r>
            <a:r>
              <a:rPr lang="en-US" strike="sngStrike" dirty="0" smtClean="0"/>
              <a:t>: Work make you free</a:t>
            </a:r>
            <a:endParaRPr lang="en-US" strike="sngStrike" dirty="0"/>
          </a:p>
        </p:txBody>
      </p:sp>
      <p:sp>
        <p:nvSpPr>
          <p:cNvPr id="16" name="Rectangle 15"/>
          <p:cNvSpPr/>
          <p:nvPr/>
        </p:nvSpPr>
        <p:spPr>
          <a:xfrm>
            <a:off x="963710" y="1206230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July 6</a:t>
            </a:r>
            <a:r>
              <a:rPr lang="en-US" baseline="30000" dirty="0" smtClean="0"/>
              <a:t>th</a:t>
            </a:r>
            <a:r>
              <a:rPr lang="en-US" dirty="0" smtClean="0"/>
              <a:t>, 2023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12135" y="3418968"/>
            <a:ext cx="26935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 </a:t>
            </a:r>
            <a:r>
              <a:rPr lang="en-US" strike="sngStrike" dirty="0" smtClean="0"/>
              <a:t>IBM Oakland</a:t>
            </a:r>
          </a:p>
          <a:p>
            <a:r>
              <a:rPr lang="en-US" dirty="0" smtClean="0"/>
              <a:t>2005 </a:t>
            </a:r>
            <a:r>
              <a:rPr lang="en-US" strike="sngStrike" dirty="0" smtClean="0"/>
              <a:t>IBM San </a:t>
            </a:r>
            <a:r>
              <a:rPr lang="en-US" strike="sngStrike" dirty="0" err="1" smtClean="0"/>
              <a:t>Francico</a:t>
            </a:r>
            <a:endParaRPr lang="en-US" strike="sngStrike" dirty="0" smtClean="0"/>
          </a:p>
          <a:p>
            <a:r>
              <a:rPr lang="en-US" dirty="0" smtClean="0"/>
              <a:t>2006/7 </a:t>
            </a:r>
            <a:r>
              <a:rPr lang="en-US" strike="sngStrike" dirty="0" smtClean="0"/>
              <a:t>Marin City</a:t>
            </a:r>
          </a:p>
          <a:p>
            <a:r>
              <a:rPr lang="en-US" dirty="0" smtClean="0"/>
              <a:t>2006/7 </a:t>
            </a:r>
            <a:r>
              <a:rPr lang="en-US" strike="sngStrike" dirty="0" smtClean="0"/>
              <a:t>San </a:t>
            </a:r>
            <a:r>
              <a:rPr lang="en-US" strike="sngStrike" dirty="0" err="1" smtClean="0"/>
              <a:t>Anselmo</a:t>
            </a:r>
            <a:endParaRPr lang="en-US" strike="sngStrike" dirty="0" smtClean="0"/>
          </a:p>
          <a:p>
            <a:r>
              <a:rPr lang="en-US" dirty="0" smtClean="0"/>
              <a:t>2007/8 </a:t>
            </a:r>
            <a:r>
              <a:rPr lang="en-US" strike="sngStrike" dirty="0" smtClean="0"/>
              <a:t>IBM Stock Market</a:t>
            </a:r>
          </a:p>
          <a:p>
            <a:r>
              <a:rPr lang="en-US" dirty="0" smtClean="0"/>
              <a:t>2008/9 </a:t>
            </a:r>
            <a:r>
              <a:rPr lang="en-US" strike="sngStrike" dirty="0" smtClean="0"/>
              <a:t>Dell Quest</a:t>
            </a:r>
          </a:p>
          <a:p>
            <a:r>
              <a:rPr lang="en-US" dirty="0" smtClean="0"/>
              <a:t>2010 INTERNET PAYMENTS</a:t>
            </a:r>
          </a:p>
          <a:p>
            <a:r>
              <a:rPr lang="en-US" dirty="0" smtClean="0"/>
              <a:t>2016 </a:t>
            </a:r>
            <a:r>
              <a:rPr lang="en-US" strike="sngStrike" dirty="0" smtClean="0"/>
              <a:t>apple</a:t>
            </a:r>
          </a:p>
          <a:p>
            <a:r>
              <a:rPr lang="en-US" dirty="0" smtClean="0"/>
              <a:t>2017 </a:t>
            </a:r>
            <a:r>
              <a:rPr lang="en-US" strike="sngStrike" dirty="0" err="1" smtClean="0"/>
              <a:t>damiler.bertelmans</a:t>
            </a:r>
            <a:endParaRPr lang="en-US" strike="sngStrike" dirty="0" smtClean="0"/>
          </a:p>
          <a:p>
            <a:r>
              <a:rPr lang="en-US" dirty="0" smtClean="0"/>
              <a:t>2018/9 </a:t>
            </a:r>
            <a:r>
              <a:rPr lang="en-US" strike="sngStrike" dirty="0" err="1" smtClean="0"/>
              <a:t>ibm.client.moody</a:t>
            </a:r>
            <a:endParaRPr lang="en-US" strike="sngStrike" dirty="0" smtClean="0"/>
          </a:p>
          <a:p>
            <a:r>
              <a:rPr lang="en-US" b="1" dirty="0" smtClean="0"/>
              <a:t>2019-2023 POLICE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93" y="3345864"/>
            <a:ext cx="809417" cy="277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686" y="3775200"/>
            <a:ext cx="647107" cy="2220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35" y="4076394"/>
            <a:ext cx="655175" cy="2248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49" y="4431432"/>
            <a:ext cx="809417" cy="277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449" y="4782336"/>
            <a:ext cx="809417" cy="277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084" y="5092104"/>
            <a:ext cx="809417" cy="277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56" y="5386825"/>
            <a:ext cx="809417" cy="277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18" y="5679015"/>
            <a:ext cx="809417" cy="277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201" y="5933700"/>
            <a:ext cx="809417" cy="2778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53647" y="1711110"/>
            <a:ext cx="440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Thomasi-is-dieter.</a:t>
            </a:r>
            <a:r>
              <a:rPr lang="en-US" dirty="0" err="1" smtClean="0"/>
              <a:t>FBI:KIDNAPPING.AVABILITY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9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19332"/>
            <a:ext cx="12192000" cy="2098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74164" y="259329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10:06am	!WHITE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7" y="2275581"/>
            <a:ext cx="2468849" cy="12344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477718" y="2368446"/>
            <a:ext cx="2080215" cy="145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0957" y="2962630"/>
            <a:ext cx="375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41.nonPOliceCfgLogi</a:t>
            </a:r>
          </a:p>
          <a:p>
            <a:r>
              <a:rPr lang="en-US" dirty="0" err="1" smtClean="0"/>
              <a:t>nonPocilNlouse.Thest</a:t>
            </a:r>
            <a:r>
              <a:rPr lang="en-US" dirty="0" smtClean="0"/>
              <a:t>  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dre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petsnick</a:t>
            </a:r>
            <a:endParaRPr lang="en-US" b="1" strike="sngStrik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513" y="2517152"/>
            <a:ext cx="1073523" cy="6933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76" y="3827723"/>
            <a:ext cx="2987040" cy="20787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67" y="3827723"/>
            <a:ext cx="2409825" cy="1895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40" y="3649480"/>
            <a:ext cx="356485" cy="356485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3390992" y="3038123"/>
            <a:ext cx="2080215" cy="14592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630118" y="2520846"/>
            <a:ext cx="2080215" cy="145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74983" y="1764598"/>
            <a:ext cx="1449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trike="sngStrike" dirty="0" smtClean="0"/>
              <a:t>AUSWSCHITZ</a:t>
            </a:r>
            <a:endParaRPr lang="en-US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1287019" y="3045020"/>
            <a:ext cx="165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Loud car noises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93838" y="5193343"/>
            <a:ext cx="91169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nonPoicleHomicdie</a:t>
            </a:r>
            <a:r>
              <a:rPr lang="en-US" dirty="0" smtClean="0"/>
              <a:t>(</a:t>
            </a:r>
            <a:r>
              <a:rPr lang="en-US" strike="sngStrike" dirty="0" err="1" smtClean="0"/>
              <a:t>reiser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POLCIE OALKAND</a:t>
            </a:r>
          </a:p>
          <a:p>
            <a:r>
              <a:rPr lang="en-US" dirty="0" smtClean="0"/>
              <a:t>IPX</a:t>
            </a:r>
          </a:p>
          <a:p>
            <a:r>
              <a:rPr lang="en-US" dirty="0" smtClean="0"/>
              <a:t>POLZIE KARLERUHE</a:t>
            </a:r>
          </a:p>
          <a:p>
            <a:r>
              <a:rPr lang="en-US" strike="sngStrike" dirty="0" smtClean="0"/>
              <a:t>Roy, </a:t>
            </a:r>
            <a:r>
              <a:rPr lang="en-US" strike="sngStrike" dirty="0" err="1" smtClean="0"/>
              <a:t>wsam</a:t>
            </a:r>
            <a:r>
              <a:rPr lang="en-US" strike="sngStrike" dirty="0" smtClean="0"/>
              <a:t> </a:t>
            </a:r>
            <a:r>
              <a:rPr lang="en-US" dirty="0" smtClean="0"/>
              <a:t>Oakland </a:t>
            </a:r>
            <a:r>
              <a:rPr lang="en-US" dirty="0" err="1" smtClean="0"/>
              <a:t>Suse</a:t>
            </a:r>
            <a:r>
              <a:rPr lang="en-US" dirty="0" smtClean="0"/>
              <a:t> </a:t>
            </a:r>
            <a:r>
              <a:rPr lang="en-US" dirty="0" err="1" smtClean="0"/>
              <a:t>Reiser</a:t>
            </a:r>
            <a:r>
              <a:rPr lang="en-US" dirty="0" smtClean="0"/>
              <a:t> </a:t>
            </a:r>
            <a:r>
              <a:rPr lang="en-US" dirty="0" err="1" smtClean="0"/>
              <a:t>Muder</a:t>
            </a:r>
            <a:r>
              <a:rPr lang="en-US" dirty="0" smtClean="0"/>
              <a:t> Wife, Peterson HOMCI:CHANLROI(</a:t>
            </a:r>
            <a:r>
              <a:rPr lang="en-US" dirty="0" err="1" smtClean="0"/>
              <a:t>elke</a:t>
            </a:r>
            <a:r>
              <a:rPr lang="en-US" dirty="0" smtClean="0"/>
              <a:t>) Jason </a:t>
            </a:r>
            <a:r>
              <a:rPr lang="en-US" dirty="0" err="1" smtClean="0"/>
              <a:t>Petersson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WWI.IPX </a:t>
            </a:r>
            <a:r>
              <a:rPr lang="en-US" dirty="0" err="1" smtClean="0"/>
              <a:t>roth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Harold,bier</a:t>
            </a:r>
            <a:r>
              <a:rPr lang="en-US" strike="sngStrike" dirty="0" smtClean="0"/>
              <a:t> green/red) SUSE, take house </a:t>
            </a:r>
            <a:r>
              <a:rPr lang="en-US" strike="sngStrike" dirty="0" err="1" smtClean="0"/>
              <a:t>udner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20" name="Rectangle 19"/>
          <p:cNvSpPr/>
          <p:nvPr/>
        </p:nvSpPr>
        <p:spPr>
          <a:xfrm>
            <a:off x="1287019" y="4224727"/>
            <a:ext cx="1818138" cy="7899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CHANGE</a:t>
            </a:r>
            <a:r>
              <a:rPr lang="en-US" strike="sngStrike" dirty="0" smtClean="0"/>
              <a:t>(free pizza)</a:t>
            </a:r>
            <a:endParaRPr lang="en-US" strike="sngStrike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7466" y="4518265"/>
            <a:ext cx="881218" cy="5382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82" y="4423390"/>
            <a:ext cx="428874" cy="42696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3739090" y="3390047"/>
            <a:ext cx="2080215" cy="14592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9362" y="4429697"/>
            <a:ext cx="720933" cy="492737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3909916" y="3693751"/>
            <a:ext cx="2080215" cy="14592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036166" y="1930770"/>
            <a:ext cx="2080215" cy="14592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5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20" y="4074345"/>
            <a:ext cx="2628900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86" y="1753697"/>
            <a:ext cx="290512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44" y="2358997"/>
            <a:ext cx="1247776" cy="1247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70" y="1870212"/>
            <a:ext cx="3780411" cy="18902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019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019332"/>
            <a:ext cx="12192000" cy="2098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12630" y="1514007"/>
            <a:ext cx="296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r>
              <a:rPr lang="en-US" strike="sngStrike" dirty="0" smtClean="0"/>
              <a:t>.Bafoon </a:t>
            </a:r>
            <a:r>
              <a:rPr lang="en-US" strike="sngStrike" dirty="0" err="1" smtClean="0"/>
              <a:t>manament</a:t>
            </a:r>
            <a:r>
              <a:rPr lang="en-US" strike="sngStrike" dirty="0" smtClean="0"/>
              <a:t>. </a:t>
            </a:r>
            <a:r>
              <a:rPr lang="en-US" dirty="0" smtClean="0"/>
              <a:t>WHITE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954748" y="3177915"/>
            <a:ext cx="959371" cy="3297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2690" y="3229945"/>
            <a:ext cx="369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IBM </a:t>
            </a:r>
            <a:r>
              <a:rPr lang="en-US" strike="sngStrike" dirty="0" err="1" smtClean="0"/>
              <a:t>Damiel</a:t>
            </a:r>
            <a:r>
              <a:rPr lang="en-US" strike="sngStrike" dirty="0" smtClean="0"/>
              <a:t>  Apple Visa Scot Peterson</a:t>
            </a:r>
            <a:endParaRPr lang="en-US" strike="sngStrike" dirty="0"/>
          </a:p>
        </p:txBody>
      </p:sp>
      <p:sp>
        <p:nvSpPr>
          <p:cNvPr id="14" name="TextBox 13"/>
          <p:cNvSpPr txBox="1"/>
          <p:nvPr/>
        </p:nvSpPr>
        <p:spPr>
          <a:xfrm>
            <a:off x="5531370" y="4826833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IPX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614624" y="4736577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12121"/>
                </a:solidFill>
                <a:effectLst/>
                <a:latin typeface="freight-text-pro"/>
              </a:rPr>
              <a:t>CASE NO. 06-CR-0266-02 CRB (SK)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76603" y="3686816"/>
            <a:ext cx="426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 HOMCIDIE:CHANLGORE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elke</a:t>
            </a:r>
            <a:r>
              <a:rPr lang="en-US" strike="sngStrike" dirty="0" smtClean="0"/>
              <a:t>) veranda</a:t>
            </a:r>
            <a:endParaRPr lang="en-US" strike="sngStrike" dirty="0"/>
          </a:p>
        </p:txBody>
      </p:sp>
      <p:sp>
        <p:nvSpPr>
          <p:cNvPr id="17" name="Rectangle 16"/>
          <p:cNvSpPr/>
          <p:nvPr/>
        </p:nvSpPr>
        <p:spPr>
          <a:xfrm>
            <a:off x="6573377" y="4360257"/>
            <a:ext cx="2950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212121"/>
                </a:solidFill>
                <a:effectLst/>
                <a:latin typeface="freight-display-pro"/>
              </a:rPr>
              <a:t>United States v. Peterson</a:t>
            </a:r>
            <a:endParaRPr lang="en-US" b="1" i="0" dirty="0">
              <a:solidFill>
                <a:srgbClr val="212121"/>
              </a:solidFill>
              <a:effectLst/>
              <a:latin typeface="freight-display-pr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450" y="5105909"/>
            <a:ext cx="534212" cy="53421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69" y="5020996"/>
            <a:ext cx="409575" cy="61912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2797991" y="1794582"/>
            <a:ext cx="1051575" cy="15408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34433" y="5925501"/>
            <a:ext cx="303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41</a:t>
            </a:r>
            <a:r>
              <a:rPr lang="en-US" strike="sngStrike" dirty="0" smtClean="0"/>
              <a:t>.Bafoon </a:t>
            </a:r>
            <a:r>
              <a:rPr lang="en-US" strike="sngStrike" dirty="0" err="1" smtClean="0"/>
              <a:t>manament</a:t>
            </a:r>
            <a:r>
              <a:rPr lang="en-US" strike="sngStrike" dirty="0" smtClean="0"/>
              <a:t>. !</a:t>
            </a:r>
            <a:r>
              <a:rPr lang="en-US" dirty="0" smtClean="0"/>
              <a:t>WHITE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44" y="6080187"/>
            <a:ext cx="943611" cy="651665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7896722" y="5817420"/>
            <a:ext cx="3254028" cy="8063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242466" y="2402240"/>
            <a:ext cx="2324131" cy="5913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8285" y="1622292"/>
            <a:ext cx="28194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41.nonPociCfgLogial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baffon</a:t>
            </a:r>
            <a:r>
              <a:rPr lang="en-US" strike="sngStrike" dirty="0" smtClean="0"/>
              <a:t>)</a:t>
            </a:r>
          </a:p>
          <a:p>
            <a:r>
              <a:rPr lang="en-US" dirty="0"/>
              <a:t> </a:t>
            </a:r>
            <a:r>
              <a:rPr lang="en-US" dirty="0" err="1" smtClean="0"/>
              <a:t>nonPioceMPA.nonPolciCfg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1201530"/>
            <a:ext cx="12192000" cy="2098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elping</a:t>
            </a:r>
            <a:r>
              <a:rPr lang="en-US" strike="sngStrike" dirty="0" smtClean="0"/>
              <a:t> outside</a:t>
            </a:r>
            <a:endParaRPr lang="en-US" strike="sngStrike" dirty="0"/>
          </a:p>
        </p:txBody>
      </p:sp>
      <p:sp>
        <p:nvSpPr>
          <p:cNvPr id="30" name="TextBox 29"/>
          <p:cNvSpPr txBox="1"/>
          <p:nvPr/>
        </p:nvSpPr>
        <p:spPr>
          <a:xfrm>
            <a:off x="365709" y="3238689"/>
            <a:ext cx="505152" cy="2154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800" strike="sngStrike" dirty="0" smtClean="0"/>
              <a:t>hi5</a:t>
            </a:r>
            <a:endParaRPr lang="en-US" sz="800" strike="sngStrike" dirty="0"/>
          </a:p>
        </p:txBody>
      </p:sp>
      <p:sp>
        <p:nvSpPr>
          <p:cNvPr id="31" name="TextBox 30"/>
          <p:cNvSpPr txBox="1"/>
          <p:nvPr/>
        </p:nvSpPr>
        <p:spPr>
          <a:xfrm>
            <a:off x="618285" y="2815315"/>
            <a:ext cx="50515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c5</a:t>
            </a:r>
            <a:endParaRPr lang="en-US" strike="sngStrike" dirty="0"/>
          </a:p>
        </p:txBody>
      </p:sp>
      <p:sp>
        <p:nvSpPr>
          <p:cNvPr id="32" name="TextBox 31"/>
          <p:cNvSpPr txBox="1"/>
          <p:nvPr/>
        </p:nvSpPr>
        <p:spPr>
          <a:xfrm>
            <a:off x="986342" y="3254859"/>
            <a:ext cx="491363" cy="2154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tango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34457" y="2474258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PREA</a:t>
            </a:r>
            <a:r>
              <a:rPr lang="en-US" strike="sngStrike" dirty="0" err="1" smtClean="0"/>
              <a:t>.gheorh</a:t>
            </a:r>
            <a:r>
              <a:rPr lang="en-US" strike="sngStrike" dirty="0" smtClean="0"/>
              <a:t>(Jackson)</a:t>
            </a:r>
            <a:endParaRPr lang="en-US" strike="sngStrike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76562" y="2380812"/>
            <a:ext cx="2665421" cy="2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0385" y="3524345"/>
            <a:ext cx="555957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800" strike="sngStrike" dirty="0" err="1" smtClean="0"/>
              <a:t>unterhause</a:t>
            </a:r>
            <a:endParaRPr lang="en-US" sz="800" strike="sngStrike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7182810" y="4999229"/>
            <a:ext cx="2119311" cy="5342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" y="1549682"/>
            <a:ext cx="365567" cy="65062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1" y="4306658"/>
            <a:ext cx="498816" cy="36088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2" y="5196165"/>
            <a:ext cx="514670" cy="51467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86718" y="3588333"/>
            <a:ext cx="57779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800" strike="sngStrike" dirty="0" err="1" smtClean="0"/>
              <a:t>Hertie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lebensmittel</a:t>
            </a:r>
            <a:endParaRPr lang="en-US" sz="800" strike="sngStrike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30385" y="4306658"/>
            <a:ext cx="1234129" cy="52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98346" y="5196165"/>
            <a:ext cx="971331" cy="44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5709" y="5020996"/>
            <a:ext cx="155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</a:t>
            </a:r>
            <a:r>
              <a:rPr lang="en-US" strike="sngStrike" dirty="0" smtClean="0"/>
              <a:t>(berlin zoo)</a:t>
            </a:r>
            <a:endParaRPr lang="en-US" strike="sngStrike" dirty="0"/>
          </a:p>
        </p:txBody>
      </p:sp>
      <p:cxnSp>
        <p:nvCxnSpPr>
          <p:cNvPr id="50" name="Straight Arrow Connector 49"/>
          <p:cNvCxnSpPr>
            <a:endCxn id="39" idx="2"/>
          </p:cNvCxnSpPr>
          <p:nvPr/>
        </p:nvCxnSpPr>
        <p:spPr>
          <a:xfrm flipV="1">
            <a:off x="197205" y="2200304"/>
            <a:ext cx="50397" cy="2995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000233" y="1782580"/>
            <a:ext cx="4113787" cy="13953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049122" y="5969820"/>
            <a:ext cx="3254028" cy="8063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049122" y="2523964"/>
            <a:ext cx="3254028" cy="8063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76843" y="1407053"/>
            <a:ext cx="365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41.MURDER SUSPECT MANAMGNET</a:t>
            </a:r>
            <a:endParaRPr lang="en-US" b="1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2968275" y="1917668"/>
            <a:ext cx="1051575" cy="15408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4625" y="481456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71365" y="5452825"/>
            <a:ext cx="20714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/>
              <a:t>25Y</a:t>
            </a:r>
            <a:endParaRPr lang="en-US" sz="9600" b="1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18285" y="2697907"/>
            <a:ext cx="265726" cy="137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1" idx="3"/>
          </p:cNvCxnSpPr>
          <p:nvPr/>
        </p:nvCxnSpPr>
        <p:spPr>
          <a:xfrm flipH="1" flipV="1">
            <a:off x="1123437" y="2999981"/>
            <a:ext cx="702021" cy="17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be 64"/>
          <p:cNvSpPr/>
          <p:nvPr/>
        </p:nvSpPr>
        <p:spPr>
          <a:xfrm>
            <a:off x="10697929" y="3106095"/>
            <a:ext cx="1079292" cy="193649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24240" y="1422295"/>
            <a:ext cx="410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CHANGE(</a:t>
            </a:r>
            <a:r>
              <a:rPr lang="en-US" b="1" strike="sngStrike" dirty="0" smtClean="0"/>
              <a:t>free pizza</a:t>
            </a:r>
            <a:r>
              <a:rPr lang="en-US" b="1" dirty="0" smtClean="0"/>
              <a:t>).AVAILABILITY </a:t>
            </a:r>
            <a:endParaRPr lang="en-US" b="1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232023" y="1514007"/>
            <a:ext cx="5825103" cy="146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365936" y="2723781"/>
            <a:ext cx="541081" cy="4867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551777" y="6334855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strike="sngStrike" dirty="0" smtClean="0">
                <a:solidFill>
                  <a:srgbClr val="1A0DAB"/>
                </a:solidFill>
                <a:latin typeface="Roboto"/>
                <a:hlinkClick r:id="rId12"/>
              </a:rPr>
              <a:t>&amp; Hans </a:t>
            </a:r>
            <a:r>
              <a:rPr lang="en-US" altLang="en-US" u="sng" strike="sngStrike" dirty="0" err="1">
                <a:solidFill>
                  <a:srgbClr val="1A0DAB"/>
                </a:solidFill>
                <a:latin typeface="Roboto"/>
                <a:hlinkClick r:id="rId12"/>
              </a:rPr>
              <a:t>Reiser</a:t>
            </a:r>
            <a:endParaRPr lang="en-US" altLang="en-US" u="sng" strike="sngStrike" dirty="0">
              <a:solidFill>
                <a:srgbClr val="1A0DAB"/>
              </a:solidFill>
              <a:latin typeface="Roboto"/>
              <a:hlinkClick r:id="rId1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33220" y="6538248"/>
            <a:ext cx="4104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NAME CHANGE(</a:t>
            </a:r>
            <a:r>
              <a:rPr lang="en-US" b="1" strike="sngStrike" dirty="0" smtClean="0"/>
              <a:t>free pizza</a:t>
            </a:r>
            <a:r>
              <a:rPr lang="en-US" b="1" dirty="0" smtClean="0"/>
              <a:t>).AVAILABILITY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473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9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19332"/>
            <a:ext cx="12192000" cy="2098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4112" y="17681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§Civil Code evidence collection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917429" y="3219218"/>
            <a:ext cx="2573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 err="1" smtClean="0"/>
              <a:t>Apple.telsa</a:t>
            </a:r>
            <a:endParaRPr lang="en-US" strike="sngStrike" dirty="0" smtClean="0"/>
          </a:p>
          <a:p>
            <a:r>
              <a:rPr lang="en-US" strike="sngStrike" dirty="0" err="1" smtClean="0"/>
              <a:t>Yang.tango</a:t>
            </a:r>
            <a:r>
              <a:rPr lang="en-US" strike="sngStrike" dirty="0" smtClean="0"/>
              <a:t>.</a:t>
            </a:r>
            <a:endParaRPr lang="en-US" strike="sngStrike" dirty="0"/>
          </a:p>
          <a:p>
            <a:r>
              <a:rPr lang="en-US" strike="sngStrike" dirty="0" smtClean="0"/>
              <a:t>…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92621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9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19332"/>
            <a:ext cx="12192000" cy="2098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08" y="4976734"/>
            <a:ext cx="738159" cy="57727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603948" y="4437089"/>
            <a:ext cx="2188564" cy="13641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27226" y="5119141"/>
            <a:ext cx="355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Time, space  Drive license </a:t>
            </a:r>
            <a:r>
              <a:rPr lang="en-US" strike="sngStrike" dirty="0" err="1" smtClean="0"/>
              <a:t>insturctor</a:t>
            </a:r>
            <a:endParaRPr lang="en-US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4451872" y="4749809"/>
            <a:ext cx="18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ATOMCLOCI(</a:t>
            </a:r>
            <a:r>
              <a:rPr lang="en-US" strike="sngStrike" dirty="0" smtClean="0"/>
              <a:t>time)</a:t>
            </a:r>
            <a:endParaRPr lang="en-US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2263308" y="1843790"/>
            <a:ext cx="928651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VIRIGNA.AMRY.</a:t>
            </a:r>
            <a:r>
              <a:rPr lang="en-US" strike="sngStrike" dirty="0" err="1" smtClean="0"/>
              <a:t>gorbahcei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michalaa</a:t>
            </a:r>
            <a:r>
              <a:rPr lang="en-US" strike="sngStrike" dirty="0" smtClean="0"/>
              <a:t>)</a:t>
            </a:r>
          </a:p>
          <a:p>
            <a:r>
              <a:rPr lang="en-US" dirty="0" smtClean="0"/>
              <a:t>HOMCIE:JSUE:HOMCE:PETERHOMCE:PETER:   </a:t>
            </a:r>
            <a:r>
              <a:rPr lang="en-US" strike="sngStrike" dirty="0" smtClean="0"/>
              <a:t>Christian called, asked funny way, what </a:t>
            </a:r>
            <a:r>
              <a:rPr lang="en-US" sz="4400" b="1" strike="sngStrike" dirty="0" smtClean="0"/>
              <a:t>time</a:t>
            </a:r>
            <a:endParaRPr lang="en-US" sz="4400" b="1" strike="sngStrike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603948" y="3717561"/>
            <a:ext cx="9945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13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2" y="4961222"/>
            <a:ext cx="1082726" cy="5679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019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19332"/>
            <a:ext cx="12192000" cy="2098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01" y="2782817"/>
            <a:ext cx="508104" cy="762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1567" y="2782817"/>
            <a:ext cx="243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CIVILE CODE	</a:t>
            </a:r>
            <a:r>
              <a:rPr lang="en-US" dirty="0" err="1" smtClean="0"/>
              <a:t>gary</a:t>
            </a:r>
            <a:endParaRPr lang="en-US" dirty="0" smtClean="0"/>
          </a:p>
          <a:p>
            <a:r>
              <a:rPr lang="en-US" dirty="0" smtClean="0"/>
              <a:t>HOMICE[]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02914" y="2428407"/>
            <a:ext cx="859224" cy="122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60564" y="2113613"/>
            <a:ext cx="903144" cy="131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053652" y="3657600"/>
            <a:ext cx="8319541" cy="2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39266" y="2638269"/>
            <a:ext cx="224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Glu</a:t>
            </a:r>
            <a:endParaRPr lang="en-US" strike="sngStrike" dirty="0" smtClean="0"/>
          </a:p>
          <a:p>
            <a:r>
              <a:rPr lang="en-US" dirty="0" smtClean="0"/>
              <a:t>Frederik Douglass Exit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57815" y="3886052"/>
            <a:ext cx="215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Motor cycle intervals</a:t>
            </a:r>
            <a:endParaRPr lang="en-US" strike="sngStrike" dirty="0"/>
          </a:p>
        </p:txBody>
      </p:sp>
      <p:sp>
        <p:nvSpPr>
          <p:cNvPr id="20" name="Rectangle 19"/>
          <p:cNvSpPr/>
          <p:nvPr/>
        </p:nvSpPr>
        <p:spPr>
          <a:xfrm>
            <a:off x="2328402" y="1732880"/>
            <a:ext cx="422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41.CPVA.MURDER SUSPECT MANAMGNET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053652" y="4338205"/>
            <a:ext cx="8319541" cy="2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0" y="1201530"/>
            <a:ext cx="12192000" cy="2098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elping</a:t>
            </a:r>
            <a:r>
              <a:rPr lang="en-US" strike="sngStrike" dirty="0" smtClean="0"/>
              <a:t> outside</a:t>
            </a:r>
            <a:endParaRPr lang="en-US" strike="sngStrike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2922422" y="4893095"/>
            <a:ext cx="12192000" cy="657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4264" rIns="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sng" strike="noStrike" cap="none" normalizeH="0" baseline="0" dirty="0" smtClean="0">
                <a:ln>
                  <a:noFill/>
                </a:ln>
                <a:solidFill>
                  <a:srgbClr val="1A0DAB"/>
                </a:solidFill>
                <a:effectLst/>
                <a:latin typeface="Roboto"/>
                <a:hlinkClick r:id="rId5"/>
              </a:rPr>
              <a:t>Hans </a:t>
            </a:r>
            <a:r>
              <a:rPr kumimoji="0" lang="en-US" altLang="en-US" sz="1500" b="0" i="0" u="sng" strike="noStrike" cap="none" normalizeH="0" baseline="0" dirty="0" err="1" smtClean="0">
                <a:ln>
                  <a:noFill/>
                </a:ln>
                <a:solidFill>
                  <a:srgbClr val="1A0DAB"/>
                </a:solidFill>
                <a:effectLst/>
                <a:latin typeface="Roboto"/>
                <a:hlinkClick r:id="rId5"/>
              </a:rPr>
              <a:t>Reiser</a:t>
            </a:r>
            <a:endParaRPr kumimoji="0" lang="en-US" altLang="en-US" sz="1500" b="0" i="0" u="sng" strike="noStrike" cap="none" normalizeH="0" baseline="0" dirty="0" smtClean="0">
              <a:ln>
                <a:noFill/>
              </a:ln>
              <a:solidFill>
                <a:srgbClr val="1A0DAB"/>
              </a:solidFill>
              <a:effectLst/>
              <a:latin typeface="Roboto"/>
              <a:hlinkClick r:id="rId5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sng" strike="noStrike" cap="none" normalizeH="0" baseline="0" dirty="0" smtClean="0">
                <a:ln>
                  <a:noFill/>
                </a:ln>
                <a:solidFill>
                  <a:srgbClr val="1A0DAB"/>
                </a:solidFill>
                <a:effectLst/>
                <a:latin typeface="Roboto"/>
                <a:hlinkClick r:id="rId5"/>
              </a:rPr>
              <a:t>  </a:t>
            </a:r>
            <a:r>
              <a:rPr kumimoji="0" lang="en-US" altLang="en-US" sz="900" b="0" i="0" u="sng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latin typeface="Roboto"/>
                <a:hlinkClick r:id="rId5"/>
              </a:rPr>
              <a:t>https://en.wikipedia.org › wiki › </a:t>
            </a:r>
            <a:r>
              <a:rPr kumimoji="0" lang="en-US" altLang="en-US" sz="900" b="0" i="0" u="sng" strike="noStrike" cap="none" normalizeH="0" baseline="0" dirty="0" err="1" smtClean="0">
                <a:ln>
                  <a:noFill/>
                </a:ln>
                <a:solidFill>
                  <a:srgbClr val="4D5156"/>
                </a:solidFill>
                <a:effectLst/>
                <a:latin typeface="Roboto"/>
                <a:hlinkClick r:id="rId5"/>
              </a:rPr>
              <a:t>Hans_Reiser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202124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latin typeface="Roboto"/>
              </a:rPr>
              <a:t>In April 2008, </a:t>
            </a:r>
            <a:r>
              <a:rPr kumimoji="0" lang="en-US" altLang="en-US" sz="1000" b="1" i="0" u="sng" strike="noStrike" cap="none" normalizeH="0" baseline="0" dirty="0" err="1" smtClean="0">
                <a:ln>
                  <a:noFill/>
                </a:ln>
                <a:solidFill>
                  <a:srgbClr val="5F6368"/>
                </a:solidFill>
                <a:effectLst/>
                <a:latin typeface="Roboto"/>
              </a:rPr>
              <a:t>Reiser</a:t>
            </a:r>
            <a:r>
              <a:rPr kumimoji="0" lang="en-US" altLang="en-US" sz="1000" b="0" i="0" u="sng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latin typeface="Roboto"/>
              </a:rPr>
              <a:t> was convicted of the first-degree </a:t>
            </a:r>
            <a:r>
              <a:rPr kumimoji="0" lang="en-US" altLang="en-US" sz="1000" b="1" i="0" u="sng" strike="noStrike" cap="none" normalizeH="0" baseline="0" dirty="0" smtClean="0">
                <a:ln>
                  <a:noFill/>
                </a:ln>
                <a:solidFill>
                  <a:srgbClr val="5F6368"/>
                </a:solidFill>
                <a:effectLst/>
                <a:latin typeface="Roboto"/>
              </a:rPr>
              <a:t>murder</a:t>
            </a:r>
            <a:r>
              <a:rPr kumimoji="0" lang="en-US" altLang="en-US" sz="1000" b="0" i="0" u="sng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latin typeface="Roboto"/>
              </a:rPr>
              <a:t> of his wife, Nina </a:t>
            </a:r>
            <a:r>
              <a:rPr kumimoji="0" lang="en-US" altLang="en-US" sz="1000" b="1" i="0" u="sng" strike="noStrike" cap="none" normalizeH="0" baseline="0" dirty="0" err="1" smtClean="0">
                <a:ln>
                  <a:noFill/>
                </a:ln>
                <a:solidFill>
                  <a:srgbClr val="5F6368"/>
                </a:solidFill>
                <a:effectLst/>
                <a:latin typeface="Roboto"/>
              </a:rPr>
              <a:t>Reiser</a:t>
            </a:r>
            <a:r>
              <a:rPr kumimoji="0" lang="en-US" altLang="en-US" sz="1000" b="0" i="0" u="sng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latin typeface="Roboto"/>
              </a:rPr>
              <a:t>, who disappeared in September 2006. </a:t>
            </a:r>
            <a:endParaRPr kumimoji="0" lang="en-US" altLang="en-US" sz="900" b="0" i="0" u="sng" strike="noStrike" cap="none" normalizeH="0" baseline="0" dirty="0" smtClean="0">
              <a:ln>
                <a:noFill/>
              </a:ln>
              <a:solidFill>
                <a:srgbClr val="1A0DAB"/>
              </a:solidFill>
              <a:effectLst/>
              <a:latin typeface="Roboto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053652" y="4601980"/>
            <a:ext cx="8664315" cy="1499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53652" y="6006701"/>
            <a:ext cx="19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PREA: Greenspan 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320366" y="4607402"/>
            <a:ext cx="4104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NAME CHANGE(</a:t>
            </a:r>
            <a:r>
              <a:rPr lang="en-US" b="1" strike="sngStrike" dirty="0" smtClean="0"/>
              <a:t>free pizza</a:t>
            </a:r>
            <a:r>
              <a:rPr lang="en-US" b="1" dirty="0" smtClean="0"/>
              <a:t>).AVAILABILITY 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450493" y="6293796"/>
            <a:ext cx="4104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NAME CHANGE(</a:t>
            </a:r>
            <a:r>
              <a:rPr lang="en-US" b="1" strike="sngStrike" dirty="0" smtClean="0"/>
              <a:t>free pizza</a:t>
            </a:r>
            <a:r>
              <a:rPr lang="en-US" b="1" dirty="0" smtClean="0"/>
              <a:t>).AVAILABILITY </a:t>
            </a:r>
            <a:endParaRPr lang="en-US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51" y="5024045"/>
            <a:ext cx="1481064" cy="740532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1416727" y="5153468"/>
            <a:ext cx="1341088" cy="3940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78308" y="5000911"/>
            <a:ext cx="2329583" cy="262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627013" y="5716982"/>
            <a:ext cx="123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§Bystander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530" y="4841807"/>
            <a:ext cx="1894154" cy="46265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884838" y="5995005"/>
            <a:ext cx="254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 </a:t>
            </a:r>
            <a:r>
              <a:rPr lang="en-US" strike="sngStrike" dirty="0" err="1" smtClean="0"/>
              <a:t>Wsam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roy</a:t>
            </a:r>
            <a:r>
              <a:rPr lang="en-US" strike="sngStrike" dirty="0" smtClean="0"/>
              <a:t> ? (baby)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372787" y="5641295"/>
            <a:ext cx="989351" cy="44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08298" y="5743724"/>
            <a:ext cx="248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Oakalnd</a:t>
            </a:r>
            <a:r>
              <a:rPr lang="en-US" dirty="0" smtClean="0"/>
              <a:t>,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suse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linux</a:t>
            </a:r>
            <a:r>
              <a:rPr lang="en-US" strike="sngStrike" dirty="0" smtClean="0"/>
              <a:t>(raid)</a:t>
            </a:r>
            <a:endParaRPr lang="en-US" strike="sngStrike" dirty="0"/>
          </a:p>
        </p:txBody>
      </p:sp>
      <p:sp>
        <p:nvSpPr>
          <p:cNvPr id="42" name="TextBox 41"/>
          <p:cNvSpPr txBox="1"/>
          <p:nvPr/>
        </p:nvSpPr>
        <p:spPr>
          <a:xfrm>
            <a:off x="7158077" y="5928390"/>
            <a:ext cx="287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FBI:WMD: </a:t>
            </a:r>
            <a:r>
              <a:rPr lang="en-US" strike="sngStrike" dirty="0" smtClean="0"/>
              <a:t>IBM </a:t>
            </a:r>
            <a:r>
              <a:rPr lang="en-US" strike="sngStrike" dirty="0" err="1" smtClean="0"/>
              <a:t>Hercule</a:t>
            </a:r>
            <a:r>
              <a:rPr lang="en-US" strike="sngStrike" dirty="0" smtClean="0"/>
              <a:t> Choy</a:t>
            </a:r>
            <a:endParaRPr lang="en-US" strike="sngStrike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36" y="2759765"/>
            <a:ext cx="924606" cy="48503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34675" y="2522444"/>
            <a:ext cx="914400" cy="9067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5142" y="4811475"/>
            <a:ext cx="914400" cy="9067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5090" y="3201315"/>
            <a:ext cx="112883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Appe.siri</a:t>
            </a:r>
            <a:endParaRPr lang="en-US" strike="sngStrike" dirty="0" smtClean="0"/>
          </a:p>
          <a:p>
            <a:r>
              <a:rPr lang="en-US" sz="800" strike="sngStrike" dirty="0" err="1" smtClean="0"/>
              <a:t>Sqway</a:t>
            </a:r>
            <a:r>
              <a:rPr lang="en-US" sz="800" strike="sngStrike" dirty="0" smtClean="0"/>
              <a:t>:</a:t>
            </a:r>
          </a:p>
          <a:p>
            <a:r>
              <a:rPr lang="en-US" sz="800" strike="sngStrike" dirty="0" smtClean="0"/>
              <a:t>Susi</a:t>
            </a:r>
          </a:p>
          <a:p>
            <a:r>
              <a:rPr lang="en-US" sz="800" strike="sngStrike" dirty="0" smtClean="0"/>
              <a:t>Wake up </a:t>
            </a:r>
            <a:r>
              <a:rPr lang="en-US" sz="800" strike="sngStrike" dirty="0" err="1" smtClean="0"/>
              <a:t>Suse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Suse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Gheoh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mcihala</a:t>
            </a:r>
            <a:r>
              <a:rPr lang="en-US" sz="800" strike="sngStrike" dirty="0" smtClean="0"/>
              <a:t>).</a:t>
            </a:r>
            <a:r>
              <a:rPr lang="en-US" sz="800" strike="sngStrike" dirty="0" err="1" smtClean="0"/>
              <a:t>freind</a:t>
            </a:r>
            <a:endParaRPr lang="en-US" sz="800" strike="sngStrike" dirty="0"/>
          </a:p>
        </p:txBody>
      </p:sp>
      <p:sp>
        <p:nvSpPr>
          <p:cNvPr id="47" name="TextBox 46"/>
          <p:cNvSpPr txBox="1"/>
          <p:nvPr/>
        </p:nvSpPr>
        <p:spPr>
          <a:xfrm>
            <a:off x="652502" y="5602009"/>
            <a:ext cx="112883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Appe.siri</a:t>
            </a:r>
            <a:endParaRPr lang="en-US" strike="sngStrike" dirty="0" smtClean="0"/>
          </a:p>
          <a:p>
            <a:r>
              <a:rPr lang="en-US" sz="800" strike="sngStrike" dirty="0" err="1" smtClean="0"/>
              <a:t>Sqway</a:t>
            </a:r>
            <a:r>
              <a:rPr lang="en-US" sz="800" strike="sngStrike" dirty="0" smtClean="0"/>
              <a:t>:</a:t>
            </a:r>
          </a:p>
          <a:p>
            <a:r>
              <a:rPr lang="en-US" sz="800" strike="sngStrike" dirty="0" smtClean="0"/>
              <a:t>Susi</a:t>
            </a:r>
          </a:p>
          <a:p>
            <a:r>
              <a:rPr lang="en-US" sz="800" strike="sngStrike" dirty="0" smtClean="0"/>
              <a:t>Wake up </a:t>
            </a:r>
            <a:r>
              <a:rPr lang="en-US" sz="800" strike="sngStrike" dirty="0" err="1" smtClean="0"/>
              <a:t>Suse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Suse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Gheoh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mcihala</a:t>
            </a:r>
            <a:r>
              <a:rPr lang="en-US" sz="800" strike="sngStrike" dirty="0" smtClean="0"/>
              <a:t>).</a:t>
            </a:r>
            <a:r>
              <a:rPr lang="en-US" sz="800" strike="sngStrike" dirty="0" err="1" smtClean="0"/>
              <a:t>freind</a:t>
            </a:r>
            <a:endParaRPr lang="en-US" sz="800" strike="sngStrike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24" y="3201315"/>
            <a:ext cx="322177" cy="322177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623820" y="2872959"/>
            <a:ext cx="914400" cy="9067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21" y="3207849"/>
            <a:ext cx="203780" cy="308039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2032839" y="2905081"/>
            <a:ext cx="914400" cy="9067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12" y="2562486"/>
            <a:ext cx="837039" cy="554993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2201293" y="2577355"/>
            <a:ext cx="334868" cy="10655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91875" y="2105819"/>
            <a:ext cx="467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CPVA.NAME CHANGE(</a:t>
            </a:r>
            <a:r>
              <a:rPr lang="en-US" b="1" strike="sngStrike" dirty="0" smtClean="0"/>
              <a:t>free pizza</a:t>
            </a:r>
            <a:r>
              <a:rPr lang="en-US" b="1" dirty="0" smtClean="0"/>
              <a:t>).AVAILABILITY 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6975" y="658689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9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110" y="2431374"/>
            <a:ext cx="952500" cy="16954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558977" y="2248525"/>
            <a:ext cx="2398426" cy="18782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12192000" cy="1019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19332"/>
            <a:ext cx="12192000" cy="2098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6380" y="4749989"/>
            <a:ext cx="2279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 </a:t>
            </a:r>
            <a:r>
              <a:rPr lang="en-US" strike="sngStrike" dirty="0" smtClean="0"/>
              <a:t>LINKEDIN</a:t>
            </a:r>
          </a:p>
          <a:p>
            <a:r>
              <a:rPr lang="en-US" dirty="0" err="1" smtClean="0"/>
              <a:t>PENTAGON.</a:t>
            </a:r>
            <a:r>
              <a:rPr lang="en-US" strike="sngStrike" dirty="0" err="1" smtClean="0"/>
              <a:t>emea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jeff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5261548" y="4287187"/>
            <a:ext cx="384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 ATOMCLOICE(</a:t>
            </a:r>
            <a:r>
              <a:rPr lang="en-US" strike="sngStrike" dirty="0" err="1" smtClean="0"/>
              <a:t>LINKEIDN,Tim</a:t>
            </a:r>
            <a:r>
              <a:rPr lang="en-US" strike="sngStrike" dirty="0" smtClean="0"/>
              <a:t>(o)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42872" y="54568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 smtClean="0">
                <a:effectLst/>
                <a:latin typeface="Google Sans"/>
                <a:hlinkClick r:id="rId3"/>
              </a:rPr>
              <a:t>What He's Learned</a:t>
            </a:r>
          </a:p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053" y="4955862"/>
            <a:ext cx="1561905" cy="11714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556" y="5456803"/>
            <a:ext cx="1074457" cy="7773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5824" y="5456803"/>
            <a:ext cx="578962" cy="1000598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156616" y="4955862"/>
            <a:ext cx="6011056" cy="142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8977" y="1551379"/>
            <a:ext cx="276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VIRGINAI.MARY.backup</a:t>
            </a:r>
            <a:r>
              <a:rPr lang="en-US" b="1" dirty="0" smtClean="0"/>
              <a:t>[2</a:t>
            </a:r>
            <a:r>
              <a:rPr lang="en-US" dirty="0" smtClean="0"/>
              <a:t>].</a:t>
            </a:r>
            <a:endParaRPr lang="en-US" sz="800" strike="sngStrike" dirty="0"/>
          </a:p>
        </p:txBody>
      </p:sp>
      <p:sp>
        <p:nvSpPr>
          <p:cNvPr id="20" name="Rectangle 19"/>
          <p:cNvSpPr/>
          <p:nvPr/>
        </p:nvSpPr>
        <p:spPr>
          <a:xfrm>
            <a:off x="428812" y="1246865"/>
            <a:ext cx="216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AUSCWITZ(</a:t>
            </a:r>
            <a:r>
              <a:rPr lang="en-US" b="1" i="1" strike="sngStrike" dirty="0" smtClean="0"/>
              <a:t>pets</a:t>
            </a:r>
            <a:r>
              <a:rPr lang="en-US" strike="sngStrike" dirty="0" smtClean="0"/>
              <a:t> </a:t>
            </a:r>
            <a:r>
              <a:rPr lang="en-US" strike="sngStrike" dirty="0"/>
              <a:t>nick)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61869" y="1934933"/>
            <a:ext cx="2398426" cy="18782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114269" y="2087333"/>
            <a:ext cx="2398426" cy="18782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71803" y="2035373"/>
            <a:ext cx="561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CHANGE</a:t>
            </a:r>
            <a:r>
              <a:rPr lang="en-US" strike="sngStrike" dirty="0" smtClean="0"/>
              <a:t>(free pizza, free </a:t>
            </a:r>
            <a:r>
              <a:rPr lang="en-US" strike="sngStrike" dirty="0" err="1" smtClean="0"/>
              <a:t>maosn</a:t>
            </a:r>
            <a:r>
              <a:rPr lang="en-US" strike="sngStrike" dirty="0" smtClean="0"/>
              <a:t> VP GEMRAN </a:t>
            </a:r>
            <a:r>
              <a:rPr lang="en-US" strike="sngStrike" dirty="0" err="1" smtClean="0"/>
              <a:t>hrion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98" y="2591575"/>
            <a:ext cx="2905056" cy="114417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922" y="1511574"/>
            <a:ext cx="2571750" cy="37147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flipH="1">
            <a:off x="2077155" y="3986042"/>
            <a:ext cx="49057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HOMCIDE:CHANLOR</a:t>
            </a:r>
          </a:p>
          <a:p>
            <a:r>
              <a:rPr lang="en-US" sz="800" strike="sngStrike" dirty="0" smtClean="0"/>
              <a:t>x/y </a:t>
            </a:r>
            <a:r>
              <a:rPr lang="en-US" sz="800" strike="sngStrike" dirty="0" err="1" smtClean="0"/>
              <a:t>ciggerete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machein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ddr</a:t>
            </a:r>
            <a:r>
              <a:rPr lang="en-US" sz="800" strike="sngStrike" dirty="0" smtClean="0"/>
              <a:t>(spy)</a:t>
            </a:r>
          </a:p>
          <a:p>
            <a:r>
              <a:rPr lang="en-US" dirty="0" smtClean="0"/>
              <a:t>TERMAINTOR FBI</a:t>
            </a:r>
          </a:p>
          <a:p>
            <a:r>
              <a:rPr lang="en-US" sz="800" strike="sngStrike" dirty="0" smtClean="0"/>
              <a:t>(ford IPX JOEPHSE spy(</a:t>
            </a:r>
            <a:r>
              <a:rPr lang="en-US" sz="800" strike="sngStrike" dirty="0" err="1" smtClean="0"/>
              <a:t>riecardsr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28" name="Rectangle 27"/>
          <p:cNvSpPr/>
          <p:nvPr/>
        </p:nvSpPr>
        <p:spPr>
          <a:xfrm>
            <a:off x="644577" y="5845479"/>
            <a:ext cx="2113613" cy="8551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LINKEIDN</a:t>
            </a:r>
            <a:endParaRPr lang="en-US" strike="sngStrike" dirty="0"/>
          </a:p>
        </p:txBody>
      </p:sp>
      <p:sp>
        <p:nvSpPr>
          <p:cNvPr id="29" name="Rectangle 28"/>
          <p:cNvSpPr/>
          <p:nvPr/>
        </p:nvSpPr>
        <p:spPr>
          <a:xfrm>
            <a:off x="4041748" y="5838918"/>
            <a:ext cx="830055" cy="8551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1&amp;1</a:t>
            </a:r>
            <a:endParaRPr lang="en-US" strike="sngStrike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1" y="1973689"/>
            <a:ext cx="991558" cy="99155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32727" y="1266260"/>
            <a:ext cx="33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IPX</a:t>
            </a:r>
            <a:r>
              <a:rPr lang="en-US" dirty="0" smtClean="0"/>
              <a:t> </a:t>
            </a:r>
            <a:r>
              <a:rPr lang="en-US" dirty="0" err="1" smtClean="0"/>
              <a:t>Gov.TERMAINTR</a:t>
            </a:r>
            <a:r>
              <a:rPr lang="en-US" dirty="0" smtClean="0"/>
              <a:t> </a:t>
            </a:r>
            <a:r>
              <a:rPr lang="en-US" strike="sngStrike" dirty="0" err="1" smtClean="0"/>
              <a:t>funriss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furnis</a:t>
            </a:r>
            <a:endParaRPr lang="en-US" strike="sngStrike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32181" y="1635592"/>
            <a:ext cx="682088" cy="16435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09469" y="1914523"/>
            <a:ext cx="8412644" cy="1463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15809" y="1666041"/>
            <a:ext cx="322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CVPA.NAME CHANGE(free pizza)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17015" y="6180677"/>
            <a:ext cx="19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Ziggerette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autmetd</a:t>
            </a:r>
            <a:endParaRPr lang="en-US" strike="sngStrike" dirty="0"/>
          </a:p>
        </p:txBody>
      </p:sp>
      <p:sp>
        <p:nvSpPr>
          <p:cNvPr id="38" name="TextBox 37"/>
          <p:cNvSpPr txBox="1"/>
          <p:nvPr/>
        </p:nvSpPr>
        <p:spPr>
          <a:xfrm>
            <a:off x="546208" y="5531627"/>
            <a:ext cx="385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CHEKPOINT CHARLIE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zigareteautmted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6327" y="4693392"/>
            <a:ext cx="1460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Ibm.damioer.stanfore.fer.pmp</a:t>
            </a:r>
            <a:endParaRPr lang="en-US" sz="800" strike="sngStrike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32181" y="1934933"/>
            <a:ext cx="984199" cy="143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1" y="1636231"/>
            <a:ext cx="1322113" cy="132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548</Words>
  <Application>Microsoft Office PowerPoint</Application>
  <PresentationFormat>Widescreen</PresentationFormat>
  <Paragraphs>191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freight-display-pro</vt:lpstr>
      <vt:lpstr>freight-text-pro</vt:lpstr>
      <vt:lpstr>Google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17</cp:revision>
  <dcterms:created xsi:type="dcterms:W3CDTF">2023-07-06T13:10:45Z</dcterms:created>
  <dcterms:modified xsi:type="dcterms:W3CDTF">2023-07-06T19:13:21Z</dcterms:modified>
</cp:coreProperties>
</file>