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8410-F228-4E74-BB8C-8F52E7333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29F09-0926-47C5-9816-65747B1FF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0EC7-C2F5-4123-8CC8-3B71C33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220D-2C0B-416E-9BE1-1AC45686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A24B-BE9A-415E-B5A6-90E48987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81D-DD51-4453-8FF8-D609A62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D3D15-FC60-4C5F-B309-0C124D68D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5FB03-DD74-4A2A-A61B-2E7E2356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E1ED-69C8-43B4-8E23-055B80F6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9438-174E-4991-A0B4-33576FDD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69A24-C3A5-4EB4-9488-848AF164F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E9387-D352-492C-86F9-227CBF6B6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D2D9-CAC8-4AD1-911A-C583D37F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46DE-C59B-4D53-9236-80E66382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2EAC-220F-4C30-95EA-3968DC35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84F6-C8F4-451F-8D1D-269C24CF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B270-2451-4324-AA46-4B80CC9C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F596-6035-4EDF-B922-11C12E93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D9DA-F347-4F60-A302-16387C0F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6511-7587-4E93-B040-ACA8049C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6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FB5-75A5-4410-B161-0F550E13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9169-7417-4D39-9FD6-D97A2188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C64A-C862-4E39-8617-3B5C3AF3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00AD-C945-4EAF-88BB-60F9CDC7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65E6-3AA8-4441-8A37-7A759282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2502-8564-483F-B844-B7EF5999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A3D0-E48D-4289-88A1-2CB7F6B6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FCE56-175E-4A09-82C5-35C9D018C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13B5F-A96B-4D67-BC4B-9742A3BC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EE86-A348-4052-B3FC-8F494BFD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57B0A-F644-4EC9-AC2B-CB214EC4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491-CD07-4127-8D90-93906F70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6D171-2635-4BB7-9132-12C15E44D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457D0-F831-4169-B1BE-5E8B70CB5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E4578-70E6-452D-8CA7-CF795B6DB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082FE-6E4A-4FA3-AD43-6ACC8012B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7D01D-B57C-4CAF-9EAE-573C8984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6ECBA-729A-48C4-ADBC-EAFBCFDB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148C9-C5AB-4DF5-ACC8-41F8F8DE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1F2F-75E8-4ABA-9472-70BB0BE1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C3534-01A0-4FF5-A03A-F268B7ED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BB49A-DEC7-47CE-820F-D462017E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467A-E89D-45DF-A124-E3AFAAC8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58F56-DA13-4F6E-B5BD-BD2EF33E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4679A-5FC7-413A-BB44-EC2B5C1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192BE-51B3-4894-964B-F3D8A260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439E-516B-47A7-A334-86D3E041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836E-DEDE-469D-8FB5-01C6E6E0F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D6A0-BFC3-45AE-ACE0-1AA42DE93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C425-E772-46E9-B80B-6E5F361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13604-0358-44CE-ACD9-6C286E29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6AFC-02C5-4534-AC9C-4EB378CC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10BB-8801-4714-B48A-CA668477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EFEBC-A959-4E53-A416-86C1E5950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64572-C529-46A9-BEBE-F00092C6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A4270-D016-4327-8DCE-83A2B5B1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11F7-2BF8-4AF0-8AD8-E1BCE144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85C3E-37EC-470E-AED1-DAD377A0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7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FA472-89EF-411F-B171-765EA272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204A-6C0A-46D3-AC90-C88B21B63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5996-EA6B-4357-BFFD-3EDC44AB5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881A-4DD4-4A8D-8594-DB2FA7D4ACC7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80E4-78DA-4565-9F9C-49A7FDBD1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F9A2-82EA-4313-8BEF-DBA07C0EE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EE96-4418-4E1E-A6B5-931FCF50D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AD9E06-22B5-49CD-B296-7BD57F552036}"/>
              </a:ext>
            </a:extLst>
          </p:cNvPr>
          <p:cNvSpPr/>
          <p:nvPr/>
        </p:nvSpPr>
        <p:spPr>
          <a:xfrm>
            <a:off x="0" y="885411"/>
            <a:ext cx="12192000" cy="3668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/>
              <a:t>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5EB88-36DB-44C8-89DC-4CB2284FF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30" y="1311964"/>
            <a:ext cx="4899992" cy="3266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377E41-E6E8-439F-9799-0F0FF783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80" y="2328034"/>
            <a:ext cx="1847850" cy="2466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2557F-BE3B-42ED-B1CC-20F1FE560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30" y="2990850"/>
            <a:ext cx="876300" cy="876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19BADB-9EC4-4D99-8B24-B0526CC120CE}"/>
              </a:ext>
            </a:extLst>
          </p:cNvPr>
          <p:cNvCxnSpPr/>
          <p:nvPr/>
        </p:nvCxnSpPr>
        <p:spPr>
          <a:xfrm>
            <a:off x="2027583" y="2186609"/>
            <a:ext cx="2067339" cy="3273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ABB4B0-004B-458F-9AF0-9A0B8359DE78}"/>
              </a:ext>
            </a:extLst>
          </p:cNvPr>
          <p:cNvCxnSpPr/>
          <p:nvPr/>
        </p:nvCxnSpPr>
        <p:spPr>
          <a:xfrm>
            <a:off x="4201560" y="1974574"/>
            <a:ext cx="1324597" cy="2981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3D47167-75D5-4F22-BED1-5EF8C02F8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156" y="1516289"/>
            <a:ext cx="1251944" cy="1286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D9D26-D13F-41AD-A60C-250A636BC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1701" y="1490629"/>
            <a:ext cx="1094132" cy="1286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B0616D-4BC3-42AA-B7DC-2DFFD5BBB3F1}"/>
              </a:ext>
            </a:extLst>
          </p:cNvPr>
          <p:cNvSpPr/>
          <p:nvPr/>
        </p:nvSpPr>
        <p:spPr>
          <a:xfrm>
            <a:off x="0" y="0"/>
            <a:ext cx="12192000" cy="8854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B02D3A-607F-4D0E-98C0-884F241F1D2D}"/>
              </a:ext>
            </a:extLst>
          </p:cNvPr>
          <p:cNvSpPr/>
          <p:nvPr/>
        </p:nvSpPr>
        <p:spPr>
          <a:xfrm>
            <a:off x="1845780" y="4015409"/>
            <a:ext cx="3680377" cy="77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2F7F34-3D13-4A50-8768-FAB33FDB3677}"/>
              </a:ext>
            </a:extLst>
          </p:cNvPr>
          <p:cNvSpPr/>
          <p:nvPr/>
        </p:nvSpPr>
        <p:spPr>
          <a:xfrm>
            <a:off x="1736035" y="2659184"/>
            <a:ext cx="3680377" cy="3668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B4FAF7-64CF-4D7D-BFF8-BBC0AB7DFF8A}"/>
              </a:ext>
            </a:extLst>
          </p:cNvPr>
          <p:cNvSpPr txBox="1"/>
          <p:nvPr/>
        </p:nvSpPr>
        <p:spPr>
          <a:xfrm>
            <a:off x="1022754" y="3294948"/>
            <a:ext cx="1508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  <a:p>
            <a:r>
              <a:rPr lang="en-US" dirty="0"/>
              <a:t>MATHEW(30):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E79E4-3A3A-48EB-9F75-7A90647E2104}"/>
              </a:ext>
            </a:extLst>
          </p:cNvPr>
          <p:cNvSpPr/>
          <p:nvPr/>
        </p:nvSpPr>
        <p:spPr>
          <a:xfrm>
            <a:off x="3569502" y="3178885"/>
            <a:ext cx="1358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WWI.</a:t>
            </a:r>
            <a:r>
              <a:rPr lang="en-US" strike="sngStrike" dirty="0" err="1"/>
              <a:t>tootsie</a:t>
            </a:r>
            <a:endParaRPr lang="en-US" strike="sngStrik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E6F5D0-9306-480F-80F0-6436A43F7406}"/>
              </a:ext>
            </a:extLst>
          </p:cNvPr>
          <p:cNvCxnSpPr/>
          <p:nvPr/>
        </p:nvCxnSpPr>
        <p:spPr>
          <a:xfrm>
            <a:off x="1616765" y="4405209"/>
            <a:ext cx="4320209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3299F1-03FE-45D1-8FC0-6C502A147E66}"/>
              </a:ext>
            </a:extLst>
          </p:cNvPr>
          <p:cNvCxnSpPr/>
          <p:nvPr/>
        </p:nvCxnSpPr>
        <p:spPr>
          <a:xfrm>
            <a:off x="1205948" y="2842591"/>
            <a:ext cx="4320209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5414CB-457E-4434-8D92-FF996EC6818B}"/>
              </a:ext>
            </a:extLst>
          </p:cNvPr>
          <p:cNvSpPr txBox="1"/>
          <p:nvPr/>
        </p:nvSpPr>
        <p:spPr>
          <a:xfrm>
            <a:off x="916116" y="3814146"/>
            <a:ext cx="14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CB3A4C-1190-4D8B-B836-401984C56C33}"/>
              </a:ext>
            </a:extLst>
          </p:cNvPr>
          <p:cNvCxnSpPr/>
          <p:nvPr/>
        </p:nvCxnSpPr>
        <p:spPr>
          <a:xfrm flipV="1">
            <a:off x="1091642" y="1590261"/>
            <a:ext cx="2477860" cy="848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57A9C4-F990-4D39-9F35-78F59BBB1CC3}"/>
              </a:ext>
            </a:extLst>
          </p:cNvPr>
          <p:cNvCxnSpPr/>
          <p:nvPr/>
        </p:nvCxnSpPr>
        <p:spPr>
          <a:xfrm flipH="1" flipV="1">
            <a:off x="3302780" y="1497407"/>
            <a:ext cx="1641523" cy="90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A90454-C332-4B1A-866E-2BB74B3B9F53}"/>
              </a:ext>
            </a:extLst>
          </p:cNvPr>
          <p:cNvCxnSpPr/>
          <p:nvPr/>
        </p:nvCxnSpPr>
        <p:spPr>
          <a:xfrm flipV="1">
            <a:off x="6453809" y="2328034"/>
            <a:ext cx="3723861" cy="246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9E3B6A-26A3-4AB6-8B6B-B29B063E5B50}"/>
              </a:ext>
            </a:extLst>
          </p:cNvPr>
          <p:cNvCxnSpPr/>
          <p:nvPr/>
        </p:nvCxnSpPr>
        <p:spPr>
          <a:xfrm>
            <a:off x="689113" y="1311964"/>
            <a:ext cx="0" cy="5446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CE36F1B-90BE-484F-A17C-FC7BDF3A5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35" y="5287721"/>
            <a:ext cx="2857500" cy="1123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029F51-BA17-491A-BA99-42E86345B959}"/>
              </a:ext>
            </a:extLst>
          </p:cNvPr>
          <p:cNvCxnSpPr/>
          <p:nvPr/>
        </p:nvCxnSpPr>
        <p:spPr>
          <a:xfrm flipV="1">
            <a:off x="1404730" y="5262201"/>
            <a:ext cx="4386470" cy="103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AB9D3E-7CBB-40C0-B50C-484BC3BB06D6}"/>
              </a:ext>
            </a:extLst>
          </p:cNvPr>
          <p:cNvSpPr txBox="1"/>
          <p:nvPr/>
        </p:nvSpPr>
        <p:spPr>
          <a:xfrm>
            <a:off x="635587" y="1193558"/>
            <a:ext cx="227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CHECKPOINT CHARLIE</a:t>
            </a:r>
          </a:p>
        </p:txBody>
      </p:sp>
    </p:spTree>
    <p:extLst>
      <p:ext uri="{BB962C8B-B14F-4D97-AF65-F5344CB8AC3E}">
        <p14:creationId xmlns:p14="http://schemas.microsoft.com/office/powerpoint/2010/main" val="373796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FWPL</dc:creator>
  <cp:lastModifiedBy>custom-tc-ems10@FortWorthPublicLibrary.org</cp:lastModifiedBy>
  <cp:revision>2</cp:revision>
  <dcterms:created xsi:type="dcterms:W3CDTF">2023-07-08T16:27:51Z</dcterms:created>
  <dcterms:modified xsi:type="dcterms:W3CDTF">2023-07-08T16:37:13Z</dcterms:modified>
</cp:coreProperties>
</file>