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4E0B-84F1-40FE-87C8-452C72A67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D87D1-D7D4-4300-B12B-8CF4661D2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5873-A476-405E-8BF6-C391C70A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6656-D9C3-4768-83A6-35B49AB8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B963-50A4-4F60-BEC9-3AC78E3A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7D0D-7070-4D07-9D3D-E76D7EF3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8CA3-04E0-4B09-B354-E89445A5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38DD-14F6-4B8B-9D51-293F9798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C2A9-10A8-4E2F-B560-160C68DF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DA7A-AC74-4233-A267-2041256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67C7A-8957-4EDF-8D0C-8D93037E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40261-17F9-4569-B5BE-44F63C27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7A1CB-479D-4215-AC3B-A7E1CD8C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534A-EB23-42C1-AB77-7521C174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0A63-9BFF-46EA-9985-1FD58509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BCF5-5F59-4032-9BD4-8B638B3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471B-886F-490F-B3AF-D793B109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79D1-E1DE-4E6A-BEDD-37A500D8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E647-5E1F-4BEE-BBD1-2D7B17F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0192-062F-462F-B94A-CBEE68FA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586-057A-4977-8631-34DFC091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221E-F7B6-4BCD-B2EE-DD7C6499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24E6-BF89-428D-BFEF-8A921C8C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4932-CB27-46D1-B6BA-2911A2A3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E419-87E0-4E1A-BC1B-B135A561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596C-0349-43B0-B8B8-D26D1C2E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2157-6D33-4E9A-89E9-91A714D5E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DE6F-0F98-45B6-8F4B-37B3A3A4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97906-1DA0-4688-8003-748C4E41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6972-6580-4AFE-A67E-8F21FE21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449C-DCAC-472D-95F6-3DE815F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48C-234D-42FE-A9E2-E6F87FFC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A7A1-E3E2-4061-A2B0-695D5C8B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694F-BE0A-42BB-ACCD-44798230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1851A-F131-4AC8-848F-A57A8ABD2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68EB6-9323-4383-A9DF-52EBA8E1D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C695C-1A19-481A-9B84-F42F697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2272A-1F15-4E5B-BD17-4DAA1123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EDECA-9584-4730-84E5-55BA7E05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10E8-57E4-4CDA-AAC4-60F000EC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F82AE-FDA5-43DC-B1B4-82709725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D75DB-E027-483B-953E-D9BA76EE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2B3A-1CC2-42DC-8C3B-DAD5BAA5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8421-482D-4F48-BDC9-CB766B06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2832A-839A-4872-B38F-A6CC60D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0EABD-5685-4EFF-B0A6-823821B8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DC3B-983D-4195-8437-D07E75BC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18E0-3FD0-4C78-A1D7-3C736D9C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7D678-7997-4F03-9869-4850397FA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452E2-0F1E-4938-BA5B-1DD36852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1D23-0719-43F7-B1BF-273EDFF4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4923-0120-41F5-8BB6-2C6215BA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88FE-B4E4-490A-AD6B-3A12B7A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9DC01-8A3A-4925-B5BC-6A2137925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754C-84D8-4A59-BA66-7AC33ABA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2268E-D2C0-4383-B866-0A24546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A521A-4BDD-4D1A-AE2C-BE2B5430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C73F9-DC21-46E9-A1C8-84B5692F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74155-127C-4972-B05F-F9E6BEE4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E433-F923-4672-875C-1569D825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FC8C-28C1-4884-B548-C874F766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A21C-229E-4794-9C9B-E9BD4829358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CA5E-D954-440F-906D-8F884D95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6493-D815-4E28-ABCA-B9F4945E5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A789-B3E9-492A-A2A3-983B487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D450E-996F-41A2-96D9-0E2397C5B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46" y="2659115"/>
            <a:ext cx="539641" cy="5396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EF324-4DE7-45E9-A250-44B786A17533}"/>
              </a:ext>
            </a:extLst>
          </p:cNvPr>
          <p:cNvCxnSpPr/>
          <p:nvPr/>
        </p:nvCxnSpPr>
        <p:spPr>
          <a:xfrm>
            <a:off x="1008993" y="0"/>
            <a:ext cx="0" cy="703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D6D191-1046-436B-84ED-C5E47ACAFC2C}"/>
              </a:ext>
            </a:extLst>
          </p:cNvPr>
          <p:cNvSpPr txBox="1"/>
          <p:nvPr/>
        </p:nvSpPr>
        <p:spPr>
          <a:xfrm>
            <a:off x="409903" y="1456477"/>
            <a:ext cx="8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A1C90-01A8-455F-9F6B-6AF952CE0119}"/>
              </a:ext>
            </a:extLst>
          </p:cNvPr>
          <p:cNvSpPr txBox="1"/>
          <p:nvPr/>
        </p:nvSpPr>
        <p:spPr>
          <a:xfrm>
            <a:off x="3224046" y="342900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Touch.Davision.apple.accentor.damil.ibm.</a:t>
            </a:r>
            <a:r>
              <a:rPr lang="en-US" dirty="0" err="1"/>
              <a:t>WWI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C3D79A-AD6F-4CCA-B65D-950F54B18049}"/>
              </a:ext>
            </a:extLst>
          </p:cNvPr>
          <p:cNvCxnSpPr/>
          <p:nvPr/>
        </p:nvCxnSpPr>
        <p:spPr>
          <a:xfrm>
            <a:off x="2469931" y="2659115"/>
            <a:ext cx="1870841" cy="5396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A110A-A5A9-41D8-812A-3B4647BF17C3}"/>
              </a:ext>
            </a:extLst>
          </p:cNvPr>
          <p:cNvSpPr/>
          <p:nvPr/>
        </p:nvSpPr>
        <p:spPr>
          <a:xfrm>
            <a:off x="0" y="0"/>
            <a:ext cx="12192000" cy="945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797C7-8528-4587-B399-4967FC358A25}"/>
              </a:ext>
            </a:extLst>
          </p:cNvPr>
          <p:cNvSpPr txBox="1"/>
          <p:nvPr/>
        </p:nvSpPr>
        <p:spPr>
          <a:xfrm>
            <a:off x="2596055" y="134532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7/8/2023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EC081-1148-4D67-A3DC-D853CADA8909}"/>
              </a:ext>
            </a:extLst>
          </p:cNvPr>
          <p:cNvSpPr txBox="1"/>
          <p:nvPr/>
        </p:nvSpPr>
        <p:spPr>
          <a:xfrm>
            <a:off x="256248" y="187481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FIRETRUCK1</a:t>
            </a:r>
          </a:p>
          <a:p>
            <a:r>
              <a:rPr lang="en-US" dirty="0"/>
              <a:t>FIRETRUCK2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FE560-27F0-4068-A022-AE7B4D635D3D}"/>
              </a:ext>
            </a:extLst>
          </p:cNvPr>
          <p:cNvSpPr txBox="1"/>
          <p:nvPr/>
        </p:nvSpPr>
        <p:spPr>
          <a:xfrm>
            <a:off x="2869787" y="2059539"/>
            <a:ext cx="448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TERMANATO.WWI.</a:t>
            </a:r>
            <a:r>
              <a:rPr lang="en-US" strike="sngStrike" dirty="0" err="1"/>
              <a:t>marx</a:t>
            </a:r>
            <a:r>
              <a:rPr lang="en-US" dirty="0"/>
              <a:t>(000.tw.pns.</a:t>
            </a:r>
            <a:r>
              <a:rPr lang="en-US" strike="sngStrike" dirty="0"/>
              <a:t>tootsie-1</a:t>
            </a:r>
            <a:r>
              <a:rPr lang="en-US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4551-3EBF-4BC2-8269-A80AEFBFF5F1}"/>
              </a:ext>
            </a:extLst>
          </p:cNvPr>
          <p:cNvSpPr/>
          <p:nvPr/>
        </p:nvSpPr>
        <p:spPr>
          <a:xfrm>
            <a:off x="2869787" y="2345453"/>
            <a:ext cx="5930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TERMANATO.WWI.</a:t>
            </a:r>
            <a:r>
              <a:rPr lang="en-US" strike="sngStrike" dirty="0" err="1"/>
              <a:t>marx</a:t>
            </a:r>
            <a:r>
              <a:rPr lang="en-US" dirty="0"/>
              <a:t>(000.tw.pns.</a:t>
            </a:r>
            <a:r>
              <a:rPr lang="en-US" strike="sngStrike" dirty="0"/>
              <a:t>tootsie-2; </a:t>
            </a:r>
            <a:r>
              <a:rPr lang="en-US" strike="sngStrike" dirty="0" err="1"/>
              <a:t>Comtpyuer</a:t>
            </a:r>
            <a:r>
              <a:rPr lang="en-US" strike="sngStrike" dirty="0"/>
              <a:t> 20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7E74A-AB5A-49BA-9720-7FE8A1E11E95}"/>
              </a:ext>
            </a:extLst>
          </p:cNvPr>
          <p:cNvSpPr txBox="1"/>
          <p:nvPr/>
        </p:nvSpPr>
        <p:spPr>
          <a:xfrm>
            <a:off x="2971802" y="3843910"/>
            <a:ext cx="4379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</a:t>
            </a:r>
            <a:r>
              <a:rPr lang="en-US" dirty="0"/>
              <a:t>(</a:t>
            </a:r>
            <a:r>
              <a:rPr lang="en-US" strike="sngStrike" dirty="0"/>
              <a:t>hells angles</a:t>
            </a:r>
            <a:r>
              <a:rPr lang="en-US" dirty="0"/>
              <a:t>).</a:t>
            </a:r>
            <a:r>
              <a:rPr lang="en-US" dirty="0" err="1"/>
              <a:t>npnPolcieAttment</a:t>
            </a:r>
            <a:endParaRPr lang="en-US" dirty="0"/>
          </a:p>
          <a:p>
            <a:r>
              <a:rPr lang="en-US" dirty="0"/>
              <a:t>[x] no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0BD09F-9E69-4C9D-803F-619283CCF2CD}"/>
              </a:ext>
            </a:extLst>
          </p:cNvPr>
          <p:cNvCxnSpPr/>
          <p:nvPr/>
        </p:nvCxnSpPr>
        <p:spPr>
          <a:xfrm>
            <a:off x="2726952" y="2613537"/>
            <a:ext cx="1870841" cy="5396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D2C53C-6ABC-4502-B978-BFEE6D520FB5}"/>
              </a:ext>
            </a:extLst>
          </p:cNvPr>
          <p:cNvSpPr txBox="1"/>
          <p:nvPr/>
        </p:nvSpPr>
        <p:spPr>
          <a:xfrm>
            <a:off x="2596055" y="3153178"/>
            <a:ext cx="288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!CPVA 2013: </a:t>
            </a:r>
            <a:r>
              <a:rPr lang="en-US" strike="sngStrike" dirty="0"/>
              <a:t>Visa john, ty </a:t>
            </a:r>
            <a:r>
              <a:rPr lang="en-US" strike="sngStrike" dirty="0" err="1"/>
              <a:t>lim</a:t>
            </a:r>
            <a:endParaRPr lang="en-US" strike="sngStrik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FF8D6-3B55-4C48-ACB2-A571ABAB6D3A}"/>
              </a:ext>
            </a:extLst>
          </p:cNvPr>
          <p:cNvSpPr/>
          <p:nvPr/>
        </p:nvSpPr>
        <p:spPr>
          <a:xfrm>
            <a:off x="0" y="879878"/>
            <a:ext cx="12192000" cy="438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E35CE-27D3-4C93-9BEF-C008680DD006}"/>
              </a:ext>
            </a:extLst>
          </p:cNvPr>
          <p:cNvSpPr txBox="1"/>
          <p:nvPr/>
        </p:nvSpPr>
        <p:spPr>
          <a:xfrm>
            <a:off x="409903" y="49713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6B7E2-DA65-40C2-8A76-7D855DCBDE11}"/>
              </a:ext>
            </a:extLst>
          </p:cNvPr>
          <p:cNvSpPr txBox="1"/>
          <p:nvPr/>
        </p:nvSpPr>
        <p:spPr>
          <a:xfrm>
            <a:off x="1439917" y="4767240"/>
            <a:ext cx="548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Roth.nonPoliceFrambuffers.nonPoliceStoageLgoial</a:t>
            </a:r>
            <a:r>
              <a:rPr lang="en-US" dirty="0"/>
              <a:t> ( x/y )</a:t>
            </a:r>
          </a:p>
          <a:p>
            <a:r>
              <a:rPr lang="en-US" strike="sngStrike" dirty="0"/>
              <a:t> - </a:t>
            </a:r>
            <a:r>
              <a:rPr lang="en-US" strike="sngStrike" dirty="0" err="1"/>
              <a:t>motorycles</a:t>
            </a:r>
            <a:r>
              <a:rPr lang="en-US" strike="sngStrike" dirty="0"/>
              <a:t>, </a:t>
            </a:r>
            <a:r>
              <a:rPr lang="en-US" strike="sngStrike" dirty="0" err="1"/>
              <a:t>etc</a:t>
            </a:r>
            <a:endParaRPr lang="en-US" strike="sngStrik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BF3438C-9DEC-4906-835A-06D06118B3B3}"/>
              </a:ext>
            </a:extLst>
          </p:cNvPr>
          <p:cNvSpPr/>
          <p:nvPr/>
        </p:nvSpPr>
        <p:spPr>
          <a:xfrm>
            <a:off x="7241628" y="4067503"/>
            <a:ext cx="1114096" cy="13460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C2A09-04A6-48A9-9826-C4ABF7883263}"/>
              </a:ext>
            </a:extLst>
          </p:cNvPr>
          <p:cNvSpPr txBox="1"/>
          <p:nvPr/>
        </p:nvSpPr>
        <p:spPr>
          <a:xfrm>
            <a:off x="2811727" y="1768666"/>
            <a:ext cx="35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HOMCID:KYSTAL.nonPolciArrestXML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2ADA5-857A-4DBE-93A9-099BAFDC5D4E}"/>
              </a:ext>
            </a:extLst>
          </p:cNvPr>
          <p:cNvSpPr txBox="1"/>
          <p:nvPr/>
        </p:nvSpPr>
        <p:spPr>
          <a:xfrm>
            <a:off x="1608084" y="5711699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Two </a:t>
            </a:r>
            <a:r>
              <a:rPr lang="en-US" strike="sngStrike" dirty="0" err="1"/>
              <a:t>german</a:t>
            </a:r>
            <a:r>
              <a:rPr lang="en-US" strike="sngStrike" dirty="0"/>
              <a:t> </a:t>
            </a:r>
            <a:r>
              <a:rPr lang="en-US" strike="sngStrike" dirty="0" err="1"/>
              <a:t>sheprads</a:t>
            </a:r>
            <a:endParaRPr lang="en-US" strike="sngStrik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EC2D4-AE26-4BDE-BBD6-5DBD7D2AC4F5}"/>
              </a:ext>
            </a:extLst>
          </p:cNvPr>
          <p:cNvSpPr txBox="1"/>
          <p:nvPr/>
        </p:nvSpPr>
        <p:spPr>
          <a:xfrm>
            <a:off x="227738" y="5740400"/>
            <a:ext cx="8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stalking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A02BA-22D3-4467-B38C-3E1F7EA87C07}"/>
              </a:ext>
            </a:extLst>
          </p:cNvPr>
          <p:cNvSpPr txBox="1"/>
          <p:nvPr/>
        </p:nvSpPr>
        <p:spPr>
          <a:xfrm>
            <a:off x="318820" y="612964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10:00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EE58DEB-5AC8-4064-A1A3-A63369C5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93" y="5337147"/>
            <a:ext cx="2493390" cy="14008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FFCBA3-9252-44A8-8270-6AA58A80F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27" y="5109402"/>
            <a:ext cx="408519" cy="60833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F45FC7-3B56-4901-9FB0-2BB49962B4B5}"/>
              </a:ext>
            </a:extLst>
          </p:cNvPr>
          <p:cNvCxnSpPr/>
          <p:nvPr/>
        </p:nvCxnSpPr>
        <p:spPr>
          <a:xfrm>
            <a:off x="9982200" y="4971393"/>
            <a:ext cx="1485900" cy="115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BBE1E2-8B6D-436A-96C9-370E01834C0A}"/>
              </a:ext>
            </a:extLst>
          </p:cNvPr>
          <p:cNvSpPr txBox="1"/>
          <p:nvPr/>
        </p:nvSpPr>
        <p:spPr>
          <a:xfrm>
            <a:off x="8928768" y="3591180"/>
            <a:ext cx="3173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CPVA.PREA.1D8723</a:t>
            </a:r>
          </a:p>
          <a:p>
            <a:r>
              <a:rPr lang="en-US" dirty="0"/>
              <a:t>FBI.INVESTVIENO(</a:t>
            </a:r>
            <a:r>
              <a:rPr lang="en-US" dirty="0" err="1"/>
              <a:t>charls</a:t>
            </a:r>
            <a:r>
              <a:rPr lang="en-US" dirty="0"/>
              <a:t> mason)</a:t>
            </a:r>
          </a:p>
          <a:p>
            <a:r>
              <a:rPr lang="en-US" dirty="0"/>
              <a:t>FBI.INVESTION(doors)</a:t>
            </a:r>
          </a:p>
          <a:p>
            <a:r>
              <a:rPr lang="en-US" dirty="0"/>
              <a:t>CPCA.PREA.1D8723</a:t>
            </a:r>
          </a:p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F4370A-E186-40D5-95AD-72FC39E58EE4}"/>
              </a:ext>
            </a:extLst>
          </p:cNvPr>
          <p:cNvSpPr/>
          <p:nvPr/>
        </p:nvSpPr>
        <p:spPr>
          <a:xfrm>
            <a:off x="9982200" y="4971393"/>
            <a:ext cx="1378809" cy="115824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059AF1-2EA1-4D5D-BB85-6478F8E3F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55" y="1429389"/>
            <a:ext cx="1155053" cy="1155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7071F9-A3E1-4FE5-8B64-2DDC4922F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21" y="5409761"/>
            <a:ext cx="1865376" cy="12435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4BEE453-92E2-4813-A990-9C917621F613}"/>
              </a:ext>
            </a:extLst>
          </p:cNvPr>
          <p:cNvSpPr/>
          <p:nvPr/>
        </p:nvSpPr>
        <p:spPr>
          <a:xfrm>
            <a:off x="0" y="1312903"/>
            <a:ext cx="12192000" cy="179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B0B8E-8738-4013-9D3C-F5E4A5BF7F9F}"/>
              </a:ext>
            </a:extLst>
          </p:cNvPr>
          <p:cNvSpPr txBox="1"/>
          <p:nvPr/>
        </p:nvSpPr>
        <p:spPr>
          <a:xfrm>
            <a:off x="9241814" y="2586631"/>
            <a:ext cx="2839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WWI.ATB.CIVIL CODE.422.6</a:t>
            </a:r>
          </a:p>
          <a:p>
            <a:r>
              <a:rPr lang="en-US" sz="1100" dirty="0"/>
              <a:t>000.tw.pns.</a:t>
            </a:r>
            <a:r>
              <a:rPr lang="en-US" sz="1100" b="1" strike="sngStrike" dirty="0"/>
              <a:t>WATER</a:t>
            </a:r>
            <a:r>
              <a:rPr lang="en-US" sz="1100" dirty="0"/>
              <a:t>.nonPoliceAfricanAmerican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434DB9-5230-4F67-A668-C27DDA02D361}"/>
              </a:ext>
            </a:extLst>
          </p:cNvPr>
          <p:cNvSpPr txBox="1"/>
          <p:nvPr/>
        </p:nvSpPr>
        <p:spPr>
          <a:xfrm>
            <a:off x="10334978" y="2659115"/>
            <a:ext cx="13810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Suck my dick</a:t>
            </a:r>
          </a:p>
          <a:p>
            <a:r>
              <a:rPr lang="en-US" sz="800" strike="sngStrike" dirty="0"/>
              <a:t>No </a:t>
            </a:r>
            <a:r>
              <a:rPr lang="en-US" sz="800" b="1" strike="sngStrike" dirty="0"/>
              <a:t>water</a:t>
            </a:r>
          </a:p>
          <a:p>
            <a:r>
              <a:rPr lang="en-US" sz="800" strike="sngStrike" dirty="0"/>
              <a:t>Chap lips</a:t>
            </a:r>
          </a:p>
          <a:p>
            <a:r>
              <a:rPr lang="en-US" sz="800" strike="sngStrike" dirty="0"/>
              <a:t>Braun</a:t>
            </a:r>
          </a:p>
          <a:p>
            <a:r>
              <a:rPr lang="en-US" sz="800" strike="sngStrike" dirty="0" err="1"/>
              <a:t>Kito</a:t>
            </a:r>
            <a:endParaRPr lang="en-US" sz="800" strike="sngStrike" dirty="0"/>
          </a:p>
          <a:p>
            <a:r>
              <a:rPr lang="en-US" sz="800" strike="sngStrike" dirty="0"/>
              <a:t>tootsie</a:t>
            </a:r>
          </a:p>
        </p:txBody>
      </p:sp>
    </p:spTree>
    <p:extLst>
      <p:ext uri="{BB962C8B-B14F-4D97-AF65-F5344CB8AC3E}">
        <p14:creationId xmlns:p14="http://schemas.microsoft.com/office/powerpoint/2010/main" val="32861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EF324-4DE7-45E9-A250-44B786A17533}"/>
              </a:ext>
            </a:extLst>
          </p:cNvPr>
          <p:cNvCxnSpPr/>
          <p:nvPr/>
        </p:nvCxnSpPr>
        <p:spPr>
          <a:xfrm>
            <a:off x="1008993" y="0"/>
            <a:ext cx="0" cy="703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A110A-A5A9-41D8-812A-3B4647BF17C3}"/>
              </a:ext>
            </a:extLst>
          </p:cNvPr>
          <p:cNvSpPr/>
          <p:nvPr/>
        </p:nvSpPr>
        <p:spPr>
          <a:xfrm>
            <a:off x="0" y="0"/>
            <a:ext cx="12192000" cy="945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A57E4-B3F1-4CAE-BD39-66169DA8CF5F}"/>
              </a:ext>
            </a:extLst>
          </p:cNvPr>
          <p:cNvSpPr/>
          <p:nvPr/>
        </p:nvSpPr>
        <p:spPr>
          <a:xfrm>
            <a:off x="0" y="879878"/>
            <a:ext cx="12192000" cy="438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9A96A-C121-4D3F-9E41-E34AC1B8C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36" y="1565445"/>
            <a:ext cx="520727" cy="5207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2BE660-C7DD-455D-9AD4-2B8C287172BA}"/>
              </a:ext>
            </a:extLst>
          </p:cNvPr>
          <p:cNvSpPr/>
          <p:nvPr/>
        </p:nvSpPr>
        <p:spPr>
          <a:xfrm>
            <a:off x="2232848" y="1565445"/>
            <a:ext cx="3027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1C1C1C"/>
                </a:solidFill>
                <a:effectLst/>
                <a:latin typeface="Montserrat"/>
              </a:rPr>
              <a:t>San Quentin State Prison (SQ)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6686E-3279-4BCF-9CB7-3B87F851E33E}"/>
              </a:ext>
            </a:extLst>
          </p:cNvPr>
          <p:cNvSpPr txBox="1"/>
          <p:nvPr/>
        </p:nvSpPr>
        <p:spPr>
          <a:xfrm>
            <a:off x="8039100" y="182580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 8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EE3C1-E408-4CC9-869F-A7A0EF4E47EB}"/>
              </a:ext>
            </a:extLst>
          </p:cNvPr>
          <p:cNvSpPr txBox="1"/>
          <p:nvPr/>
        </p:nvSpPr>
        <p:spPr>
          <a:xfrm>
            <a:off x="2523868" y="2733866"/>
            <a:ext cx="35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HOMCID:KYSTAL.nonPolciArrestXML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6AFE8-5D12-428A-8408-50D0F4609A15}"/>
              </a:ext>
            </a:extLst>
          </p:cNvPr>
          <p:cNvSpPr txBox="1"/>
          <p:nvPr/>
        </p:nvSpPr>
        <p:spPr>
          <a:xfrm>
            <a:off x="2794000" y="21951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1D8723  25Y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C3AC1-CCE3-4925-8961-76EEE1728BC2}"/>
              </a:ext>
            </a:extLst>
          </p:cNvPr>
          <p:cNvSpPr txBox="1"/>
          <p:nvPr/>
        </p:nvSpPr>
        <p:spPr>
          <a:xfrm>
            <a:off x="4533900" y="2298700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1EF941-7C16-40BB-BC1E-B37D2440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46" y="4518793"/>
            <a:ext cx="1745954" cy="10027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03EFC3-A4C9-41D8-BF66-AEDEE49C2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4663966"/>
            <a:ext cx="1585419" cy="8878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D26D21-E6AD-4401-8BFC-D8644A65AF64}"/>
              </a:ext>
            </a:extLst>
          </p:cNvPr>
          <p:cNvSpPr txBox="1"/>
          <p:nvPr/>
        </p:nvSpPr>
        <p:spPr>
          <a:xfrm>
            <a:off x="2470488" y="4052666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O00.tw.pns.GOD.JFK(</a:t>
            </a:r>
            <a:r>
              <a:rPr lang="en-US" strike="sngStrike" dirty="0"/>
              <a:t>LEE(</a:t>
            </a:r>
            <a:r>
              <a:rPr lang="en-US" strike="sngStrike" dirty="0" err="1"/>
              <a:t>fortio</a:t>
            </a:r>
            <a:r>
              <a:rPr lang="en-US" strike="sngStrike" dirty="0"/>
              <a:t>, worth</a:t>
            </a:r>
            <a:r>
              <a:rPr lang="en-US" dirty="0"/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B75078-9CBC-422D-8E3A-E2BABAE62AC4}"/>
              </a:ext>
            </a:extLst>
          </p:cNvPr>
          <p:cNvCxnSpPr/>
          <p:nvPr/>
        </p:nvCxnSpPr>
        <p:spPr>
          <a:xfrm>
            <a:off x="3352800" y="4518793"/>
            <a:ext cx="2931617" cy="1297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8842BC-15E3-4532-9884-DA45196FC786}"/>
              </a:ext>
            </a:extLst>
          </p:cNvPr>
          <p:cNvCxnSpPr/>
          <p:nvPr/>
        </p:nvCxnSpPr>
        <p:spPr>
          <a:xfrm>
            <a:off x="5816171" y="4518792"/>
            <a:ext cx="2931617" cy="1297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5E2DE02-69F4-4ED8-9A38-2E76F40FC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44" y="2333346"/>
            <a:ext cx="1428750" cy="1905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00399E7-10B0-4F01-AD8A-FC53988ACE08}"/>
              </a:ext>
            </a:extLst>
          </p:cNvPr>
          <p:cNvSpPr/>
          <p:nvPr/>
        </p:nvSpPr>
        <p:spPr>
          <a:xfrm>
            <a:off x="2733572" y="2814864"/>
            <a:ext cx="25779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i="0" dirty="0">
                <a:solidFill>
                  <a:srgbClr val="1C1C1C"/>
                </a:solidFill>
                <a:effectLst/>
                <a:latin typeface="Roboto"/>
              </a:rPr>
              <a:t>Ron</a:t>
            </a:r>
            <a:endParaRPr lang="en-US" sz="9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6C2A03-9EAA-4277-8CCA-23917E6FF5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55" y="1429389"/>
            <a:ext cx="1155053" cy="1155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3FB495-0E15-4BF9-92F7-D66CCA5716FE}"/>
              </a:ext>
            </a:extLst>
          </p:cNvPr>
          <p:cNvSpPr/>
          <p:nvPr/>
        </p:nvSpPr>
        <p:spPr>
          <a:xfrm>
            <a:off x="0" y="1312903"/>
            <a:ext cx="12192000" cy="179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</p:spTree>
    <p:extLst>
      <p:ext uri="{BB962C8B-B14F-4D97-AF65-F5344CB8AC3E}">
        <p14:creationId xmlns:p14="http://schemas.microsoft.com/office/powerpoint/2010/main" val="21477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B8F2CE-DE12-44E8-B1B8-A1E7EA11E669}"/>
              </a:ext>
            </a:extLst>
          </p:cNvPr>
          <p:cNvSpPr/>
          <p:nvPr/>
        </p:nvSpPr>
        <p:spPr>
          <a:xfrm>
            <a:off x="1881818" y="3214925"/>
            <a:ext cx="1390721" cy="21887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EF324-4DE7-45E9-A250-44B786A17533}"/>
              </a:ext>
            </a:extLst>
          </p:cNvPr>
          <p:cNvCxnSpPr/>
          <p:nvPr/>
        </p:nvCxnSpPr>
        <p:spPr>
          <a:xfrm>
            <a:off x="1008993" y="0"/>
            <a:ext cx="0" cy="703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A110A-A5A9-41D8-812A-3B4647BF17C3}"/>
              </a:ext>
            </a:extLst>
          </p:cNvPr>
          <p:cNvSpPr/>
          <p:nvPr/>
        </p:nvSpPr>
        <p:spPr>
          <a:xfrm>
            <a:off x="0" y="0"/>
            <a:ext cx="12192000" cy="945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FF8D6-3B55-4C48-ACB2-A571ABAB6D3A}"/>
              </a:ext>
            </a:extLst>
          </p:cNvPr>
          <p:cNvSpPr/>
          <p:nvPr/>
        </p:nvSpPr>
        <p:spPr>
          <a:xfrm>
            <a:off x="0" y="879878"/>
            <a:ext cx="12192000" cy="438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C93EB4F-C4E2-467F-AD4E-0F2B0BDF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55" y="1429389"/>
            <a:ext cx="1155053" cy="1155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F5B3FA-8161-4F67-BF46-032D732242E6}"/>
              </a:ext>
            </a:extLst>
          </p:cNvPr>
          <p:cNvSpPr/>
          <p:nvPr/>
        </p:nvSpPr>
        <p:spPr>
          <a:xfrm>
            <a:off x="0" y="1312903"/>
            <a:ext cx="12192000" cy="179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A9728-8868-4E71-8FFB-78C244081E3E}"/>
              </a:ext>
            </a:extLst>
          </p:cNvPr>
          <p:cNvSpPr txBox="1"/>
          <p:nvPr/>
        </p:nvSpPr>
        <p:spPr>
          <a:xfrm>
            <a:off x="1376979" y="1977249"/>
            <a:ext cx="445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ATOMICCLOCK</a:t>
            </a:r>
            <a:r>
              <a:rPr lang="en-US" strike="sngStrike" dirty="0"/>
              <a:t>(</a:t>
            </a:r>
            <a:r>
              <a:rPr lang="en-US" strike="sngStrike" dirty="0" err="1"/>
              <a:t>tim</a:t>
            </a:r>
            <a:r>
              <a:rPr lang="en-US" strike="sngStrike" dirty="0"/>
              <a:t>, </a:t>
            </a:r>
            <a:r>
              <a:rPr lang="en-US" strike="sngStrike" dirty="0" err="1"/>
              <a:t>iantosta</a:t>
            </a:r>
            <a:r>
              <a:rPr lang="en-US" dirty="0"/>
              <a:t>)</a:t>
            </a:r>
          </a:p>
          <a:p>
            <a:r>
              <a:rPr lang="en-US" dirty="0" err="1"/>
              <a:t>nonPoliceStatus</a:t>
            </a:r>
            <a:r>
              <a:rPr lang="en-US" dirty="0"/>
              <a:t>( 41.ATF.nonPoliceItientTheft)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07BD5-15BD-4806-9383-1C88F5BA7582}"/>
              </a:ext>
            </a:extLst>
          </p:cNvPr>
          <p:cNvSpPr txBox="1"/>
          <p:nvPr/>
        </p:nvSpPr>
        <p:spPr>
          <a:xfrm>
            <a:off x="1376979" y="1679696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 CPVA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FD70C-4225-4CED-93DE-4196C59439C3}"/>
              </a:ext>
            </a:extLst>
          </p:cNvPr>
          <p:cNvSpPr/>
          <p:nvPr/>
        </p:nvSpPr>
        <p:spPr>
          <a:xfrm>
            <a:off x="4326320" y="2966406"/>
            <a:ext cx="3637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 in </a:t>
            </a:r>
            <a:r>
              <a:rPr lang="en-US" dirty="0" err="1"/>
              <a:t>dublin</a:t>
            </a:r>
            <a:r>
              <a:rPr lang="en-US" dirty="0"/>
              <a:t> </a:t>
            </a:r>
            <a:r>
              <a:rPr lang="en-US" dirty="0" err="1"/>
              <a:t>california</a:t>
            </a:r>
            <a:r>
              <a:rPr lang="en-US" dirty="0"/>
              <a:t> near ranch 99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355BF-F2CE-4051-8227-942797075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7" y="3035096"/>
            <a:ext cx="410473" cy="1338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DCF120-716C-4DBE-A074-F5715A69D232}"/>
              </a:ext>
            </a:extLst>
          </p:cNvPr>
          <p:cNvCxnSpPr/>
          <p:nvPr/>
        </p:nvCxnSpPr>
        <p:spPr>
          <a:xfrm>
            <a:off x="3697581" y="3073706"/>
            <a:ext cx="4605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39EFA-C4C0-433B-A89D-32E1A4A191A5}"/>
              </a:ext>
            </a:extLst>
          </p:cNvPr>
          <p:cNvSpPr/>
          <p:nvPr/>
        </p:nvSpPr>
        <p:spPr>
          <a:xfrm>
            <a:off x="2038120" y="3381860"/>
            <a:ext cx="1068632" cy="18952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782E93-FE6C-4180-8E11-1E788A27CD9B}"/>
              </a:ext>
            </a:extLst>
          </p:cNvPr>
          <p:cNvCxnSpPr/>
          <p:nvPr/>
        </p:nvCxnSpPr>
        <p:spPr>
          <a:xfrm>
            <a:off x="1454227" y="3073706"/>
            <a:ext cx="1222872" cy="141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FF443D4-E233-4990-AB8B-0D775F988845}"/>
              </a:ext>
            </a:extLst>
          </p:cNvPr>
          <p:cNvSpPr/>
          <p:nvPr/>
        </p:nvSpPr>
        <p:spPr>
          <a:xfrm>
            <a:off x="2572436" y="4726236"/>
            <a:ext cx="214831" cy="20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1422C0-D9DB-4F51-BBE0-01F6C61477D5}"/>
              </a:ext>
            </a:extLst>
          </p:cNvPr>
          <p:cNvCxnSpPr/>
          <p:nvPr/>
        </p:nvCxnSpPr>
        <p:spPr>
          <a:xfrm flipV="1">
            <a:off x="1531345" y="2853369"/>
            <a:ext cx="1741194" cy="255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90207C4-A2A8-4203-A406-35578D0C6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5" y="4560320"/>
            <a:ext cx="539641" cy="5396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F92B85-4BF0-42EB-9043-9FBE92D0F8BB}"/>
              </a:ext>
            </a:extLst>
          </p:cNvPr>
          <p:cNvSpPr txBox="1"/>
          <p:nvPr/>
        </p:nvSpPr>
        <p:spPr>
          <a:xfrm>
            <a:off x="7072829" y="4219460"/>
            <a:ext cx="272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Againts</a:t>
            </a:r>
            <a:r>
              <a:rPr lang="en-US" strike="sngStrike" dirty="0"/>
              <a:t> </a:t>
            </a:r>
            <a:r>
              <a:rPr lang="en-US" strike="sngStrike" dirty="0" err="1"/>
              <a:t>Kinderporno</a:t>
            </a:r>
            <a:r>
              <a:rPr lang="en-US" strike="sngStrike" dirty="0"/>
              <a:t>, </a:t>
            </a:r>
            <a:r>
              <a:rPr lang="en-US" strike="sngStrike" dirty="0" err="1"/>
              <a:t>Tshirt</a:t>
            </a:r>
            <a:endParaRPr lang="en-US" strike="sngStrike" dirty="0"/>
          </a:p>
          <a:p>
            <a:r>
              <a:rPr lang="en-US" strike="sngStrike" dirty="0"/>
              <a:t>Hells Angels</a:t>
            </a:r>
          </a:p>
        </p:txBody>
      </p:sp>
      <p:pic>
        <p:nvPicPr>
          <p:cNvPr id="1026" name="Picture 2" descr="Photo">
            <a:extLst>
              <a:ext uri="{FF2B5EF4-FFF2-40B4-BE49-F238E27FC236}">
                <a16:creationId xmlns:a16="http://schemas.microsoft.com/office/drawing/2014/main" id="{8BCCE431-1C97-4FCC-A615-2EB95C7C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48" y="5708301"/>
            <a:ext cx="960619" cy="5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EE6695-6960-4E5D-A8C0-92EB7D0F5DD1}"/>
              </a:ext>
            </a:extLst>
          </p:cNvPr>
          <p:cNvCxnSpPr/>
          <p:nvPr/>
        </p:nvCxnSpPr>
        <p:spPr>
          <a:xfrm flipV="1">
            <a:off x="1531345" y="5444015"/>
            <a:ext cx="1741194" cy="108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D42487-8FFC-44C4-8DD4-4501981C5B5F}"/>
              </a:ext>
            </a:extLst>
          </p:cNvPr>
          <p:cNvSpPr txBox="1"/>
          <p:nvPr/>
        </p:nvSpPr>
        <p:spPr>
          <a:xfrm>
            <a:off x="5736004" y="1850873"/>
            <a:ext cx="71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Father family swat, </a:t>
            </a:r>
            <a:r>
              <a:rPr lang="en-US" sz="800" strike="sngStrike" dirty="0" err="1"/>
              <a:t>goint</a:t>
            </a:r>
            <a:r>
              <a:rPr lang="en-US" sz="800" strike="sngStrike" dirty="0"/>
              <a:t> to check apple store </a:t>
            </a:r>
            <a:r>
              <a:rPr lang="en-US" sz="800" strike="sngStrike" dirty="0" err="1"/>
              <a:t>iphone</a:t>
            </a:r>
            <a:r>
              <a:rPr lang="en-US" sz="800" strike="sngStrike" dirty="0"/>
              <a:t> and pub</a:t>
            </a:r>
          </a:p>
        </p:txBody>
      </p:sp>
      <p:pic>
        <p:nvPicPr>
          <p:cNvPr id="1028" name="Picture 4" descr="Photo">
            <a:extLst>
              <a:ext uri="{FF2B5EF4-FFF2-40B4-BE49-F238E27FC236}">
                <a16:creationId xmlns:a16="http://schemas.microsoft.com/office/drawing/2014/main" id="{3A079C80-EEAB-44D1-B204-D1ADF170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628" y="3972979"/>
            <a:ext cx="765327" cy="10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8EBCC4-43F1-42B7-A382-ACC0D783C32E}"/>
              </a:ext>
            </a:extLst>
          </p:cNvPr>
          <p:cNvCxnSpPr>
            <a:stCxn id="22" idx="0"/>
          </p:cNvCxnSpPr>
          <p:nvPr/>
        </p:nvCxnSpPr>
        <p:spPr>
          <a:xfrm>
            <a:off x="8436857" y="4219460"/>
            <a:ext cx="2117302" cy="1100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27B29F-0041-4921-99E8-3E63B075CDA7}"/>
              </a:ext>
            </a:extLst>
          </p:cNvPr>
          <p:cNvSpPr txBox="1"/>
          <p:nvPr/>
        </p:nvSpPr>
        <p:spPr>
          <a:xfrm>
            <a:off x="6270290" y="3352785"/>
            <a:ext cx="3451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  <a:p>
            <a:r>
              <a:rPr lang="en-US" dirty="0"/>
              <a:t>2004 EXPORT </a:t>
            </a:r>
            <a:r>
              <a:rPr lang="en-US" dirty="0" err="1"/>
              <a:t>Daimler.sew.siemens</a:t>
            </a:r>
            <a:endParaRPr lang="en-US" dirty="0"/>
          </a:p>
          <a:p>
            <a:r>
              <a:rPr lang="en-US" dirty="0"/>
              <a:t>2012 IMPORT apple</a:t>
            </a:r>
          </a:p>
          <a:p>
            <a:r>
              <a:rPr lang="en-US" dirty="0"/>
              <a:t>CPVA</a:t>
            </a:r>
          </a:p>
          <a:p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8446CE-E82E-483D-BEA6-7CAD241A5F19}"/>
              </a:ext>
            </a:extLst>
          </p:cNvPr>
          <p:cNvCxnSpPr/>
          <p:nvPr/>
        </p:nvCxnSpPr>
        <p:spPr>
          <a:xfrm>
            <a:off x="10135518" y="3429000"/>
            <a:ext cx="667437" cy="1974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9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EF324-4DE7-45E9-A250-44B786A17533}"/>
              </a:ext>
            </a:extLst>
          </p:cNvPr>
          <p:cNvCxnSpPr/>
          <p:nvPr/>
        </p:nvCxnSpPr>
        <p:spPr>
          <a:xfrm>
            <a:off x="1008993" y="0"/>
            <a:ext cx="0" cy="703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A110A-A5A9-41D8-812A-3B4647BF17C3}"/>
              </a:ext>
            </a:extLst>
          </p:cNvPr>
          <p:cNvSpPr/>
          <p:nvPr/>
        </p:nvSpPr>
        <p:spPr>
          <a:xfrm>
            <a:off x="0" y="0"/>
            <a:ext cx="12192000" cy="945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A57E4-B3F1-4CAE-BD39-66169DA8CF5F}"/>
              </a:ext>
            </a:extLst>
          </p:cNvPr>
          <p:cNvSpPr/>
          <p:nvPr/>
        </p:nvSpPr>
        <p:spPr>
          <a:xfrm>
            <a:off x="0" y="879878"/>
            <a:ext cx="12192000" cy="438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6C2A03-9EAA-4277-8CCA-23917E6F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55" y="1429389"/>
            <a:ext cx="1155053" cy="1155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3FB495-0E15-4BF9-92F7-D66CCA5716FE}"/>
              </a:ext>
            </a:extLst>
          </p:cNvPr>
          <p:cNvSpPr/>
          <p:nvPr/>
        </p:nvSpPr>
        <p:spPr>
          <a:xfrm>
            <a:off x="0" y="1312903"/>
            <a:ext cx="12192000" cy="179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81284-E549-4F87-9C4B-73FCEE633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60" y="3921474"/>
            <a:ext cx="650277" cy="650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2735ED-3F33-4872-B6D7-D83690AE1091}"/>
              </a:ext>
            </a:extLst>
          </p:cNvPr>
          <p:cNvSpPr txBox="1"/>
          <p:nvPr/>
        </p:nvSpPr>
        <p:spPr>
          <a:xfrm>
            <a:off x="4608800" y="4061946"/>
            <a:ext cx="46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Roth.ibm.dmiler.Glu.dymityr</a:t>
            </a:r>
            <a:r>
              <a:rPr lang="en-US" strike="sngStrike" dirty="0"/>
              <a:t>: you do not </a:t>
            </a:r>
            <a:r>
              <a:rPr lang="en-US" b="1" strike="sngStrike" dirty="0"/>
              <a:t>create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5933AD-99B6-452E-A636-0D85548021AF}"/>
              </a:ext>
            </a:extLst>
          </p:cNvPr>
          <p:cNvCxnSpPr>
            <a:cxnSpLocks/>
          </p:cNvCxnSpPr>
          <p:nvPr/>
        </p:nvCxnSpPr>
        <p:spPr>
          <a:xfrm>
            <a:off x="3395448" y="3788805"/>
            <a:ext cx="1333949" cy="782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528D04-341B-40A2-B664-97272F45DAEE}"/>
              </a:ext>
            </a:extLst>
          </p:cNvPr>
          <p:cNvSpPr txBox="1"/>
          <p:nvPr/>
        </p:nvSpPr>
        <p:spPr>
          <a:xfrm>
            <a:off x="-104411" y="2485642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CIVIL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AAE9F-5D62-4C38-A17B-E2CD0B50E596}"/>
              </a:ext>
            </a:extLst>
          </p:cNvPr>
          <p:cNvSpPr txBox="1"/>
          <p:nvPr/>
        </p:nvSpPr>
        <p:spPr>
          <a:xfrm>
            <a:off x="8655938" y="4571751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7320F-022A-41A5-9E8A-15B254B8DED3}"/>
              </a:ext>
            </a:extLst>
          </p:cNvPr>
          <p:cNvSpPr txBox="1"/>
          <p:nvPr/>
        </p:nvSpPr>
        <p:spPr>
          <a:xfrm>
            <a:off x="82210" y="273186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Religious Crime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B7464-D151-4C9E-959F-21A7ACE5AC28}"/>
              </a:ext>
            </a:extLst>
          </p:cNvPr>
          <p:cNvSpPr txBox="1"/>
          <p:nvPr/>
        </p:nvSpPr>
        <p:spPr>
          <a:xfrm>
            <a:off x="-21889" y="2198149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LABOR CODE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99A4E89-4DCA-48D0-ACAC-8D7B2CBB8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36" y="1565445"/>
            <a:ext cx="520727" cy="5207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C63932D-4CD1-4A5E-BC35-8519F4D69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77" y="1653075"/>
            <a:ext cx="527547" cy="7033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9389D2E-3048-493D-B8C8-AB6C9CD14153}"/>
              </a:ext>
            </a:extLst>
          </p:cNvPr>
          <p:cNvSpPr/>
          <p:nvPr/>
        </p:nvSpPr>
        <p:spPr>
          <a:xfrm>
            <a:off x="3399046" y="1701154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C1C1C"/>
                </a:solidFill>
                <a:latin typeface="Roboto"/>
              </a:rPr>
              <a:t>MATT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D14F2-D5CF-40C5-988F-3B169A054A57}"/>
              </a:ext>
            </a:extLst>
          </p:cNvPr>
          <p:cNvSpPr txBox="1"/>
          <p:nvPr/>
        </p:nvSpPr>
        <p:spPr>
          <a:xfrm>
            <a:off x="3481330" y="2198149"/>
            <a:ext cx="390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SQ.CPVA.PREA.1D87.nonPoliceCfgLogial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5E0A9F-4136-4E41-BB89-DAA0C778CD16}"/>
              </a:ext>
            </a:extLst>
          </p:cNvPr>
          <p:cNvCxnSpPr/>
          <p:nvPr/>
        </p:nvCxnSpPr>
        <p:spPr>
          <a:xfrm>
            <a:off x="1314436" y="2854974"/>
            <a:ext cx="9488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1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284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FWPL</dc:creator>
  <cp:lastModifiedBy>custom-tc-ems10@FORTWORTHPUBLICLIBRARY.ORG</cp:lastModifiedBy>
  <cp:revision>8</cp:revision>
  <dcterms:created xsi:type="dcterms:W3CDTF">2023-07-08T15:06:04Z</dcterms:created>
  <dcterms:modified xsi:type="dcterms:W3CDTF">2023-07-08T16:01:08Z</dcterms:modified>
</cp:coreProperties>
</file>