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76643" autoAdjust="0"/>
  </p:normalViewPr>
  <p:slideViewPr>
    <p:cSldViewPr snapToGrid="0">
      <p:cViewPr varScale="1">
        <p:scale>
          <a:sx n="69" d="100"/>
          <a:sy n="69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0472-72C9-44EB-83A1-A8B3852C3D0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CC9E-1767-42CE-A11C-AF24B5F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CC9E-1767-42CE-A11C-AF24B5FA3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CC9E-1767-42CE-A11C-AF24B5FA3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CC9E-1767-42CE-A11C-AF24B5FA3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8806-EF5E-41CD-A9AA-80DAAD588E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774C-049A-461D-AE0F-CC47C35C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2.jpg"/><Relationship Id="rId7" Type="http://schemas.openxmlformats.org/officeDocument/2006/relationships/image" Target="../media/image15.jpe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e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8438" y="1788675"/>
            <a:ext cx="2604840" cy="119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1916" y="1864895"/>
            <a:ext cx="466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Roth.ibm.damiler.unimog</a:t>
            </a:r>
            <a:r>
              <a:rPr lang="en-US" dirty="0" smtClean="0"/>
              <a:t>: Red/white </a:t>
            </a:r>
            <a:r>
              <a:rPr lang="en-US" dirty="0" err="1" smtClean="0"/>
              <a:t>gaggenau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86789" y="2406316"/>
            <a:ext cx="1238394" cy="902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147" y="2857500"/>
            <a:ext cx="5588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vgst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35905" y="2263624"/>
            <a:ext cx="613611" cy="3035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08" y="5049286"/>
            <a:ext cx="1199147" cy="10306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2" y="3480773"/>
            <a:ext cx="1106770" cy="155083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141621" y="2857500"/>
            <a:ext cx="3007895" cy="20634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69432" y="5031603"/>
            <a:ext cx="2033336" cy="1048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949" y="5555780"/>
            <a:ext cx="28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 WW1.000.tw.png.marx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0021" y="3889208"/>
            <a:ext cx="20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WW2.INT.IPX</a:t>
            </a:r>
          </a:p>
          <a:p>
            <a:r>
              <a:rPr lang="en-US" dirty="0" err="1" smtClean="0"/>
              <a:t>MLK</a:t>
            </a:r>
            <a:r>
              <a:rPr lang="en-US" strike="sngStrike" dirty="0" err="1" smtClean="0"/>
              <a:t>.marx</a:t>
            </a:r>
            <a:r>
              <a:rPr lang="en-US" dirty="0" err="1" smtClean="0"/>
              <a:t>.JFK.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4632502" y="3768073"/>
            <a:ext cx="767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Touch.accntuer.apple.damiler.ibm.roth</a:t>
            </a:r>
            <a:r>
              <a:rPr lang="en-US" dirty="0" smtClean="0"/>
              <a:t> </a:t>
            </a:r>
            <a:r>
              <a:rPr lang="en-US" dirty="0" err="1" smtClean="0"/>
              <a:t>nonPolcieAttamentLgoial.marx</a:t>
            </a:r>
            <a:endParaRPr lang="en-US" dirty="0" smtClean="0"/>
          </a:p>
          <a:p>
            <a:r>
              <a:rPr lang="en-US" strike="sngStrike" dirty="0" err="1" smtClean="0"/>
              <a:t>Gorbache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Micehal</a:t>
            </a:r>
            <a:r>
              <a:rPr lang="en-US" strike="sngStrike" dirty="0" smtClean="0"/>
              <a:t> King)</a:t>
            </a:r>
          </a:p>
          <a:p>
            <a:r>
              <a:rPr lang="en-US" strike="sngStrike" dirty="0" err="1" smtClean="0"/>
              <a:t>Recive</a:t>
            </a:r>
            <a:r>
              <a:rPr lang="en-US" strike="sngStrike" dirty="0" smtClean="0"/>
              <a:t> phone call move from </a:t>
            </a:r>
            <a:r>
              <a:rPr lang="en-US" strike="sngStrike" dirty="0" err="1" smtClean="0"/>
              <a:t>germanyt</a:t>
            </a:r>
            <a:r>
              <a:rPr lang="en-US" strike="sngStrike" dirty="0" smtClean="0"/>
              <a:t> o </a:t>
            </a:r>
            <a:r>
              <a:rPr lang="en-US" strike="sngStrike" dirty="0" err="1" smtClean="0"/>
              <a:t>ameirca</a:t>
            </a:r>
            <a:r>
              <a:rPr lang="en-US" strike="sngStrike" dirty="0" smtClean="0"/>
              <a:t> for interview with </a:t>
            </a:r>
            <a:r>
              <a:rPr lang="en-US" strike="sngStrike" dirty="0" err="1" smtClean="0"/>
              <a:t>micehl</a:t>
            </a:r>
            <a:r>
              <a:rPr lang="en-US" strike="sngStrike" dirty="0" smtClean="0"/>
              <a:t> king</a:t>
            </a:r>
            <a:endParaRPr lang="en-US" strike="sngStrike" dirty="0"/>
          </a:p>
        </p:txBody>
      </p:sp>
      <p:sp>
        <p:nvSpPr>
          <p:cNvPr id="22" name="Rectangle 21"/>
          <p:cNvSpPr/>
          <p:nvPr/>
        </p:nvSpPr>
        <p:spPr>
          <a:xfrm>
            <a:off x="5210531" y="2263623"/>
            <a:ext cx="613611" cy="303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35905" y="1949116"/>
            <a:ext cx="505327" cy="90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517336" y="1708484"/>
            <a:ext cx="469533" cy="133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0282" y="1319281"/>
            <a:ext cx="51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https://www.fbi.gov/history/famous-cases/kkk-series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513" y="3415514"/>
            <a:ext cx="1592964" cy="16337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51" y="4432692"/>
            <a:ext cx="840783" cy="84078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932947" y="3226832"/>
            <a:ext cx="636558" cy="2169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10531" y="3042166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Heitkamp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uwe</a:t>
            </a:r>
            <a:endParaRPr lang="en-US" strike="sngStrike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93" y="4626939"/>
            <a:ext cx="809142" cy="6837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29946" y="4699516"/>
            <a:ext cx="244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Quest toad; (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 dead</a:t>
            </a:r>
            <a:endParaRPr lang="en-US" strike="sngStrike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88" y="4747322"/>
            <a:ext cx="627740" cy="470234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5517336" y="4535539"/>
            <a:ext cx="1689580" cy="102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02964" y="5325700"/>
            <a:ext cx="727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KING.SQ </a:t>
            </a:r>
            <a:r>
              <a:rPr lang="en-US" b="1" dirty="0" smtClean="0"/>
              <a:t>IMPORT</a:t>
            </a:r>
            <a:r>
              <a:rPr lang="en-US" dirty="0" smtClean="0"/>
              <a:t> HOMICIDE:CHAZNZLOE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angelo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angelos</a:t>
            </a:r>
            <a:r>
              <a:rPr lang="en-US" strike="sngStrike" dirty="0" smtClean="0"/>
              <a:t> brother)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77344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4738" y="1961147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Gorhohce</a:t>
            </a:r>
            <a:r>
              <a:rPr lang="en-US" dirty="0" smtClean="0"/>
              <a:t>(</a:t>
            </a:r>
            <a:r>
              <a:rPr lang="en-US" dirty="0" err="1" smtClean="0"/>
              <a:t>carrol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5485" y="293570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Gorhceoho</a:t>
            </a:r>
            <a:r>
              <a:rPr lang="en-US" dirty="0" smtClean="0"/>
              <a:t>(</a:t>
            </a:r>
            <a:r>
              <a:rPr lang="en-US" dirty="0" err="1" smtClean="0"/>
              <a:t>droz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5485" y="2646946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VISA FRANCE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4738" y="1518501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VISA IRELAND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66754" y="2145813"/>
            <a:ext cx="2453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78443" y="3120370"/>
            <a:ext cx="2791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24991" y="1528433"/>
            <a:ext cx="4969042" cy="244241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55453" y="2340840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WW2.Vgst.</a:t>
            </a:r>
            <a:r>
              <a:rPr lang="en-US" strike="sngStrike" dirty="0" smtClean="0"/>
              <a:t>hand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2237873" y="3814010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31043" y="473457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Gorhohce</a:t>
            </a:r>
            <a:r>
              <a:rPr lang="en-US" dirty="0" smtClean="0"/>
              <a:t>(</a:t>
            </a:r>
            <a:r>
              <a:rPr lang="en-US" dirty="0" err="1" smtClean="0"/>
              <a:t>carrol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91790" y="5709136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Gorhceoho</a:t>
            </a:r>
            <a:r>
              <a:rPr lang="en-US" dirty="0" smtClean="0"/>
              <a:t>(</a:t>
            </a:r>
            <a:r>
              <a:rPr lang="en-US" dirty="0" err="1" smtClean="0"/>
              <a:t>droz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883059" y="4919245"/>
            <a:ext cx="2453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94748" y="5893802"/>
            <a:ext cx="2791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041296" y="4145031"/>
            <a:ext cx="4969042" cy="244241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71758" y="5114272"/>
            <a:ext cx="17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WW2.Vgst.!</a:t>
            </a:r>
            <a:r>
              <a:rPr lang="en-US" strike="sngStrike" dirty="0" smtClean="0"/>
              <a:t>hand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6409512" y="4439653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copy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5478280" y="548360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copy</a:t>
            </a:r>
            <a:endParaRPr lang="en-US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2622884" y="43193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2884" y="15185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3595" y="1143000"/>
            <a:ext cx="51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https://www.fbi.gov/history/famous-cases/kkk-series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93" y="1997242"/>
            <a:ext cx="2018549" cy="3033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31" y="2119312"/>
            <a:ext cx="3028950" cy="3028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8079" y="156155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Patricia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8205537" y="1580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Micheala</a:t>
            </a:r>
            <a:endParaRPr lang="en-US" strike="sngStrik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22521" y="1721333"/>
            <a:ext cx="3609474" cy="35679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21345" y="1930891"/>
            <a:ext cx="3886200" cy="3383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11533" y="3135967"/>
            <a:ext cx="206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9877729" y="2951301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HOMICIDE:IS-A-BELL</a:t>
            </a:r>
          </a:p>
          <a:p>
            <a:r>
              <a:rPr lang="en-US" strike="sngStrike" dirty="0" smtClean="0"/>
              <a:t>(soviet union)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2576895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HOMICIDE:BORIS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70" y="5096932"/>
            <a:ext cx="1249755" cy="124975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2032821" y="5096932"/>
            <a:ext cx="2984347" cy="1576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590" y="3065411"/>
            <a:ext cx="241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Airports</a:t>
            </a:r>
          </a:p>
          <a:p>
            <a:r>
              <a:rPr lang="en-US" dirty="0" smtClean="0"/>
              <a:t>FORT MYERS.VIRGINIA</a:t>
            </a:r>
          </a:p>
          <a:p>
            <a:r>
              <a:rPr lang="en-US" dirty="0" smtClean="0"/>
              <a:t>	 - Edison Bank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908884"/>
            <a:ext cx="5573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HOMICI:LUX 2016 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trike="sngStrike" dirty="0" smtClean="0"/>
              <a:t>smoking in gabling section at las </a:t>
            </a:r>
            <a:r>
              <a:rPr lang="en-US" strike="sngStrike" dirty="0" err="1" smtClean="0"/>
              <a:t>vegas</a:t>
            </a:r>
            <a:r>
              <a:rPr lang="en-US" strike="sngStrike" dirty="0" smtClean="0"/>
              <a:t>, airport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trike="sngStrike" dirty="0" smtClean="0"/>
              <a:t>person can create ticket at airport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86" y="1861552"/>
            <a:ext cx="3493169" cy="2328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" y="1296888"/>
            <a:ext cx="1381125" cy="329565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385011" y="1296888"/>
            <a:ext cx="1251284" cy="32956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01589" y="1175752"/>
            <a:ext cx="1251284" cy="32956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58590" y="2454245"/>
            <a:ext cx="204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Towns</a:t>
            </a:r>
            <a:endParaRPr lang="en-US" dirty="0"/>
          </a:p>
        </p:txBody>
      </p:sp>
      <p:cxnSp>
        <p:nvCxnSpPr>
          <p:cNvPr id="24" name="Straight Connector 23"/>
          <p:cNvCxnSpPr>
            <a:endCxn id="2" idx="3"/>
          </p:cNvCxnSpPr>
          <p:nvPr/>
        </p:nvCxnSpPr>
        <p:spPr>
          <a:xfrm flipV="1">
            <a:off x="6580344" y="3527076"/>
            <a:ext cx="1394100" cy="6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2126" y="2454245"/>
            <a:ext cx="1734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Armonk, NY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Fort Myers</a:t>
            </a:r>
          </a:p>
          <a:p>
            <a:r>
              <a:rPr lang="en-US" dirty="0"/>
              <a:t> </a:t>
            </a:r>
            <a:r>
              <a:rPr lang="en-US" dirty="0" smtClean="0"/>
              <a:t> - Edison Bank</a:t>
            </a:r>
          </a:p>
          <a:p>
            <a:r>
              <a:rPr lang="en-US" dirty="0"/>
              <a:t> </a:t>
            </a:r>
            <a:r>
              <a:rPr lang="en-US" dirty="0" smtClean="0"/>
              <a:t>  - Bank Account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01989" y="2638911"/>
            <a:ext cx="685800" cy="134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192126" y="3527076"/>
            <a:ext cx="1059782" cy="1065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602098" y="2823577"/>
            <a:ext cx="1445649" cy="7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2655" y="2145268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21" y="2129984"/>
            <a:ext cx="1986089" cy="114862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495121" y="1808929"/>
            <a:ext cx="2166563" cy="2009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7221" y="1624263"/>
            <a:ext cx="809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PAYMENT  HOMICID:LUX:HATEHOLE: </a:t>
            </a:r>
            <a:r>
              <a:rPr lang="en-US" dirty="0" err="1" smtClean="0"/>
              <a:t>employe</a:t>
            </a:r>
            <a:r>
              <a:rPr lang="en-US" dirty="0" smtClean="0"/>
              <a:t> </a:t>
            </a:r>
            <a:r>
              <a:rPr lang="en-US" dirty="0" err="1" smtClean="0"/>
              <a:t>jeff</a:t>
            </a:r>
            <a:r>
              <a:rPr lang="en-US" dirty="0" smtClean="0"/>
              <a:t> </a:t>
            </a:r>
            <a:r>
              <a:rPr lang="en-US" dirty="0" err="1" smtClean="0"/>
              <a:t>haas</a:t>
            </a:r>
            <a:r>
              <a:rPr lang="en-US" dirty="0" smtClean="0"/>
              <a:t> (</a:t>
            </a:r>
            <a:r>
              <a:rPr lang="en-US" dirty="0" err="1" smtClean="0"/>
              <a:t>tranl</a:t>
            </a:r>
            <a:r>
              <a:rPr lang="en-US" dirty="0" smtClean="0"/>
              <a:t>) hate §422.6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07" y="2111937"/>
            <a:ext cx="827588" cy="8487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19" y="2484676"/>
            <a:ext cx="1269465" cy="95209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316579" y="2129984"/>
            <a:ext cx="1816768" cy="168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19" y="3791467"/>
            <a:ext cx="4613758" cy="259754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794745" y="3436776"/>
            <a:ext cx="5479132" cy="2648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>
            <a:off x="6523173" y="1477451"/>
            <a:ext cx="940525" cy="715848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94745" y="1787557"/>
            <a:ext cx="2643861" cy="2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41" y="3504656"/>
            <a:ext cx="1658843" cy="933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1294" y="1136589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SQ.PREA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50" y="1993595"/>
            <a:ext cx="1467896" cy="752647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824588" y="1808929"/>
            <a:ext cx="1408462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61" y="1580792"/>
            <a:ext cx="709096" cy="7090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55" y="1472864"/>
            <a:ext cx="716631" cy="7166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8033657" y="1365127"/>
            <a:ext cx="2524090" cy="1448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55181" y="2917641"/>
            <a:ext cx="2553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https://www.linkedin.com/in/lee-amatangelo-4837b810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849992" y="112062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Phil</a:t>
            </a:r>
            <a:r>
              <a:rPr lang="en-US" b="1" dirty="0" err="1" smtClean="0"/>
              <a:t>.JFK.MLK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661820" y="1523818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Davut</a:t>
            </a:r>
            <a:r>
              <a:rPr lang="en-US" dirty="0" smtClean="0"/>
              <a:t>, WORTH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87662" y="2129984"/>
            <a:ext cx="15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Dallas</a:t>
            </a:r>
            <a:r>
              <a:rPr lang="en-US" dirty="0" smtClean="0"/>
              <a:t> FORTNO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15702" y="2444517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442990" y="26977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9932133" y="2484676"/>
            <a:ext cx="1350233" cy="79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98288" y="3504656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Anslomo</a:t>
            </a:r>
            <a:r>
              <a:rPr lang="en-US" dirty="0" smtClean="0"/>
              <a:t>, California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54" y="5756674"/>
            <a:ext cx="1625963" cy="910539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9529045" y="5649573"/>
            <a:ext cx="2423469" cy="1094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937449" y="2704294"/>
            <a:ext cx="2166563" cy="2009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99741" y="113658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8879" y="1467579"/>
            <a:ext cx="11441265" cy="528970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880683" y="1087901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JFK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11617417" y="1580792"/>
            <a:ext cx="191406" cy="130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53" y="5251852"/>
            <a:ext cx="1539209" cy="65137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3788229" y="5090240"/>
            <a:ext cx="1065142" cy="112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90373" y="491579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Sunil raj: </a:t>
            </a:r>
            <a:r>
              <a:rPr lang="en-US" sz="800" strike="sngStrike" dirty="0" smtClean="0"/>
              <a:t>go have bus with 6 children</a:t>
            </a:r>
          </a:p>
          <a:p>
            <a:r>
              <a:rPr lang="en-US" sz="800" strike="sngStrike" dirty="0" smtClean="0"/>
              <a:t>40 ring, upgrade</a:t>
            </a:r>
            <a:endParaRPr lang="en-US" sz="800" strike="sngStrike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29" y="4903705"/>
            <a:ext cx="342974" cy="34297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V="1">
            <a:off x="3178516" y="4915791"/>
            <a:ext cx="2104705" cy="169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995852"/>
            <a:ext cx="193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</a:t>
            </a:r>
            <a:r>
              <a:rPr lang="en-US" dirty="0" err="1"/>
              <a:t>S</a:t>
            </a:r>
            <a:r>
              <a:rPr lang="en-US" dirty="0" err="1" smtClean="0"/>
              <a:t>irenes</a:t>
            </a:r>
            <a:r>
              <a:rPr lang="en-US" dirty="0" smtClean="0"/>
              <a:t> 8:50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50" y="2860765"/>
            <a:ext cx="593933" cy="898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7133" y="1606731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SQ.nonPoliceTV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99" y="3759690"/>
            <a:ext cx="352425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37" y="3880758"/>
            <a:ext cx="352425" cy="5334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45920" y="2860765"/>
            <a:ext cx="2873829" cy="15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63486" y="4026390"/>
            <a:ext cx="2011680" cy="74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06154" y="4835673"/>
            <a:ext cx="518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WWI.MLK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kaiser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permanente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comercial</a:t>
            </a:r>
            <a:r>
              <a:rPr lang="en-US" strike="sngStrike" dirty="0" smtClean="0"/>
              <a:t> staying alive)</a:t>
            </a:r>
            <a:endParaRPr lang="en-US" strike="sngStrike" dirty="0"/>
          </a:p>
        </p:txBody>
      </p:sp>
      <p:sp>
        <p:nvSpPr>
          <p:cNvPr id="43" name="Rectangle 42"/>
          <p:cNvSpPr/>
          <p:nvPr/>
        </p:nvSpPr>
        <p:spPr>
          <a:xfrm>
            <a:off x="4863589" y="1976063"/>
            <a:ext cx="609749" cy="884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23760" y="1976063"/>
            <a:ext cx="609749" cy="884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73338" y="1972015"/>
            <a:ext cx="1645920" cy="8847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0394" y="2076994"/>
            <a:ext cx="290566" cy="235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146" y="2160661"/>
            <a:ext cx="2514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708484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Sirens 9:52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96545" y="11430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313" y="1643895"/>
            <a:ext cx="2047875" cy="222885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17594"/>
              </p:ext>
            </p:extLst>
          </p:nvPr>
        </p:nvGraphicFramePr>
        <p:xfrm>
          <a:off x="3033913" y="4100865"/>
          <a:ext cx="1304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5" imgW="1304280" imgH="532800" progId="Package">
                  <p:embed/>
                </p:oleObj>
              </mc:Choice>
              <mc:Fallback>
                <p:oleObj name="Packager Shell Object" showAsIcon="1" r:id="rId5" imgW="13042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3913" y="4100865"/>
                        <a:ext cx="13049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be 13"/>
          <p:cNvSpPr/>
          <p:nvPr/>
        </p:nvSpPr>
        <p:spPr>
          <a:xfrm>
            <a:off x="2547257" y="4833256"/>
            <a:ext cx="1633221" cy="1580606"/>
          </a:xfrm>
          <a:prstGeom prst="cube">
            <a:avLst>
              <a:gd name="adj" fmla="val 11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3891" y="6624021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0.0001 </a:t>
            </a:r>
            <a:r>
              <a:rPr lang="en-US" sz="800" strike="sngStrike" dirty="0" smtClean="0"/>
              <a:t>black color</a:t>
            </a:r>
            <a:r>
              <a:rPr lang="en-US" sz="800" dirty="0" smtClean="0"/>
              <a:t> </a:t>
            </a:r>
            <a:r>
              <a:rPr lang="en-US" sz="800" dirty="0" err="1" smtClean="0"/>
              <a:t>nonPOlciForsicieLogial</a:t>
            </a:r>
            <a:r>
              <a:rPr lang="en-US" sz="800" dirty="0" smtClean="0"/>
              <a:t> </a:t>
            </a:r>
            <a:r>
              <a:rPr lang="en-US" sz="800" dirty="0" err="1" smtClean="0"/>
              <a:t>PRICE.jrs</a:t>
            </a:r>
            <a:r>
              <a:rPr lang="en-US" sz="800" dirty="0" smtClean="0"/>
              <a:t> </a:t>
            </a:r>
            <a:r>
              <a:rPr lang="en-US" sz="800" dirty="0" err="1" smtClean="0"/>
              <a:t>librian</a:t>
            </a:r>
            <a:r>
              <a:rPr lang="en-US" sz="800" dirty="0" smtClean="0"/>
              <a:t> voice</a:t>
            </a:r>
            <a:endParaRPr 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85171" y="1482892"/>
            <a:ext cx="341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8" y="3006437"/>
            <a:ext cx="23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Install </a:t>
            </a:r>
            <a:r>
              <a:rPr lang="en-US" dirty="0" smtClean="0"/>
              <a:t>MATHEW(</a:t>
            </a:r>
            <a:r>
              <a:rPr lang="en-US" dirty="0" err="1" smtClean="0"/>
              <a:t>kraft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88830"/>
              </p:ext>
            </p:extLst>
          </p:nvPr>
        </p:nvGraphicFramePr>
        <p:xfrm>
          <a:off x="5751513" y="3576638"/>
          <a:ext cx="592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592920" imgH="532800" progId="Package">
                  <p:embed/>
                </p:oleObj>
              </mc:Choice>
              <mc:Fallback>
                <p:oleObj name="Packager Shell Object" showAsIcon="1" r:id="rId3" imgW="59292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3576638"/>
                        <a:ext cx="5921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91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4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242"/>
            <a:ext cx="12192000" cy="288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5316" y="48491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14" y="2668489"/>
            <a:ext cx="1381125" cy="3295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87" y="2551424"/>
            <a:ext cx="2276190" cy="213333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756073" y="2840182"/>
            <a:ext cx="2757054" cy="33250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2455907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3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231</Words>
  <Application>Microsoft Office PowerPoint</Application>
  <PresentationFormat>Widescreen</PresentationFormat>
  <Paragraphs>96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15</cp:revision>
  <dcterms:created xsi:type="dcterms:W3CDTF">2023-07-10T13:07:38Z</dcterms:created>
  <dcterms:modified xsi:type="dcterms:W3CDTF">2023-07-10T18:27:18Z</dcterms:modified>
</cp:coreProperties>
</file>