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3D13-975E-499E-AE15-6B0686C9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7201-E2A5-41C9-89D0-1282BFF7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0E4F-233F-4F35-AC25-E797DD4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EC49-2D4D-447C-9218-6C95D367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E178-94F5-45EB-BD47-228540DD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C91-3C2A-41A0-BDFE-3C537E30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CD51-B022-4BB7-BB0C-9A53A883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263E-155D-485A-B7A1-DB7114F9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6588-8318-4793-A877-9A12FABD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2894-2314-4720-978C-BDABCA25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7DE04-58AF-4474-9FBB-E4C219279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37A6F-214B-42C2-8075-BCD166BE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14C0-BED5-46E6-BBC3-645722A7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FB80-AC47-4D70-BFA7-4580F5C6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3371-59AB-4140-BDB8-73521D3F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E5BF-6EA2-47DF-A2C4-94604201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7CCA-B93F-4DD1-A068-21D9098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2D42-C16A-4221-82D5-094459F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C585-15BD-4ED8-9EEF-CDEE8E59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F780-9CC0-4F7B-8FA6-DCA5B805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4198-7810-4E8F-AA2F-427EFF4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569E-2789-42E5-8FC8-C8826878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F092-1ED7-423C-B60C-EFE30CDA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4A5F-3D63-4C9C-A0D8-0EE747C0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7544-1529-416A-BCB5-54A3461D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2C26-8F3F-4416-A431-24BB5F38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6353-F415-404F-9D35-7FAEAFD2A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1937-236C-447C-AE21-185C10AE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AFA5-9531-4FFA-A743-65F119B2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2581-6FFC-40B8-B531-646B0CD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9949E-A040-4C45-965B-70B883B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4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2D90-D6C0-4CE9-85C9-9F155518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3FEB-31D4-464A-A0CD-4C05CFC9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22484-377F-41B6-AA5C-B6BAB833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BF671-EEE7-4886-A87B-31C0EDBA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58503-7F03-45E1-81FD-BACF4421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26A93-AE64-40F3-8D1C-8DB01235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4891D-AB20-4277-A75E-FE6C9010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807E6-88C5-4971-B07A-2FF312D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AAA3-795D-4A33-984B-FA4F6964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F0FCE-E5C1-4B1F-B40F-354F0E2A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9A1D-83A7-4A4F-8D7B-D690A0B2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8F587-3772-4407-B0DF-D6A32AB3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E8C23-5219-4D7E-AED9-42E300C5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92B4C-B8EE-4BF9-9DD4-42D51B8A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D0527-77A6-4DDA-9EB5-E5E8E4E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6939-035E-445C-8EF7-42D80E7B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F50B-D9AA-4F8A-B27F-F8DBF979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E19AC-EF3B-4085-BF17-9EBC1360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8D9F-D772-491A-9F86-FDE8785C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8A8D-A125-4F39-86CE-4BCB8B2B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96BF-76B8-4D36-A9B7-C7640D3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9B33-145E-4EF9-8528-1AFD4396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D11C-2056-4726-8278-17188F38E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2168D-9E9B-445D-880E-A750E343B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AC2D-2F1F-465B-9D88-5A3F3249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519D3-5413-46B5-B00B-77714020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1768-D384-4309-A360-A6BC9B42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BFB94-244F-40F9-BC42-135DACD2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DE48-CD61-4226-9AED-0B6EE942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C655-7A9D-4449-A9C4-001326BB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E7BA-EF95-4ACC-A304-5E14982D510E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858B-075A-4EDB-97C6-F857D2F4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AC89-DF61-4A11-9F80-671824A09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72FB-9119-46D7-9B3E-6A12C46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5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5453D-F603-41D6-A99D-6E5CE092AA5C}"/>
              </a:ext>
            </a:extLst>
          </p:cNvPr>
          <p:cNvSpPr/>
          <p:nvPr/>
        </p:nvSpPr>
        <p:spPr>
          <a:xfrm>
            <a:off x="0" y="-88900"/>
            <a:ext cx="12192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5100-D30E-444E-B46B-83F3148571AA}"/>
              </a:ext>
            </a:extLst>
          </p:cNvPr>
          <p:cNvSpPr/>
          <p:nvPr/>
        </p:nvSpPr>
        <p:spPr>
          <a:xfrm>
            <a:off x="0" y="965200"/>
            <a:ext cx="12192000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F94D-AB7E-40A2-B503-A8FCEFCD3DE3}"/>
              </a:ext>
            </a:extLst>
          </p:cNvPr>
          <p:cNvSpPr/>
          <p:nvPr/>
        </p:nvSpPr>
        <p:spPr>
          <a:xfrm>
            <a:off x="1971574" y="1923534"/>
            <a:ext cx="4032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Could not create SSL/TLS secure channel.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167A1-D699-4C7A-97F0-35047275944C}"/>
              </a:ext>
            </a:extLst>
          </p:cNvPr>
          <p:cNvSpPr/>
          <p:nvPr/>
        </p:nvSpPr>
        <p:spPr>
          <a:xfrm>
            <a:off x="2209800" y="2782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[</a:t>
            </a:r>
            <a:r>
              <a:rPr lang="en-US" dirty="0" err="1"/>
              <a:t>Net.ServicePointManager</a:t>
            </a:r>
            <a:r>
              <a:rPr lang="en-US" dirty="0"/>
              <a:t>]::</a:t>
            </a:r>
            <a:r>
              <a:rPr lang="en-US" dirty="0" err="1"/>
              <a:t>SecurityProtocol</a:t>
            </a:r>
            <a:r>
              <a:rPr lang="en-US" dirty="0"/>
              <a:t> = [</a:t>
            </a:r>
            <a:r>
              <a:rPr lang="en-US" dirty="0" err="1"/>
              <a:t>Net.SecurityProtocolType</a:t>
            </a:r>
            <a:r>
              <a:rPr lang="en-US" dirty="0"/>
              <a:t>]::Tls12</a:t>
            </a:r>
          </a:p>
        </p:txBody>
      </p:sp>
    </p:spTree>
    <p:extLst>
      <p:ext uri="{BB962C8B-B14F-4D97-AF65-F5344CB8AC3E}">
        <p14:creationId xmlns:p14="http://schemas.microsoft.com/office/powerpoint/2010/main" val="367834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5453D-F603-41D6-A99D-6E5CE092AA5C}"/>
              </a:ext>
            </a:extLst>
          </p:cNvPr>
          <p:cNvSpPr/>
          <p:nvPr/>
        </p:nvSpPr>
        <p:spPr>
          <a:xfrm>
            <a:off x="0" y="-88900"/>
            <a:ext cx="12192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5100-D30E-444E-B46B-83F3148571AA}"/>
              </a:ext>
            </a:extLst>
          </p:cNvPr>
          <p:cNvSpPr/>
          <p:nvPr/>
        </p:nvSpPr>
        <p:spPr>
          <a:xfrm>
            <a:off x="0" y="965200"/>
            <a:ext cx="12192000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83D10-8340-4329-9D30-66837694ADBA}"/>
              </a:ext>
            </a:extLst>
          </p:cNvPr>
          <p:cNvSpPr/>
          <p:nvPr/>
        </p:nvSpPr>
        <p:spPr>
          <a:xfrm>
            <a:off x="5341851" y="3244334"/>
            <a:ext cx="150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nonPolice.war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5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6C442435-6BBC-4ABB-A876-CE14C23F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784" y="3937516"/>
            <a:ext cx="478272" cy="3693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5453D-F603-41D6-A99D-6E5CE092AA5C}"/>
              </a:ext>
            </a:extLst>
          </p:cNvPr>
          <p:cNvSpPr/>
          <p:nvPr/>
        </p:nvSpPr>
        <p:spPr>
          <a:xfrm>
            <a:off x="0" y="-88900"/>
            <a:ext cx="12192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5100-D30E-444E-B46B-83F3148571AA}"/>
              </a:ext>
            </a:extLst>
          </p:cNvPr>
          <p:cNvSpPr/>
          <p:nvPr/>
        </p:nvSpPr>
        <p:spPr>
          <a:xfrm>
            <a:off x="0" y="965200"/>
            <a:ext cx="12192000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238E9-3D16-4A31-90D7-05BD314240C9}"/>
              </a:ext>
            </a:extLst>
          </p:cNvPr>
          <p:cNvSpPr txBox="1"/>
          <p:nvPr/>
        </p:nvSpPr>
        <p:spPr>
          <a:xfrm>
            <a:off x="3352800" y="29210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97BA9-2D56-4813-8DA3-8EF0C4D1E219}"/>
              </a:ext>
            </a:extLst>
          </p:cNvPr>
          <p:cNvSpPr/>
          <p:nvPr/>
        </p:nvSpPr>
        <p:spPr>
          <a:xfrm>
            <a:off x="2514600" y="2921000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42C30-D570-4D55-B8F2-717B54156324}"/>
              </a:ext>
            </a:extLst>
          </p:cNvPr>
          <p:cNvCxnSpPr/>
          <p:nvPr/>
        </p:nvCxnSpPr>
        <p:spPr>
          <a:xfrm>
            <a:off x="3467100" y="2806700"/>
            <a:ext cx="642638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B4CCD8A-E9EF-4F32-8E55-8CB0E2949D05}"/>
              </a:ext>
            </a:extLst>
          </p:cNvPr>
          <p:cNvSpPr/>
          <p:nvPr/>
        </p:nvSpPr>
        <p:spPr>
          <a:xfrm>
            <a:off x="2514600" y="3784600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B38E6-9335-4A03-AA84-16910E4F564C}"/>
              </a:ext>
            </a:extLst>
          </p:cNvPr>
          <p:cNvSpPr txBox="1"/>
          <p:nvPr/>
        </p:nvSpPr>
        <p:spPr>
          <a:xfrm>
            <a:off x="3467100" y="3784600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Tomcat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CE4E4D-2439-4E7B-A64B-4E21D7727F23}"/>
              </a:ext>
            </a:extLst>
          </p:cNvPr>
          <p:cNvCxnSpPr/>
          <p:nvPr/>
        </p:nvCxnSpPr>
        <p:spPr>
          <a:xfrm flipV="1">
            <a:off x="3581400" y="3784600"/>
            <a:ext cx="528338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F5BC5D-C965-429D-9629-406E453823C4}"/>
              </a:ext>
            </a:extLst>
          </p:cNvPr>
          <p:cNvSpPr/>
          <p:nvPr/>
        </p:nvSpPr>
        <p:spPr>
          <a:xfrm>
            <a:off x="2489200" y="4641850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F1B4E-9DCC-4F1C-8834-94C6DC206DD0}"/>
              </a:ext>
            </a:extLst>
          </p:cNvPr>
          <p:cNvSpPr txBox="1"/>
          <p:nvPr/>
        </p:nvSpPr>
        <p:spPr>
          <a:xfrm>
            <a:off x="3467100" y="47625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24x7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6ECF15-4871-4089-94A6-F7A6C7A83465}"/>
              </a:ext>
            </a:extLst>
          </p:cNvPr>
          <p:cNvSpPr/>
          <p:nvPr/>
        </p:nvSpPr>
        <p:spPr>
          <a:xfrm>
            <a:off x="5041900" y="2820432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58720-46E7-4EE1-ACD9-96A5C3475914}"/>
              </a:ext>
            </a:extLst>
          </p:cNvPr>
          <p:cNvSpPr txBox="1"/>
          <p:nvPr/>
        </p:nvSpPr>
        <p:spPr>
          <a:xfrm>
            <a:off x="6019800" y="2941082"/>
            <a:ext cx="207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WebSphere Console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F4C1E-21D3-46C7-8ECF-442B7F1923F6}"/>
              </a:ext>
            </a:extLst>
          </p:cNvPr>
          <p:cNvCxnSpPr/>
          <p:nvPr/>
        </p:nvCxnSpPr>
        <p:spPr>
          <a:xfrm flipV="1">
            <a:off x="6591300" y="2552700"/>
            <a:ext cx="12319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40046D-9EDD-4424-9CE9-B779F741AE62}"/>
              </a:ext>
            </a:extLst>
          </p:cNvPr>
          <p:cNvCxnSpPr/>
          <p:nvPr/>
        </p:nvCxnSpPr>
        <p:spPr>
          <a:xfrm flipV="1">
            <a:off x="3581400" y="4641850"/>
            <a:ext cx="378469" cy="48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DEAA9-CF8F-4C91-B6A7-5DA5E9D972F2}"/>
              </a:ext>
            </a:extLst>
          </p:cNvPr>
          <p:cNvSpPr/>
          <p:nvPr/>
        </p:nvSpPr>
        <p:spPr>
          <a:xfrm>
            <a:off x="5054600" y="4651891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E1003-930A-4C69-9795-B20F4F4FD20C}"/>
              </a:ext>
            </a:extLst>
          </p:cNvPr>
          <p:cNvSpPr txBox="1"/>
          <p:nvPr/>
        </p:nvSpPr>
        <p:spPr>
          <a:xfrm>
            <a:off x="6273574" y="371371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DD3249-B1D8-4741-BE4E-4082EFD819F8}"/>
              </a:ext>
            </a:extLst>
          </p:cNvPr>
          <p:cNvSpPr/>
          <p:nvPr/>
        </p:nvSpPr>
        <p:spPr>
          <a:xfrm>
            <a:off x="5194300" y="3937000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61927-C806-4A7B-912A-80D4954A5D85}"/>
              </a:ext>
            </a:extLst>
          </p:cNvPr>
          <p:cNvSpPr txBox="1"/>
          <p:nvPr/>
        </p:nvSpPr>
        <p:spPr>
          <a:xfrm>
            <a:off x="6858000" y="4641850"/>
            <a:ext cx="3197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Ibm</a:t>
            </a:r>
            <a:r>
              <a:rPr lang="en-US" dirty="0"/>
              <a:t> rational </a:t>
            </a:r>
            <a:r>
              <a:rPr lang="en-US" dirty="0" err="1"/>
              <a:t>Pattersn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Ibm</a:t>
            </a:r>
            <a:r>
              <a:rPr lang="en-US" dirty="0"/>
              <a:t> Best </a:t>
            </a:r>
            <a:r>
              <a:rPr lang="en-US" dirty="0" err="1"/>
              <a:t>pratices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Ibm</a:t>
            </a:r>
            <a:r>
              <a:rPr lang="en-US" dirty="0"/>
              <a:t> </a:t>
            </a:r>
            <a:r>
              <a:rPr lang="en-US" dirty="0" err="1"/>
              <a:t>ratnai</a:t>
            </a:r>
            <a:r>
              <a:rPr lang="en-US" dirty="0"/>
              <a:t> quality </a:t>
            </a:r>
            <a:r>
              <a:rPr lang="en-US" dirty="0" err="1"/>
              <a:t>assurnarce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36B6B-DB24-4912-9621-72FA919C158F}"/>
              </a:ext>
            </a:extLst>
          </p:cNvPr>
          <p:cNvSpPr txBox="1"/>
          <p:nvPr/>
        </p:nvSpPr>
        <p:spPr>
          <a:xfrm>
            <a:off x="6154000" y="4393168"/>
            <a:ext cx="415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dirty="0" err="1"/>
              <a:t>Autonomci</a:t>
            </a:r>
            <a:r>
              <a:rPr lang="en-US" dirty="0"/>
              <a:t> </a:t>
            </a:r>
            <a:r>
              <a:rPr lang="en-US" dirty="0" err="1"/>
              <a:t>Computign</a:t>
            </a:r>
            <a:r>
              <a:rPr lang="en-US" dirty="0"/>
              <a:t> ( Self-</a:t>
            </a:r>
            <a:r>
              <a:rPr lang="en-US" dirty="0" err="1"/>
              <a:t>Helaing</a:t>
            </a:r>
            <a:r>
              <a:rPr lang="en-US" dirty="0"/>
              <a:t> 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8D530-E781-45D5-9BF9-A4A20A8CDC3F}"/>
              </a:ext>
            </a:extLst>
          </p:cNvPr>
          <p:cNvSpPr/>
          <p:nvPr/>
        </p:nvSpPr>
        <p:spPr>
          <a:xfrm>
            <a:off x="6096000" y="5541486"/>
            <a:ext cx="31101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https://www.redbooks.ibm.com/redbooks/pdfs/sg246665.pdf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24402-DD41-4113-9B89-EB58E088FCDE}"/>
              </a:ext>
            </a:extLst>
          </p:cNvPr>
          <p:cNvSpPr txBox="1"/>
          <p:nvPr/>
        </p:nvSpPr>
        <p:spPr>
          <a:xfrm>
            <a:off x="3467100" y="22479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74C178-2EE1-45F8-BC1C-8761A9FAB130}"/>
              </a:ext>
            </a:extLst>
          </p:cNvPr>
          <p:cNvSpPr/>
          <p:nvPr/>
        </p:nvSpPr>
        <p:spPr>
          <a:xfrm>
            <a:off x="2489200" y="2146300"/>
            <a:ext cx="642638" cy="66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E19D6-4467-401D-B817-08B0D50A6094}"/>
              </a:ext>
            </a:extLst>
          </p:cNvPr>
          <p:cNvSpPr/>
          <p:nvPr/>
        </p:nvSpPr>
        <p:spPr>
          <a:xfrm>
            <a:off x="5041900" y="2057400"/>
            <a:ext cx="642638" cy="55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6D1B-AC80-4997-A544-6EB705AA5C8A}"/>
              </a:ext>
            </a:extLst>
          </p:cNvPr>
          <p:cNvSpPr txBox="1"/>
          <p:nvPr/>
        </p:nvSpPr>
        <p:spPr>
          <a:xfrm>
            <a:off x="6096000" y="21463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C8BA9-E63E-4792-9020-E993B270C6BC}"/>
              </a:ext>
            </a:extLst>
          </p:cNvPr>
          <p:cNvCxnSpPr>
            <a:endCxn id="30" idx="0"/>
          </p:cNvCxnSpPr>
          <p:nvPr/>
        </p:nvCxnSpPr>
        <p:spPr>
          <a:xfrm flipV="1">
            <a:off x="6154000" y="2146300"/>
            <a:ext cx="471088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77EE3E-AB8C-4072-B3AD-2EF7BD71B24C}"/>
              </a:ext>
            </a:extLst>
          </p:cNvPr>
          <p:cNvCxnSpPr/>
          <p:nvPr/>
        </p:nvCxnSpPr>
        <p:spPr>
          <a:xfrm flipV="1">
            <a:off x="3543300" y="2242582"/>
            <a:ext cx="461127" cy="3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E9A54C-130B-40B0-B3CF-0885C70D8B00}"/>
              </a:ext>
            </a:extLst>
          </p:cNvPr>
          <p:cNvSpPr txBox="1"/>
          <p:nvPr/>
        </p:nvSpPr>
        <p:spPr>
          <a:xfrm>
            <a:off x="3406436" y="5472236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C3E0DC-349B-4F84-A067-CF0A5B36596A}"/>
              </a:ext>
            </a:extLst>
          </p:cNvPr>
          <p:cNvSpPr/>
          <p:nvPr/>
        </p:nvSpPr>
        <p:spPr>
          <a:xfrm>
            <a:off x="2465153" y="5371668"/>
            <a:ext cx="520700" cy="46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AC7BF4-AA6A-4B0E-A51E-F88D65ED30BA}"/>
              </a:ext>
            </a:extLst>
          </p:cNvPr>
          <p:cNvCxnSpPr/>
          <p:nvPr/>
        </p:nvCxnSpPr>
        <p:spPr>
          <a:xfrm flipV="1">
            <a:off x="3731269" y="4947166"/>
            <a:ext cx="726486" cy="94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FB4F0D-AFF3-4DBC-8F76-A93B794543AE}"/>
              </a:ext>
            </a:extLst>
          </p:cNvPr>
          <p:cNvSpPr txBox="1"/>
          <p:nvPr/>
        </p:nvSpPr>
        <p:spPr>
          <a:xfrm>
            <a:off x="9173427" y="2057400"/>
            <a:ext cx="153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CPVA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4E451D0-0C97-4462-AAD1-C2A61B63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702" y="2952750"/>
            <a:ext cx="1199397" cy="10668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194B56-AEF6-43A0-9008-D92B28B37A22}"/>
              </a:ext>
            </a:extLst>
          </p:cNvPr>
          <p:cNvCxnSpPr/>
          <p:nvPr/>
        </p:nvCxnSpPr>
        <p:spPr>
          <a:xfrm>
            <a:off x="9766300" y="3055382"/>
            <a:ext cx="1689100" cy="8816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9069BD-C0D8-4DE2-9A1D-B84D624681F3}"/>
              </a:ext>
            </a:extLst>
          </p:cNvPr>
          <p:cNvCxnSpPr/>
          <p:nvPr/>
        </p:nvCxnSpPr>
        <p:spPr>
          <a:xfrm flipV="1">
            <a:off x="11002246" y="3749159"/>
            <a:ext cx="491616" cy="66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C39969B-6217-4B46-B78E-95B2207AEE41}"/>
              </a:ext>
            </a:extLst>
          </p:cNvPr>
          <p:cNvSpPr/>
          <p:nvPr/>
        </p:nvSpPr>
        <p:spPr>
          <a:xfrm rot="7657968">
            <a:off x="8319501" y="3468100"/>
            <a:ext cx="1430521" cy="1084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5D535-0884-4642-A5CC-FF37B2D37C2D}"/>
              </a:ext>
            </a:extLst>
          </p:cNvPr>
          <p:cNvSpPr txBox="1"/>
          <p:nvPr/>
        </p:nvSpPr>
        <p:spPr>
          <a:xfrm>
            <a:off x="7784065" y="1737320"/>
            <a:ext cx="436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Self-</a:t>
            </a:r>
            <a:r>
              <a:rPr lang="en-US" strike="sngStrike" dirty="0" err="1"/>
              <a:t>Heling</a:t>
            </a:r>
            <a:r>
              <a:rPr lang="en-US" dirty="0" err="1"/>
              <a:t>.CPVA.algorigh.VIRING.MARY.C</a:t>
            </a:r>
            <a:r>
              <a:rPr lang="en-US" dirty="0"/>
              <a:t>{VA</a:t>
            </a:r>
          </a:p>
          <a:p>
            <a:r>
              <a:rPr lang="en-US" strike="sngStrike" dirty="0"/>
              <a:t>Call you Dr. Rice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F7B784C-C64B-462C-8E50-5D2842F58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109" y="5432538"/>
            <a:ext cx="1559980" cy="11684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4F59FE-BF79-40BD-99C5-708C62A7B328}"/>
              </a:ext>
            </a:extLst>
          </p:cNvPr>
          <p:cNvSpPr txBox="1"/>
          <p:nvPr/>
        </p:nvSpPr>
        <p:spPr>
          <a:xfrm>
            <a:off x="10178978" y="4038729"/>
            <a:ext cx="228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</a:t>
            </a:r>
            <a:r>
              <a:rPr lang="en-US" strike="sngStrike" dirty="0"/>
              <a:t>W/SAM </a:t>
            </a:r>
            <a:r>
              <a:rPr lang="en-US" strike="sngStrike" dirty="0" err="1"/>
              <a:t>monit</a:t>
            </a:r>
            <a:endParaRPr lang="en-US" strike="sngStrike" dirty="0"/>
          </a:p>
          <a:p>
            <a:r>
              <a:rPr lang="en-US" strike="sngStrike" dirty="0" err="1"/>
              <a:t>oring</a:t>
            </a:r>
            <a:r>
              <a:rPr lang="en-US" strike="sngStrike" dirty="0"/>
              <a:t> boss </a:t>
            </a:r>
            <a:r>
              <a:rPr lang="en-US" strike="sngStrike" dirty="0" err="1"/>
              <a:t>arun,arthur</a:t>
            </a:r>
            <a:endParaRPr lang="en-US" strike="sngStrike" dirty="0"/>
          </a:p>
          <a:p>
            <a:r>
              <a:rPr lang="en-US" dirty="0"/>
              <a:t>2010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30576D-B2E7-40F1-8FDA-035BCE386C33}"/>
              </a:ext>
            </a:extLst>
          </p:cNvPr>
          <p:cNvCxnSpPr/>
          <p:nvPr/>
        </p:nvCxnSpPr>
        <p:spPr>
          <a:xfrm flipV="1">
            <a:off x="10178978" y="5349988"/>
            <a:ext cx="1736545" cy="125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76EC8A-E9CE-4260-AB91-19577C0C7D7D}"/>
              </a:ext>
            </a:extLst>
          </p:cNvPr>
          <p:cNvCxnSpPr/>
          <p:nvPr/>
        </p:nvCxnSpPr>
        <p:spPr>
          <a:xfrm flipV="1">
            <a:off x="8684922" y="6016777"/>
            <a:ext cx="2007478" cy="29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2F24DE-F0B9-493C-A6B6-4E9930496FB7}"/>
              </a:ext>
            </a:extLst>
          </p:cNvPr>
          <p:cNvSpPr txBox="1"/>
          <p:nvPr/>
        </p:nvSpPr>
        <p:spPr>
          <a:xfrm>
            <a:off x="7950200" y="6196637"/>
            <a:ext cx="200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/>
              <a:t>Gor</a:t>
            </a:r>
            <a:r>
              <a:rPr lang="en-US" strike="sngStrike" dirty="0"/>
              <a:t>(</a:t>
            </a:r>
            <a:r>
              <a:rPr lang="en-US" strike="sngStrike" dirty="0" err="1"/>
              <a:t>dell,uwe</a:t>
            </a:r>
            <a:r>
              <a:rPr lang="en-US" strike="sngStrike" dirty="0"/>
              <a:t>/</a:t>
            </a:r>
            <a:r>
              <a:rPr lang="en-US" strike="sngStrike" dirty="0" err="1"/>
              <a:t>uwe</a:t>
            </a:r>
            <a:r>
              <a:rPr lang="en-US" strike="sngStrike" dirty="0"/>
              <a:t>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59E90A-3108-4AA5-9115-9FF559E476A4}"/>
              </a:ext>
            </a:extLst>
          </p:cNvPr>
          <p:cNvSpPr/>
          <p:nvPr/>
        </p:nvSpPr>
        <p:spPr>
          <a:xfrm>
            <a:off x="6625087" y="5795222"/>
            <a:ext cx="1012077" cy="9767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199F20-70E6-4670-897C-BD3691659137}"/>
              </a:ext>
            </a:extLst>
          </p:cNvPr>
          <p:cNvCxnSpPr/>
          <p:nvPr/>
        </p:nvCxnSpPr>
        <p:spPr>
          <a:xfrm flipH="1">
            <a:off x="7154175" y="5892800"/>
            <a:ext cx="1530747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58A22EC-F6DC-4015-A942-D79EABDA28CE}"/>
              </a:ext>
            </a:extLst>
          </p:cNvPr>
          <p:cNvSpPr txBox="1"/>
          <p:nvPr/>
        </p:nvSpPr>
        <p:spPr>
          <a:xfrm>
            <a:off x="7964076" y="5727319"/>
            <a:ext cx="22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</a:t>
            </a:r>
            <a:r>
              <a:rPr lang="en-US" strike="sngStrike" dirty="0"/>
              <a:t> self healing </a:t>
            </a:r>
            <a:r>
              <a:rPr lang="en-US" dirty="0"/>
              <a:t>CPVA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88024-2676-4DA0-9768-ED7EFB022B6D}"/>
              </a:ext>
            </a:extLst>
          </p:cNvPr>
          <p:cNvSpPr txBox="1"/>
          <p:nvPr/>
        </p:nvSpPr>
        <p:spPr>
          <a:xfrm>
            <a:off x="9804998" y="3973662"/>
            <a:ext cx="2090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MACHINE LEARNING ALGORITHMS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43FE4A0-5FB4-48E9-A942-C349A9DDD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142" y="2324616"/>
            <a:ext cx="1290836" cy="7228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B34655-1060-4BCB-88C0-EECA5DEFC815}"/>
              </a:ext>
            </a:extLst>
          </p:cNvPr>
          <p:cNvCxnSpPr/>
          <p:nvPr/>
        </p:nvCxnSpPr>
        <p:spPr>
          <a:xfrm flipV="1">
            <a:off x="6858000" y="4306848"/>
            <a:ext cx="1598835" cy="112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09B54CC-6775-4905-89C6-C23AE261204C}"/>
              </a:ext>
            </a:extLst>
          </p:cNvPr>
          <p:cNvSpPr/>
          <p:nvPr/>
        </p:nvSpPr>
        <p:spPr>
          <a:xfrm>
            <a:off x="644631" y="2108200"/>
            <a:ext cx="642638" cy="66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A6703-2B87-47DE-8B07-6B79FCBAB5BB}"/>
              </a:ext>
            </a:extLst>
          </p:cNvPr>
          <p:cNvSpPr txBox="1"/>
          <p:nvPr/>
        </p:nvSpPr>
        <p:spPr>
          <a:xfrm>
            <a:off x="1366008" y="21829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238750-F19B-44B3-B259-C1F6F028CC1D}"/>
              </a:ext>
            </a:extLst>
          </p:cNvPr>
          <p:cNvSpPr/>
          <p:nvPr/>
        </p:nvSpPr>
        <p:spPr>
          <a:xfrm>
            <a:off x="631181" y="3041134"/>
            <a:ext cx="642638" cy="66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E3B181-6AE4-4807-A66A-D9F1C9AE4D40}"/>
              </a:ext>
            </a:extLst>
          </p:cNvPr>
          <p:cNvSpPr/>
          <p:nvPr/>
        </p:nvSpPr>
        <p:spPr>
          <a:xfrm>
            <a:off x="1531235" y="3152728"/>
            <a:ext cx="69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c/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9F3FC3-BBC2-463B-90D7-7B511AB41D09}"/>
              </a:ext>
            </a:extLst>
          </p:cNvPr>
          <p:cNvSpPr/>
          <p:nvPr/>
        </p:nvSpPr>
        <p:spPr>
          <a:xfrm>
            <a:off x="644631" y="3917434"/>
            <a:ext cx="642638" cy="66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75F4F-6CDA-4BF1-8AB9-38914FD0E301}"/>
              </a:ext>
            </a:extLst>
          </p:cNvPr>
          <p:cNvSpPr txBox="1"/>
          <p:nvPr/>
        </p:nvSpPr>
        <p:spPr>
          <a:xfrm>
            <a:off x="1538047" y="4171950"/>
            <a:ext cx="106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J2ee/java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B04252-6896-4452-8957-D91729053888}"/>
              </a:ext>
            </a:extLst>
          </p:cNvPr>
          <p:cNvSpPr/>
          <p:nvPr/>
        </p:nvSpPr>
        <p:spPr>
          <a:xfrm>
            <a:off x="622393" y="4921300"/>
            <a:ext cx="642638" cy="66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E19EF-D643-4299-9E17-194AC42152A4}"/>
              </a:ext>
            </a:extLst>
          </p:cNvPr>
          <p:cNvSpPr txBox="1"/>
          <p:nvPr/>
        </p:nvSpPr>
        <p:spPr>
          <a:xfrm>
            <a:off x="1366008" y="5103515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wsadmin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5453D-F603-41D6-A99D-6E5CE092AA5C}"/>
              </a:ext>
            </a:extLst>
          </p:cNvPr>
          <p:cNvSpPr/>
          <p:nvPr/>
        </p:nvSpPr>
        <p:spPr>
          <a:xfrm>
            <a:off x="0" y="-88900"/>
            <a:ext cx="12192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F5100-D30E-444E-B46B-83F3148571AA}"/>
              </a:ext>
            </a:extLst>
          </p:cNvPr>
          <p:cNvSpPr/>
          <p:nvPr/>
        </p:nvSpPr>
        <p:spPr>
          <a:xfrm>
            <a:off x="0" y="965200"/>
            <a:ext cx="12192000" cy="469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33E45-01FF-4797-BCF6-A8EF9CAA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3396966"/>
            <a:ext cx="728662" cy="90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ADAF9-BE9D-4337-BF87-F5478376C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4679583"/>
            <a:ext cx="852487" cy="638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67005-372A-4760-A565-64DDEB86A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24" y="3891613"/>
            <a:ext cx="538162" cy="538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2CE1D-B2FF-47BD-9565-13E96183414D}"/>
              </a:ext>
            </a:extLst>
          </p:cNvPr>
          <p:cNvSpPr txBox="1"/>
          <p:nvPr/>
        </p:nvSpPr>
        <p:spPr>
          <a:xfrm>
            <a:off x="6096000" y="3517900"/>
            <a:ext cx="3361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Auschitz.Pope.St.Margin</a:t>
            </a:r>
            <a:endParaRPr lang="en-US" dirty="0"/>
          </a:p>
          <a:p>
            <a:r>
              <a:rPr lang="en-US" dirty="0"/>
              <a:t>2015  CHI-FRA IPX </a:t>
            </a:r>
            <a:r>
              <a:rPr lang="en-US" strike="sngStrike" dirty="0" err="1"/>
              <a:t>ghohc</a:t>
            </a:r>
            <a:r>
              <a:rPr lang="en-US" strike="sngStrike" dirty="0"/>
              <a:t>(depress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18EE97-F6BA-4D83-BCF8-76E6ADD52EAB}"/>
              </a:ext>
            </a:extLst>
          </p:cNvPr>
          <p:cNvCxnSpPr/>
          <p:nvPr/>
        </p:nvCxnSpPr>
        <p:spPr>
          <a:xfrm flipV="1">
            <a:off x="4894262" y="3841065"/>
            <a:ext cx="896938" cy="58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4351CC-7311-4F85-8EDD-1493C3958018}"/>
              </a:ext>
            </a:extLst>
          </p:cNvPr>
          <p:cNvSpPr txBox="1"/>
          <p:nvPr/>
        </p:nvSpPr>
        <p:spPr>
          <a:xfrm>
            <a:off x="6123827" y="4060443"/>
            <a:ext cx="33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41.DL </a:t>
            </a:r>
            <a:r>
              <a:rPr lang="en-US" strike="sngStrike" dirty="0"/>
              <a:t>Money </a:t>
            </a:r>
            <a:r>
              <a:rPr lang="en-US" strike="sngStrike" dirty="0" err="1"/>
              <a:t>Talsk</a:t>
            </a:r>
            <a:r>
              <a:rPr lang="en-US" strike="sngStrike" dirty="0"/>
              <a:t> </a:t>
            </a:r>
            <a:r>
              <a:rPr lang="en-US" strike="sngStrike" dirty="0" err="1"/>
              <a:t>bulshit</a:t>
            </a:r>
            <a:r>
              <a:rPr lang="en-US" strike="sngStrike" dirty="0"/>
              <a:t> walks,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C0E78-61F1-4ED4-AB99-485D700C3E6A}"/>
              </a:ext>
            </a:extLst>
          </p:cNvPr>
          <p:cNvSpPr txBox="1"/>
          <p:nvPr/>
        </p:nvSpPr>
        <p:spPr>
          <a:xfrm>
            <a:off x="5461000" y="4480323"/>
            <a:ext cx="640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PNTAGON.VIRGIN.MARY.FRIDAY.HOMCEI:LUX.noNPiceINtutpLogical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43EDF9-1DF8-43CB-BFAF-1A3C0D354EE6}"/>
              </a:ext>
            </a:extLst>
          </p:cNvPr>
          <p:cNvCxnSpPr/>
          <p:nvPr/>
        </p:nvCxnSpPr>
        <p:spPr>
          <a:xfrm>
            <a:off x="4041775" y="3238500"/>
            <a:ext cx="1009649" cy="119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A53FCE-F507-4275-9CE7-ABEF2B830278}"/>
              </a:ext>
            </a:extLst>
          </p:cNvPr>
          <p:cNvCxnSpPr/>
          <p:nvPr/>
        </p:nvCxnSpPr>
        <p:spPr>
          <a:xfrm>
            <a:off x="3924300" y="4429775"/>
            <a:ext cx="1282700" cy="104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E7ABB6-2161-4213-A578-5DC22AA5A70B}"/>
              </a:ext>
            </a:extLst>
          </p:cNvPr>
          <p:cNvSpPr/>
          <p:nvPr/>
        </p:nvSpPr>
        <p:spPr>
          <a:xfrm>
            <a:off x="5589586" y="5549900"/>
            <a:ext cx="341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tv helicopter </a:t>
            </a:r>
            <a:r>
              <a:rPr lang="en-US" dirty="0" err="1"/>
              <a:t>germany</a:t>
            </a:r>
            <a:r>
              <a:rPr lang="en-US" dirty="0"/>
              <a:t> stores chain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F4A67B-A662-49AD-BCD8-789909B07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19232"/>
            <a:ext cx="678354" cy="8395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8D2432-D5E0-43E4-AFA2-F3B056236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7" y="6076265"/>
            <a:ext cx="355597" cy="5887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81B771-4E17-4B82-B15B-8ACA1583D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8" y="5903554"/>
            <a:ext cx="580602" cy="8709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F51C5A-12CA-4F6F-8C47-50E2D56ED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60" y="5952869"/>
            <a:ext cx="1050579" cy="58832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8E9178-87F7-4D82-BD44-F6F779F91B1B}"/>
              </a:ext>
            </a:extLst>
          </p:cNvPr>
          <p:cNvCxnSpPr/>
          <p:nvPr/>
        </p:nvCxnSpPr>
        <p:spPr>
          <a:xfrm flipV="1">
            <a:off x="4529931" y="6076265"/>
            <a:ext cx="5769769" cy="41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894A49C-0F78-40F5-9E80-44D36DB35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28" y="6089226"/>
            <a:ext cx="1264144" cy="66469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CB9CB5-0B8A-470A-895B-5459AD3150E3}"/>
              </a:ext>
            </a:extLst>
          </p:cNvPr>
          <p:cNvCxnSpPr/>
          <p:nvPr/>
        </p:nvCxnSpPr>
        <p:spPr>
          <a:xfrm flipV="1">
            <a:off x="4682331" y="6228665"/>
            <a:ext cx="5769769" cy="41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98812D6-CC36-464B-932C-D8EDBCFA14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0407" y="6058304"/>
            <a:ext cx="1009524" cy="30476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68740B-E553-4939-AEF5-8E1D6968DBAA}"/>
              </a:ext>
            </a:extLst>
          </p:cNvPr>
          <p:cNvCxnSpPr/>
          <p:nvPr/>
        </p:nvCxnSpPr>
        <p:spPr>
          <a:xfrm flipV="1">
            <a:off x="3394535" y="5845368"/>
            <a:ext cx="824707" cy="8549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1C78DA-7334-430D-9666-CD1447C66F01}"/>
              </a:ext>
            </a:extLst>
          </p:cNvPr>
          <p:cNvSpPr txBox="1"/>
          <p:nvPr/>
        </p:nvSpPr>
        <p:spPr>
          <a:xfrm>
            <a:off x="3296693" y="1581859"/>
            <a:ext cx="7003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SQ.CPVA.MAINSTREEET(sahne”</a:t>
            </a:r>
            <a:r>
              <a:rPr lang="en-US" dirty="0" err="1"/>
              <a:t>whipchream</a:t>
            </a:r>
            <a:r>
              <a:rPr lang="en-US" dirty="0"/>
              <a:t>”,</a:t>
            </a:r>
            <a:r>
              <a:rPr lang="en-US" dirty="0" err="1"/>
              <a:t>stofper</a:t>
            </a:r>
            <a:r>
              <a:rPr lang="en-US" dirty="0"/>
              <a:t>=“food lust”)</a:t>
            </a:r>
          </a:p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herion</a:t>
            </a:r>
            <a:r>
              <a:rPr lang="en-US" strike="sngStrike" dirty="0"/>
              <a:t>, </a:t>
            </a:r>
            <a:r>
              <a:rPr lang="en-US" strike="sngStrike" dirty="0" err="1"/>
              <a:t>german</a:t>
            </a:r>
            <a:r>
              <a:rPr lang="en-US" strike="sngStrike" dirty="0"/>
              <a:t> </a:t>
            </a:r>
            <a:r>
              <a:rPr lang="en-US" strike="sngStrike" dirty="0" err="1"/>
              <a:t>itailein</a:t>
            </a:r>
            <a:r>
              <a:rPr lang="en-US" strike="sngStrike" dirty="0"/>
              <a:t>(</a:t>
            </a:r>
            <a:r>
              <a:rPr lang="en-US" strike="sngStrike" dirty="0" err="1"/>
              <a:t>eybrow</a:t>
            </a:r>
            <a:r>
              <a:rPr lang="en-US" strike="sngStrike" dirty="0"/>
              <a:t>).PACO</a:t>
            </a:r>
          </a:p>
          <a:p>
            <a:r>
              <a:rPr lang="en-US" dirty="0"/>
              <a:t>41.SQ.CPVA.MAINSTREET</a:t>
            </a:r>
            <a:r>
              <a:rPr lang="en-US" strike="sngStrike" dirty="0"/>
              <a:t>(</a:t>
            </a:r>
            <a:r>
              <a:rPr lang="en-US" strike="sngStrike" dirty="0" err="1"/>
              <a:t>mcpalnlos</a:t>
            </a:r>
            <a:r>
              <a:rPr lang="en-US" strike="sngStrike" dirty="0"/>
              <a:t> (</a:t>
            </a:r>
            <a:r>
              <a:rPr lang="en-US" strike="sngStrike" dirty="0" err="1"/>
              <a:t>trnl</a:t>
            </a:r>
            <a:r>
              <a:rPr lang="en-US" strike="sngStrike" dirty="0"/>
              <a:t>) micro </a:t>
            </a:r>
            <a:r>
              <a:rPr lang="en-US" strike="sngStrike" dirty="0" err="1"/>
              <a:t>cheererk</a:t>
            </a:r>
            <a:r>
              <a:rPr lang="en-US" strike="sngStrike" dirty="0"/>
              <a:t> without a plan)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EF87BC2-8023-47F6-8DA9-C409E8BC9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339" y="2235214"/>
            <a:ext cx="785810" cy="75492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24CD97-9B3B-4D0D-973B-27A710326E95}"/>
              </a:ext>
            </a:extLst>
          </p:cNvPr>
          <p:cNvCxnSpPr/>
          <p:nvPr/>
        </p:nvCxnSpPr>
        <p:spPr>
          <a:xfrm>
            <a:off x="8688421" y="1948190"/>
            <a:ext cx="1537640" cy="157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FCE0A5C-DAB3-485F-96B9-896827CF15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4" y="1638300"/>
            <a:ext cx="2857500" cy="1600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45BFBB0-C4B7-4DC6-988F-B8CDADFE64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25" y="2555737"/>
            <a:ext cx="1176094" cy="7826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D116CD5-2B0D-4998-9C60-996BBFCE7953}"/>
              </a:ext>
            </a:extLst>
          </p:cNvPr>
          <p:cNvSpPr/>
          <p:nvPr/>
        </p:nvSpPr>
        <p:spPr>
          <a:xfrm>
            <a:off x="8688421" y="2174909"/>
            <a:ext cx="2650651" cy="36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nonPoicleContentItem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841CE-95E0-42CB-837E-8FB1D9030098}"/>
              </a:ext>
            </a:extLst>
          </p:cNvPr>
          <p:cNvSpPr/>
          <p:nvPr/>
        </p:nvSpPr>
        <p:spPr>
          <a:xfrm>
            <a:off x="8787611" y="2577608"/>
            <a:ext cx="2452270" cy="8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964ACD-3116-4B3C-9D92-8DD6C26314EC}"/>
              </a:ext>
            </a:extLst>
          </p:cNvPr>
          <p:cNvCxnSpPr/>
          <p:nvPr/>
        </p:nvCxnSpPr>
        <p:spPr>
          <a:xfrm flipH="1">
            <a:off x="8001000" y="2947055"/>
            <a:ext cx="2225061" cy="29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221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custom-tc-ems19@FortWorthPublicLibrary.org</dc:creator>
  <cp:lastModifiedBy>custom-tc-ems19@FortWorthPublicLibrary.org</cp:lastModifiedBy>
  <cp:revision>10</cp:revision>
  <dcterms:created xsi:type="dcterms:W3CDTF">2023-07-12T21:46:23Z</dcterms:created>
  <dcterms:modified xsi:type="dcterms:W3CDTF">2023-07-12T23:22:03Z</dcterms:modified>
</cp:coreProperties>
</file>