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1" autoAdjust="0"/>
    <p:restoredTop sz="82138" autoAdjust="0"/>
  </p:normalViewPr>
  <p:slideViewPr>
    <p:cSldViewPr snapToGrid="0">
      <p:cViewPr varScale="1">
        <p:scale>
          <a:sx n="74" d="100"/>
          <a:sy n="74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88BAF-A05A-47D0-BA49-084756989A99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3CFCC-11FA-473D-A759-777FED80F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04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3CFCC-11FA-473D-A759-777FED80F8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75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3CFCC-11FA-473D-A759-777FED80F8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73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3CFCC-11FA-473D-A759-777FED80F8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85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3CFCC-11FA-473D-A759-777FED80F8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84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3CFCC-11FA-473D-A759-777FED80F8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34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3CFCC-11FA-473D-A759-777FED80F8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98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3CFCC-11FA-473D-A759-777FED80F8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63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3CFCC-11FA-473D-A759-777FED80F8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63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3CFCC-11FA-473D-A759-777FED80F8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3CFCC-11FA-473D-A759-777FED80F8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22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3CFCC-11FA-473D-A759-777FED80F8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25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3CFCC-11FA-473D-A759-777FED80F8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07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3CFCC-11FA-473D-A759-777FED80F8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95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3CFCC-11FA-473D-A759-777FED80F8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80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3CFCC-11FA-473D-A759-777FED80F8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3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3CFCC-11FA-473D-A759-777FED80F8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84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3CFCC-11FA-473D-A759-777FED80F8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3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8267-0A91-4245-AFAC-900634A69FB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4586-64B3-46D1-A6F1-77C6847A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8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8267-0A91-4245-AFAC-900634A69FB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4586-64B3-46D1-A6F1-77C6847A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4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8267-0A91-4245-AFAC-900634A69FB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4586-64B3-46D1-A6F1-77C6847A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8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8267-0A91-4245-AFAC-900634A69FB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4586-64B3-46D1-A6F1-77C6847A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9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8267-0A91-4245-AFAC-900634A69FB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4586-64B3-46D1-A6F1-77C6847A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7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8267-0A91-4245-AFAC-900634A69FB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4586-64B3-46D1-A6F1-77C6847A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0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8267-0A91-4245-AFAC-900634A69FB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4586-64B3-46D1-A6F1-77C6847A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4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8267-0A91-4245-AFAC-900634A69FB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4586-64B3-46D1-A6F1-77C6847A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6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8267-0A91-4245-AFAC-900634A69FB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4586-64B3-46D1-A6F1-77C6847A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0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8267-0A91-4245-AFAC-900634A69FB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4586-64B3-46D1-A6F1-77C6847A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4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8267-0A91-4245-AFAC-900634A69FB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4586-64B3-46D1-A6F1-77C6847A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6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88267-0A91-4245-AFAC-900634A69FB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24586-64B3-46D1-A6F1-77C6847A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3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au/office/use-presenter-view-in-powerpoint-fe7638e4-76fb-4349-8d81-5eb6679f49d7#:~:text=Select%20the%20Slide%20Show%20tab,to%20display%20Presenter%20View%20on.&amp;text=From%20Beginning%20or%20press%20F5.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au/office/use-presenter-view-in-powerpoint-fe7638e4-76fb-4349-8d81-5eb6679f49d7#:~:text=Select%20the%20Slide%20Show%20tab,to%20display%20Presenter%20View%20on.&amp;text=From%20Beginning%20or%20press%20F5.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au/office/use-presenter-view-in-powerpoint-fe7638e4-76fb-4349-8d81-5eb6679f49d7#:~:text=Select%20the%20Slide%20Show%20tab,to%20display%20Presenter%20View%20on.&amp;text=From%20Beginning%20or%20press%20F5.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au/office/use-presenter-view-in-powerpoint-fe7638e4-76fb-4349-8d81-5eb6679f49d7#:~:text=Select%20the%20Slide%20Show%20tab,to%20display%20Presenter%20View%20on.&amp;text=From%20Beginning%20or%20press%20F5.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au/office/use-presenter-view-in-powerpoint-fe7638e4-76fb-4349-8d81-5eb6679f49d7#:~:text=Select%20the%20Slide%20Show%20tab,to%20display%20Presenter%20View%20on.&amp;text=From%20Beginning%20or%20press%20F5.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au/office/use-presenter-view-in-powerpoint-fe7638e4-76fb-4349-8d81-5eb6679f49d7#:~:text=Select%20the%20Slide%20Show%20tab,to%20display%20Presenter%20View%20on.&amp;text=From%20Beginning%20or%20press%20F5.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au/office/use-presenter-view-in-powerpoint-fe7638e4-76fb-4349-8d81-5eb6679f49d7#:~:text=Select%20the%20Slide%20Show%20tab,to%20display%20Presenter%20View%20on.&amp;text=From%20Beginning%20or%20press%20F5.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au/office/use-presenter-view-in-powerpoint-fe7638e4-76fb-4349-8d81-5eb6679f49d7#:~:text=Select%20the%20Slide%20Show%20tab,to%20display%20Presenter%20View%20on.&amp;text=From%20Beginning%20or%20press%20F5." TargetMode="External"/><Relationship Id="rId7" Type="http://schemas.openxmlformats.org/officeDocument/2006/relationships/image" Target="../media/image2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1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ongress.gov/member/jason-altmire/A000362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2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ongress.gov/member/jason-altmire/A00036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ongress.gov/member/jason-altmire/A00036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au/office/use-presenter-view-in-powerpoint-fe7638e4-76fb-4349-8d81-5eb6679f49d7#:~:text=Select%20the%20Slide%20Show%20tab,to%20display%20Presenter%20View%20on.&amp;text=From%20Beginning%20or%20press%20F5." TargetMode="External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99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99912"/>
            <a:ext cx="12192000" cy="2822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82134"/>
            <a:ext cx="12192000" cy="1128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Outside(alone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095022" y="1095022"/>
            <a:ext cx="11289" cy="5762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793" y="2035202"/>
            <a:ext cx="103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§Stalking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19199" y="1721808"/>
            <a:ext cx="7909986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05:00pm Female, White, 20-25 160lbs, 5,5Ft tie-die </a:t>
            </a:r>
            <a:r>
              <a:rPr lang="en-US" dirty="0" err="1" smtClean="0"/>
              <a:t>tshirt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sz="800" strike="sngStrike" dirty="0" smtClean="0"/>
              <a:t>fag, </a:t>
            </a:r>
          </a:p>
          <a:p>
            <a:r>
              <a:rPr lang="en-US" dirty="0" smtClean="0"/>
              <a:t>10:00pm Stolen Automobiles, Confiscated Automobiles, University Stanford Levee </a:t>
            </a:r>
          </a:p>
          <a:p>
            <a:r>
              <a:rPr lang="en-US" dirty="0" smtClean="0"/>
              <a:t>§</a:t>
            </a:r>
            <a:r>
              <a:rPr lang="en-US" dirty="0" err="1" smtClean="0"/>
              <a:t>Sexabuse</a:t>
            </a:r>
            <a:r>
              <a:rPr lang="en-US" dirty="0" smtClean="0"/>
              <a:t> 2:00 am Male,35-40 Black, 220lbs,6,7Ft</a:t>
            </a:r>
          </a:p>
          <a:p>
            <a:r>
              <a:rPr lang="en-US" dirty="0" smtClean="0"/>
              <a:t>§</a:t>
            </a:r>
            <a:r>
              <a:rPr lang="en-US" dirty="0" err="1" smtClean="0"/>
              <a:t>Sexabuse</a:t>
            </a:r>
            <a:r>
              <a:rPr lang="en-US" dirty="0" smtClean="0"/>
              <a:t> 2:00 am Male, 35,40 Black, 170lbs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Logiacl</a:t>
            </a:r>
            <a:r>
              <a:rPr lang="en-US" dirty="0" smtClean="0"/>
              <a:t> Oral sex and rape 20-30 </a:t>
            </a:r>
            <a:r>
              <a:rPr lang="en-US" dirty="0" err="1" smtClean="0"/>
              <a:t>mintuses</a:t>
            </a:r>
            <a:endParaRPr lang="en-US" dirty="0" smtClean="0"/>
          </a:p>
          <a:p>
            <a:r>
              <a:rPr lang="en-US" dirty="0" smtClean="0"/>
              <a:t>7:50 am 1&amp;1 Probation Male, 20-25, Indian, 5,9Ft</a:t>
            </a:r>
          </a:p>
          <a:p>
            <a:r>
              <a:rPr lang="en-US" dirty="0" smtClean="0"/>
              <a:t>6:00 am </a:t>
            </a:r>
            <a:r>
              <a:rPr lang="en-US" dirty="0" err="1" smtClean="0"/>
              <a:t>nonPolciContentItem</a:t>
            </a:r>
            <a:r>
              <a:rPr lang="en-US" sz="800" strike="sngStrike" dirty="0" smtClean="0"/>
              <a:t> oriental</a:t>
            </a:r>
          </a:p>
          <a:p>
            <a:endParaRPr lang="en-US" sz="800" strike="sngStrike" dirty="0" smtClean="0"/>
          </a:p>
        </p:txBody>
      </p:sp>
      <p:sp>
        <p:nvSpPr>
          <p:cNvPr id="13" name="Oval 12"/>
          <p:cNvSpPr/>
          <p:nvPr/>
        </p:nvSpPr>
        <p:spPr>
          <a:xfrm>
            <a:off x="2651080" y="2404534"/>
            <a:ext cx="216298" cy="191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09333" y="2585156"/>
            <a:ext cx="203200" cy="225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980266" y="2404534"/>
            <a:ext cx="971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tl</a:t>
            </a:r>
            <a:r>
              <a:rPr lang="en-US" dirty="0" smtClean="0"/>
              <a:t>, </a:t>
            </a:r>
            <a:r>
              <a:rPr lang="en-US" dirty="0" err="1" smtClean="0"/>
              <a:t>ttt</a:t>
            </a:r>
            <a:r>
              <a:rPr lang="en-US" dirty="0" smtClean="0"/>
              <a:t> ( time-to-think ) ATOMICCLOK(41.nonPOlcieAttamentsLogical.nonPoliceSK, </a:t>
            </a:r>
            <a:r>
              <a:rPr lang="en-US" sz="1000" strike="sngStrike" dirty="0" smtClean="0"/>
              <a:t>one word </a:t>
            </a:r>
            <a:r>
              <a:rPr lang="en-US" sz="1000" strike="sngStrike" dirty="0" err="1" smtClean="0"/>
              <a:t>attaments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912533" y="1919111"/>
            <a:ext cx="316089" cy="485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95110" y="1806222"/>
            <a:ext cx="214223" cy="59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158251" y="2035202"/>
            <a:ext cx="492829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508374" y="2728710"/>
            <a:ext cx="21916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PENTAGON(</a:t>
            </a:r>
            <a:r>
              <a:rPr lang="en-US" sz="800" dirty="0" err="1" smtClean="0"/>
              <a:t>deerepark</a:t>
            </a:r>
            <a:r>
              <a:rPr lang="en-US" sz="800" dirty="0" smtClean="0"/>
              <a:t>)</a:t>
            </a:r>
          </a:p>
          <a:p>
            <a:r>
              <a:rPr lang="en-US" sz="800" strike="sngStrike" dirty="0" smtClean="0"/>
              <a:t>(the game, </a:t>
            </a:r>
            <a:r>
              <a:rPr lang="en-US" sz="800" strike="sngStrike" dirty="0" err="1" smtClean="0"/>
              <a:t>standfor</a:t>
            </a:r>
            <a:r>
              <a:rPr lang="en-US" sz="800" strike="sngStrike" dirty="0" smtClean="0"/>
              <a:t> vs </a:t>
            </a:r>
            <a:r>
              <a:rPr lang="en-US" sz="800" strike="sngStrike" dirty="0" err="1" smtClean="0"/>
              <a:t>uc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bercekel</a:t>
            </a:r>
            <a:r>
              <a:rPr lang="en-US" sz="800" strike="sngStrike" dirty="0" smtClean="0"/>
              <a:t>)</a:t>
            </a:r>
          </a:p>
          <a:p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karl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leonard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uc</a:t>
            </a:r>
            <a:r>
              <a:rPr lang="en-US" sz="800" strike="sngStrike" dirty="0" smtClean="0"/>
              <a:t> Berkeley)</a:t>
            </a:r>
          </a:p>
          <a:p>
            <a:r>
              <a:rPr lang="en-US" sz="800" dirty="0" smtClean="0"/>
              <a:t>41 </a:t>
            </a:r>
            <a:r>
              <a:rPr lang="en-US" sz="800" strike="sngStrike" dirty="0" smtClean="0"/>
              <a:t>BERKEL REPULICAN STUDENT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</a:t>
            </a:r>
            <a:r>
              <a:rPr lang="en-US" sz="800" strike="sngStrike" dirty="0" smtClean="0"/>
              <a:t>!WHITE.PREISDNET</a:t>
            </a:r>
          </a:p>
          <a:p>
            <a:r>
              <a:rPr lang="en-US" sz="800" strike="sngStrike" dirty="0" err="1" smtClean="0"/>
              <a:t>nonPOliceCfgLogal</a:t>
            </a:r>
            <a:endParaRPr lang="en-US" sz="800" strike="sngStrike" dirty="0" smtClean="0"/>
          </a:p>
          <a:p>
            <a:r>
              <a:rPr lang="en-US" sz="800" strike="sngStrike" dirty="0" err="1" smtClean="0"/>
              <a:t>TERMANIAOR.JOSPHES.unimog</a:t>
            </a:r>
            <a:r>
              <a:rPr lang="en-US" sz="800" strike="sngStrike" dirty="0" smtClean="0"/>
              <a:t>  university smog</a:t>
            </a:r>
          </a:p>
          <a:p>
            <a:r>
              <a:rPr lang="en-US" sz="800" strike="sngStrike" dirty="0" err="1" smtClean="0"/>
              <a:t>Signauture</a:t>
            </a:r>
            <a:r>
              <a:rPr lang="en-US" sz="800" strike="sngStrike" dirty="0" smtClean="0"/>
              <a:t>[]</a:t>
            </a:r>
          </a:p>
          <a:p>
            <a:r>
              <a:rPr lang="en-US" sz="800" strike="sngStrike" dirty="0" smtClean="0"/>
              <a:t>   apple</a:t>
            </a:r>
          </a:p>
          <a:p>
            <a:r>
              <a:rPr lang="en-US" sz="800" strike="sngStrike" dirty="0"/>
              <a:t>  </a:t>
            </a:r>
            <a:r>
              <a:rPr lang="en-US" sz="800" strike="sngStrike" dirty="0" err="1" smtClean="0"/>
              <a:t>damiler</a:t>
            </a:r>
            <a:endParaRPr lang="en-US" sz="800" strike="sngStrike" dirty="0" smtClean="0"/>
          </a:p>
          <a:p>
            <a:r>
              <a:rPr lang="en-US" sz="800" strike="sngStrike" dirty="0"/>
              <a:t> </a:t>
            </a:r>
            <a:r>
              <a:rPr lang="en-US" sz="800" strike="sngStrike" dirty="0" smtClean="0"/>
              <a:t>- </a:t>
            </a:r>
            <a:r>
              <a:rPr lang="en-US" sz="800" strike="sngStrike" dirty="0" err="1" smtClean="0"/>
              <a:t>ibm</a:t>
            </a:r>
            <a:endParaRPr lang="en-US" sz="800" strike="sngStrike" dirty="0" smtClean="0"/>
          </a:p>
          <a:p>
            <a:r>
              <a:rPr lang="en-US" sz="800" dirty="0"/>
              <a:t> </a:t>
            </a:r>
            <a:r>
              <a:rPr lang="en-US" sz="800" dirty="0" smtClean="0"/>
              <a:t>….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7281333" y="3513540"/>
            <a:ext cx="62862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Fag is not used, as gay or other are used for one word </a:t>
            </a:r>
            <a:r>
              <a:rPr lang="en-US" dirty="0" err="1" smtClean="0"/>
              <a:t>attametnts</a:t>
            </a:r>
            <a:endParaRPr lang="en-US" dirty="0" smtClean="0"/>
          </a:p>
          <a:p>
            <a:r>
              <a:rPr lang="en-US" dirty="0" smtClean="0"/>
              <a:t>Of CIVIL and LABOR CODE </a:t>
            </a:r>
            <a:r>
              <a:rPr lang="en-US" dirty="0" err="1" smtClean="0"/>
              <a:t>violatriosn</a:t>
            </a:r>
            <a:r>
              <a:rPr lang="en-US" dirty="0" smtClean="0"/>
              <a:t> </a:t>
            </a:r>
            <a:r>
              <a:rPr lang="en-US" dirty="0" err="1" smtClean="0"/>
              <a:t>inccel</a:t>
            </a:r>
            <a:r>
              <a:rPr lang="en-US" dirty="0" smtClean="0"/>
              <a:t> FBI:KIDNANPING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specifr</a:t>
            </a:r>
            <a:r>
              <a:rPr lang="en-US" dirty="0" smtClean="0"/>
              <a:t> for CALFORNIA with GERMAN NATIVEE SPEAKER</a:t>
            </a:r>
          </a:p>
          <a:p>
            <a:r>
              <a:rPr lang="en-US" dirty="0" smtClean="0"/>
              <a:t>!422.6 Hate </a:t>
            </a:r>
            <a:r>
              <a:rPr lang="en-US" dirty="0" err="1" smtClean="0"/>
              <a:t>Crime.nonPocelRadius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844" y="4966590"/>
            <a:ext cx="1428750" cy="142875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080000" y="4996091"/>
            <a:ext cx="17949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smtClean="0"/>
              <a:t>Also 87 </a:t>
            </a:r>
            <a:r>
              <a:rPr lang="en-US" strike="sngStrike" dirty="0" err="1" smtClean="0"/>
              <a:t>homcides</a:t>
            </a:r>
            <a:r>
              <a:rPr lang="en-US" strike="sngStrike" dirty="0" smtClean="0"/>
              <a:t> and the </a:t>
            </a:r>
            <a:r>
              <a:rPr lang="en-US" strike="sngStrike" dirty="0" err="1" smtClean="0"/>
              <a:t>assholed</a:t>
            </a:r>
            <a:r>
              <a:rPr lang="en-US" strike="sngStrike" dirty="0" smtClean="0"/>
              <a:t> killed </a:t>
            </a:r>
            <a:r>
              <a:rPr lang="en-US" strike="sngStrike" dirty="0" err="1" smtClean="0"/>
              <a:t>poeop</a:t>
            </a:r>
            <a:r>
              <a:rPr lang="en-US" strike="sngStrike" dirty="0" smtClean="0"/>
              <a:t>, so. And stalking</a:t>
            </a:r>
            <a:endParaRPr lang="en-US" strike="sngStrike" dirty="0"/>
          </a:p>
        </p:txBody>
      </p:sp>
      <p:sp>
        <p:nvSpPr>
          <p:cNvPr id="26" name="TextBox 25"/>
          <p:cNvSpPr txBox="1"/>
          <p:nvPr/>
        </p:nvSpPr>
        <p:spPr>
          <a:xfrm>
            <a:off x="5644561" y="6395340"/>
            <a:ext cx="170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One-word </a:t>
            </a:r>
            <a:r>
              <a:rPr lang="en-US" strike="sngStrike" dirty="0" err="1" smtClean="0"/>
              <a:t>evals</a:t>
            </a:r>
            <a:r>
              <a:rPr lang="en-US" strike="sngStrike" dirty="0" smtClean="0"/>
              <a:t>.</a:t>
            </a:r>
            <a:endParaRPr lang="en-US" strike="sngStrike" dirty="0"/>
          </a:p>
        </p:txBody>
      </p:sp>
      <p:sp>
        <p:nvSpPr>
          <p:cNvPr id="27" name="TextBox 26"/>
          <p:cNvSpPr txBox="1"/>
          <p:nvPr/>
        </p:nvSpPr>
        <p:spPr>
          <a:xfrm>
            <a:off x="7782473" y="6256840"/>
            <a:ext cx="52839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JFK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david</a:t>
            </a:r>
            <a:r>
              <a:rPr lang="en-US" strike="sngStrike" dirty="0" smtClean="0"/>
              <a:t> worth,   governance)</a:t>
            </a:r>
          </a:p>
          <a:p>
            <a:r>
              <a:rPr lang="en-US" dirty="0" smtClean="0"/>
              <a:t>JFK</a:t>
            </a:r>
            <a:r>
              <a:rPr lang="en-US" strike="sngStrike" dirty="0" smtClean="0"/>
              <a:t>( </a:t>
            </a:r>
            <a:r>
              <a:rPr lang="en-US" strike="sngStrike" dirty="0" err="1" smtClean="0"/>
              <a:t>chruch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anslemo</a:t>
            </a:r>
            <a:r>
              <a:rPr lang="en-US" strike="sngStrike" dirty="0" smtClean="0"/>
              <a:t>,  pancakes(</a:t>
            </a:r>
            <a:r>
              <a:rPr lang="en-US" strike="sngStrike" dirty="0" err="1" smtClean="0"/>
              <a:t>piliki’s</a:t>
            </a:r>
            <a:r>
              <a:rPr lang="en-US" strike="sngStrike" dirty="0" smtClean="0"/>
              <a:t> face</a:t>
            </a:r>
            <a:r>
              <a:rPr lang="en-US" dirty="0" smtClean="0"/>
              <a:t>)</a:t>
            </a:r>
          </a:p>
          <a:p>
            <a:r>
              <a:rPr lang="en-US" strike="sngStrike" dirty="0" smtClean="0"/>
              <a:t>… Etc. </a:t>
            </a:r>
            <a:r>
              <a:rPr lang="en-US" strike="sngStrike" dirty="0" err="1" smtClean="0"/>
              <a:t>tim</a:t>
            </a:r>
            <a:r>
              <a:rPr lang="en-US" strike="sngStrike" dirty="0" smtClean="0"/>
              <a:t> cook </a:t>
            </a:r>
            <a:r>
              <a:rPr lang="en-US" dirty="0" err="1" smtClean="0"/>
              <a:t>iWatch</a:t>
            </a:r>
            <a:r>
              <a:rPr lang="en-US" dirty="0" smtClean="0"/>
              <a:t> </a:t>
            </a:r>
            <a:r>
              <a:rPr lang="en-US" dirty="0" err="1" smtClean="0"/>
              <a:t>nonPolciSK.</a:t>
            </a:r>
            <a:r>
              <a:rPr lang="en-US" strike="sngStrike" dirty="0" err="1" smtClean="0"/>
              <a:t>marx</a:t>
            </a:r>
            <a:r>
              <a:rPr lang="en-US" strike="sngStrike" dirty="0" smtClean="0"/>
              <a:t>[]</a:t>
            </a:r>
          </a:p>
          <a:p>
            <a:r>
              <a:rPr lang="en-US" strike="sngStrike" dirty="0" smtClean="0"/>
              <a:t>Easy Button </a:t>
            </a:r>
            <a:r>
              <a:rPr lang="en-US" strike="sngStrike" dirty="0" err="1" smtClean="0"/>
              <a:t>attmetns</a:t>
            </a:r>
            <a:r>
              <a:rPr lang="en-US" strike="sngStrike" dirty="0" smtClean="0"/>
              <a:t> one word </a:t>
            </a:r>
            <a:r>
              <a:rPr lang="en-US" strike="sngStrike" dirty="0" err="1" smtClean="0"/>
              <a:t>facebook</a:t>
            </a:r>
            <a:endParaRPr lang="en-US" strike="sngStrike" dirty="0" smtClean="0"/>
          </a:p>
          <a:p>
            <a:r>
              <a:rPr lang="en-US" strike="sngStrike" dirty="0" smtClean="0"/>
              <a:t>CPVA.PREA.187</a:t>
            </a:r>
            <a:endParaRPr lang="en-US" strike="sngStrike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062" y="4996091"/>
            <a:ext cx="860406" cy="112324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195733" y="4651022"/>
            <a:ext cx="291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Perfoamcne</a:t>
            </a:r>
            <a:r>
              <a:rPr lang="en-US" dirty="0" smtClean="0"/>
              <a:t>	</a:t>
            </a:r>
            <a:r>
              <a:rPr lang="en-US" dirty="0" err="1" smtClean="0"/>
              <a:t>Funtional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7351888" y="4390703"/>
            <a:ext cx="2413001" cy="153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9561435" y="4196266"/>
            <a:ext cx="1549968" cy="1538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71130" y="4279061"/>
            <a:ext cx="4989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strike="sngStrike" dirty="0" smtClean="0"/>
              <a:t>Think-Time (robot)</a:t>
            </a:r>
            <a:endParaRPr lang="en-US" sz="4800" b="1" strike="sngStrike" dirty="0"/>
          </a:p>
        </p:txBody>
      </p:sp>
      <p:sp>
        <p:nvSpPr>
          <p:cNvPr id="35" name="TextBox 34"/>
          <p:cNvSpPr txBox="1"/>
          <p:nvPr/>
        </p:nvSpPr>
        <p:spPr>
          <a:xfrm>
            <a:off x="1524000" y="5110058"/>
            <a:ext cx="1815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ttl</a:t>
            </a:r>
            <a:r>
              <a:rPr lang="en-US" dirty="0" smtClean="0"/>
              <a:t> – time-to-live</a:t>
            </a:r>
          </a:p>
          <a:p>
            <a:r>
              <a:rPr lang="en-US" dirty="0" err="1" smtClean="0"/>
              <a:t>Ttt</a:t>
            </a:r>
            <a:r>
              <a:rPr lang="en-US" dirty="0" smtClean="0"/>
              <a:t>- time-to-think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97" y="5968940"/>
            <a:ext cx="1363487" cy="85279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13311" y="4843404"/>
            <a:ext cx="595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trike="sngStrike" dirty="0" smtClean="0"/>
              <a:t>Phil(</a:t>
            </a:r>
            <a:r>
              <a:rPr lang="en-US" sz="1050" dirty="0" smtClean="0"/>
              <a:t>JFK.MLK):  </a:t>
            </a:r>
            <a:r>
              <a:rPr lang="en-US" strike="sngStrike" dirty="0" smtClean="0"/>
              <a:t>TTL: </a:t>
            </a:r>
            <a:r>
              <a:rPr lang="en-US" strike="sngStrike" dirty="0" err="1" smtClean="0"/>
              <a:t>netrowk</a:t>
            </a:r>
            <a:r>
              <a:rPr lang="en-US" strike="sngStrike" dirty="0" smtClean="0"/>
              <a:t>: </a:t>
            </a:r>
            <a:r>
              <a:rPr lang="en-US" strike="sngStrike" dirty="0" err="1" smtClean="0"/>
              <a:t>Touch.apple.accneter.damiler.ibm.roth</a:t>
            </a:r>
            <a:endParaRPr lang="en-US" strike="sngStrike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444978" y="5756389"/>
            <a:ext cx="2573866" cy="1186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44978" y="1365161"/>
            <a:ext cx="763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6:00pm </a:t>
            </a:r>
            <a:r>
              <a:rPr lang="en-US" strike="sngStrike" dirty="0" smtClean="0"/>
              <a:t>Apple </a:t>
            </a:r>
            <a:r>
              <a:rPr lang="en-US" strike="sngStrike" dirty="0" err="1" smtClean="0"/>
              <a:t>Hight</a:t>
            </a:r>
            <a:r>
              <a:rPr lang="en-US" strike="sngStrike" dirty="0" smtClean="0"/>
              <a:t> Sierra Tim Cook </a:t>
            </a:r>
            <a:r>
              <a:rPr lang="en-US" dirty="0" smtClean="0"/>
              <a:t>CPVA.v1.CHECKPOIN CHALRIE</a:t>
            </a:r>
            <a:r>
              <a:rPr lang="en-US" strike="sngStrike" dirty="0" smtClean="0"/>
              <a:t>( </a:t>
            </a:r>
            <a:r>
              <a:rPr lang="en-US" strike="sngStrike" dirty="0" err="1" smtClean="0"/>
              <a:t>dazzy</a:t>
            </a:r>
            <a:r>
              <a:rPr lang="en-US" strike="sngStrike" dirty="0" smtClean="0"/>
              <a:t> dukes)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20537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99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99912"/>
            <a:ext cx="12192000" cy="2822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82134"/>
            <a:ext cx="12192000" cy="1128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Outside(alone</a:t>
            </a:r>
            <a:endParaRPr lang="en-US" dirty="0"/>
          </a:p>
        </p:txBody>
      </p:sp>
      <p:sp>
        <p:nvSpPr>
          <p:cNvPr id="19" name="AutoShape 2" descr="data:image/png;base64,iVBORw0KGgoAAAANSUhEUgAAACAAAAAgCAYAAABzenr0AAAAoElEQVR4Ae3OAQaCQRCG4e8MiwIg3WRmoaCbBCigwxTqCP2gThQLZiXThy6wA/0YPACvF2238iDrm7UeH9DTBCOPmMVADuRADuRADuSABXRqHBAOCEONOtko+HahAZXEdVn2T5TDBKFKOgq4vTWgkuDqxScUv0Ooko4CLi8L6NRw/ggHhKFGnWwUGPIg44ByQH8xj8iBHMiBHMiBHPj7wBeg9IclbvHafQAAAABJRU5ErkJggg=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206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95022" y="1095022"/>
            <a:ext cx="11289" cy="5762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02212" y="160333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9:24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53425" y="1603331"/>
            <a:ext cx="1699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TTT(think-time)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Open Sans"/>
              </a:rPr>
              <a:t>U.S. Embassy Brasilia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46115" y="2718148"/>
            <a:ext cx="545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Watching </a:t>
            </a:r>
            <a:r>
              <a:rPr lang="en-US" strike="sngStrike" dirty="0" err="1" smtClean="0"/>
              <a:t>homells</a:t>
            </a:r>
            <a:r>
              <a:rPr lang="en-US" strike="sngStrike" dirty="0" smtClean="0"/>
              <a:t> guy on radio. </a:t>
            </a:r>
            <a:r>
              <a:rPr lang="en-US" strike="sngStrike" dirty="0" err="1" smtClean="0"/>
              <a:t>Makein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Bigging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decions</a:t>
            </a:r>
            <a:r>
              <a:rPr lang="en-US" strike="sngStrike" dirty="0" smtClean="0"/>
              <a:t>.</a:t>
            </a:r>
            <a:endParaRPr lang="en-US" strike="sngStrike" dirty="0"/>
          </a:p>
        </p:txBody>
      </p:sp>
      <p:sp>
        <p:nvSpPr>
          <p:cNvPr id="16" name="Rectangle 15"/>
          <p:cNvSpPr/>
          <p:nvPr/>
        </p:nvSpPr>
        <p:spPr>
          <a:xfrm>
            <a:off x="5268048" y="3244334"/>
            <a:ext cx="1655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Chabot College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252580" y="3648299"/>
            <a:ext cx="1917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Santa Cruz </a:t>
            </a:r>
            <a:r>
              <a:rPr lang="en-US" strike="sngStrike" dirty="0" smtClean="0"/>
              <a:t>College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503" y="3357774"/>
            <a:ext cx="2565676" cy="59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0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99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99912"/>
            <a:ext cx="12192000" cy="2822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82134"/>
            <a:ext cx="12192000" cy="1128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Outside(alone</a:t>
            </a:r>
            <a:endParaRPr lang="en-US" dirty="0"/>
          </a:p>
        </p:txBody>
      </p:sp>
      <p:sp>
        <p:nvSpPr>
          <p:cNvPr id="19" name="AutoShape 2" descr="data:image/png;base64,iVBORw0KGgoAAAANSUhEUgAAACAAAAAgCAYAAABzenr0AAAAoElEQVR4Ae3OAQaCQRCG4e8MiwIg3WRmoaCbBCigwxTqCP2gThQLZiXThy6wA/0YPACvF2238iDrm7UeH9DTBCOPmMVADuRADuRADuSABXRqHBAOCEONOtko+HahAZXEdVn2T5TDBKFKOgq4vTWgkuDqxScUv0Ooko4CLi8L6NRw/ggHhKFGnWwUGPIg44ByQH8xj8iBHMiBHMiBHPj7wBeg9IclbvHafQAAAABJRU5ErkJggg=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206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95022" y="1095022"/>
            <a:ext cx="11289" cy="5762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55324" y="1519707"/>
            <a:ext cx="809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Clones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63662" y="2562896"/>
            <a:ext cx="83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tootsie</a:t>
            </a:r>
            <a:endParaRPr lang="en-US" strike="sngStrike" dirty="0"/>
          </a:p>
        </p:txBody>
      </p:sp>
      <p:sp>
        <p:nvSpPr>
          <p:cNvPr id="7" name="TextBox 6"/>
          <p:cNvSpPr txBox="1"/>
          <p:nvPr/>
        </p:nvSpPr>
        <p:spPr>
          <a:xfrm>
            <a:off x="5510519" y="2562896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Gary</a:t>
            </a:r>
            <a:r>
              <a:rPr lang="en-US" dirty="0" smtClean="0"/>
              <a:t>	</a:t>
            </a:r>
            <a:r>
              <a:rPr lang="en-US" strike="sngStrike" dirty="0" err="1" smtClean="0"/>
              <a:t>linder</a:t>
            </a:r>
            <a:endParaRPr lang="en-US" strike="sngStrike" dirty="0"/>
          </a:p>
        </p:txBody>
      </p:sp>
      <p:cxnSp>
        <p:nvCxnSpPr>
          <p:cNvPr id="10" name="Straight Connector 9"/>
          <p:cNvCxnSpPr>
            <a:stCxn id="2" idx="1"/>
          </p:cNvCxnSpPr>
          <p:nvPr/>
        </p:nvCxnSpPr>
        <p:spPr>
          <a:xfrm flipV="1">
            <a:off x="3155324" y="1339403"/>
            <a:ext cx="708338" cy="64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be 11"/>
          <p:cNvSpPr/>
          <p:nvPr/>
        </p:nvSpPr>
        <p:spPr>
          <a:xfrm>
            <a:off x="1738648" y="1339403"/>
            <a:ext cx="1416676" cy="14081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Apple</a:t>
            </a:r>
          </a:p>
          <a:p>
            <a:pPr algn="ctr"/>
            <a:r>
              <a:rPr lang="en-US" dirty="0" smtClean="0"/>
              <a:t>docs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55346" y="1660387"/>
            <a:ext cx="510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HOMCI:JEUSSE:HOMCEI:PETER </a:t>
            </a:r>
            <a:r>
              <a:rPr lang="en-US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fuck, wife </a:t>
            </a:r>
            <a:r>
              <a:rPr lang="en-US" strike="sngStrik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fucsk</a:t>
            </a:r>
            <a:r>
              <a:rPr lang="en-US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chart</a:t>
            </a:r>
            <a:endParaRPr lang="en-US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 Single Corner Rectangle 17"/>
          <p:cNvSpPr/>
          <p:nvPr/>
        </p:nvSpPr>
        <p:spPr>
          <a:xfrm>
            <a:off x="9633396" y="2016060"/>
            <a:ext cx="2026873" cy="519414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22" name="Round Single Corner Rectangle 21"/>
          <p:cNvSpPr/>
          <p:nvPr/>
        </p:nvSpPr>
        <p:spPr>
          <a:xfrm>
            <a:off x="9633395" y="2595084"/>
            <a:ext cx="2026873" cy="519414"/>
          </a:xfrm>
          <a:prstGeom prst="round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10637" y="1339403"/>
            <a:ext cx="200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nonPoliceTRXLogial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80216" y="2318301"/>
            <a:ext cx="132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 smtClean="0"/>
              <a:t>PERSISTANT</a:t>
            </a:r>
            <a:endParaRPr lang="en-US" b="1" strike="sngStrike" dirty="0"/>
          </a:p>
        </p:txBody>
      </p:sp>
      <p:sp>
        <p:nvSpPr>
          <p:cNvPr id="26" name="TextBox 25"/>
          <p:cNvSpPr txBox="1"/>
          <p:nvPr/>
        </p:nvSpPr>
        <p:spPr>
          <a:xfrm>
            <a:off x="3480216" y="4170712"/>
            <a:ext cx="132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 smtClean="0"/>
              <a:t>PERSISTANT</a:t>
            </a:r>
            <a:endParaRPr lang="en-US" b="1" strike="sngStrike" dirty="0"/>
          </a:p>
        </p:txBody>
      </p:sp>
    </p:spTree>
    <p:extLst>
      <p:ext uri="{BB962C8B-B14F-4D97-AF65-F5344CB8AC3E}">
        <p14:creationId xmlns:p14="http://schemas.microsoft.com/office/powerpoint/2010/main" val="362692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99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99912"/>
            <a:ext cx="12192000" cy="2822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82134"/>
            <a:ext cx="12192000" cy="1128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Outside(alone</a:t>
            </a:r>
            <a:endParaRPr lang="en-US" dirty="0"/>
          </a:p>
        </p:txBody>
      </p:sp>
      <p:sp>
        <p:nvSpPr>
          <p:cNvPr id="19" name="AutoShape 2" descr="data:image/png;base64,iVBORw0KGgoAAAANSUhEUgAAACAAAAAgCAYAAABzenr0AAAAoElEQVR4Ae3OAQaCQRCG4e8MiwIg3WRmoaCbBCigwxTqCP2gThQLZiXThy6wA/0YPACvF2238iDrm7UeH9DTBCOPmMVADuRADuRADuSABXRqHBAOCEONOtko+HahAZXEdVn2T5TDBKFKOgq4vTWgkuDqxScUv0Ooko4CLi8L6NRw/ggHhKFGnWwUGPIg44ByQH8xj8iBHMiBHMiBHPj7wBeg9IclbvHafQAAAABJRU5ErkJggg=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206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95022" y="1095022"/>
            <a:ext cx="11289" cy="5762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30321" y="1558344"/>
            <a:ext cx="1588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2028</a:t>
            </a:r>
            <a:endParaRPr lang="en-US" sz="5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101" y="1838324"/>
            <a:ext cx="2619375" cy="1743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1392" y="3581399"/>
            <a:ext cx="58551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en-US" sz="4800" dirty="0" smtClean="0"/>
              <a:t>Install WebSphere</a:t>
            </a:r>
          </a:p>
          <a:p>
            <a:pPr marL="685800" indent="-685800">
              <a:buFontTx/>
              <a:buChar char="-"/>
            </a:pPr>
            <a:r>
              <a:rPr lang="en-US" sz="4800" dirty="0" smtClean="0"/>
              <a:t>Deploy Web Service</a:t>
            </a:r>
          </a:p>
          <a:p>
            <a:pPr marL="685800" indent="-685800">
              <a:buFontTx/>
              <a:buChar char="-"/>
            </a:pPr>
            <a:endParaRPr lang="en-US" sz="48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090930" y="3799268"/>
            <a:ext cx="7379594" cy="746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043966" y="3976511"/>
            <a:ext cx="7250806" cy="161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0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99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99912"/>
            <a:ext cx="12192000" cy="2822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82134"/>
            <a:ext cx="12192000" cy="1128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Outside(alone</a:t>
            </a:r>
            <a:endParaRPr lang="en-US" dirty="0"/>
          </a:p>
        </p:txBody>
      </p:sp>
      <p:sp>
        <p:nvSpPr>
          <p:cNvPr id="19" name="AutoShape 2" descr="data:image/png;base64,iVBORw0KGgoAAAANSUhEUgAAACAAAAAgCAYAAABzenr0AAAAoElEQVR4Ae3OAQaCQRCG4e8MiwIg3WRmoaCbBCigwxTqCP2gThQLZiXThy6wA/0YPACvF2238iDrm7UeH9DTBCOPmMVADuRADuRADuSABXRqHBAOCEONOtko+HahAZXEdVn2T5TDBKFKOgq4vTWgkuDqxScUv0Ooko4CLi8L6NRw/ggHhKFGnWwUGPIg44ByQH8xj8iBHMiBHMiBHPj7wBeg9IclbvHafQAAAABJRU5ErkJggg=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206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95022" y="1095022"/>
            <a:ext cx="11289" cy="5762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847" y="1712890"/>
            <a:ext cx="1197474" cy="16032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847" y="3578180"/>
            <a:ext cx="1197474" cy="160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9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99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99912"/>
            <a:ext cx="12192000" cy="2822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82134"/>
            <a:ext cx="12192000" cy="1128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Outside(alone</a:t>
            </a:r>
            <a:endParaRPr lang="en-US" dirty="0"/>
          </a:p>
        </p:txBody>
      </p:sp>
      <p:sp>
        <p:nvSpPr>
          <p:cNvPr id="19" name="AutoShape 2" descr="data:image/png;base64,iVBORw0KGgoAAAANSUhEUgAAACAAAAAgCAYAAABzenr0AAAAoElEQVR4Ae3OAQaCQRCG4e8MiwIg3WRmoaCbBCigwxTqCP2gThQLZiXThy6wA/0YPACvF2238iDrm7UeH9DTBCOPmMVADuRADuRADuSABXRqHBAOCEONOtko+HahAZXEdVn2T5TDBKFKOgq4vTWgkuDqxScUv0Ooko4CLi8L6NRw/ggHhKFGnWwUGPIg44ByQH8xj8iBHMiBHMiBHPj7wBeg9IclbvHafQAAAABJRU5ErkJggg=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206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95022" y="1095022"/>
            <a:ext cx="11289" cy="5762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653" y="3141371"/>
            <a:ext cx="720278" cy="7202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31831" y="2228045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25025" y="2936383"/>
            <a:ext cx="191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!WHITE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099256" y="2421228"/>
            <a:ext cx="2601533" cy="155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88653" y="4301544"/>
            <a:ext cx="47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37149" y="4670876"/>
            <a:ext cx="85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!BLACK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987" y="4699715"/>
            <a:ext cx="841826" cy="841826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1765133" y="4261036"/>
            <a:ext cx="2601533" cy="15583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77787" y="2206946"/>
            <a:ext cx="267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PENTONGON.LARRY.</a:t>
            </a:r>
            <a:r>
              <a:rPr lang="en-US" strike="sngStrike" dirty="0" err="1" smtClean="0"/>
              <a:t>jimmy</a:t>
            </a:r>
            <a:endParaRPr lang="en-US" strike="sngStrike" dirty="0"/>
          </a:p>
        </p:txBody>
      </p:sp>
      <p:sp>
        <p:nvSpPr>
          <p:cNvPr id="16" name="TextBox 15"/>
          <p:cNvSpPr txBox="1"/>
          <p:nvPr/>
        </p:nvSpPr>
        <p:spPr>
          <a:xfrm>
            <a:off x="5743977" y="2768958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Ibm-dns</a:t>
            </a:r>
            <a:r>
              <a:rPr lang="en-US" dirty="0" smtClean="0"/>
              <a:t>: 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43977" y="3144729"/>
            <a:ext cx="486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 WAR </a:t>
            </a:r>
            <a:r>
              <a:rPr lang="en-US" strike="sngStrike" dirty="0" smtClean="0"/>
              <a:t>Midi file: </a:t>
            </a:r>
            <a:r>
              <a:rPr lang="en-US" strike="sngStrike" dirty="0" err="1" smtClean="0"/>
              <a:t>jimm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hendix</a:t>
            </a:r>
            <a:r>
              <a:rPr lang="en-US" strike="sngStrike" dirty="0" smtClean="0"/>
              <a:t> America anthem</a:t>
            </a:r>
          </a:p>
          <a:p>
            <a:r>
              <a:rPr lang="en-US" dirty="0" smtClean="0"/>
              <a:t>IPX ATOMBMO</a:t>
            </a:r>
            <a:r>
              <a:rPr lang="en-US" strike="sngStrike" dirty="0" smtClean="0"/>
              <a:t>(c5, </a:t>
            </a:r>
            <a:r>
              <a:rPr lang="en-US" strike="sngStrike" dirty="0" err="1" smtClean="0"/>
              <a:t>ibm-dns</a:t>
            </a:r>
            <a:r>
              <a:rPr lang="en-US" strike="sngStrike" dirty="0" smtClean="0"/>
              <a:t>: shakerpizza.com)</a:t>
            </a:r>
            <a:endParaRPr lang="en-US" strike="sngStrike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315" y="3981632"/>
            <a:ext cx="888441" cy="55880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331638" y="3650138"/>
            <a:ext cx="169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Welcome </a:t>
            </a:r>
            <a:r>
              <a:rPr lang="en-US" strike="sngStrike" dirty="0" err="1" smtClean="0"/>
              <a:t>Sufers</a:t>
            </a:r>
            <a:endParaRPr lang="en-US" strike="sngStrike" dirty="0"/>
          </a:p>
        </p:txBody>
      </p:sp>
      <p:sp>
        <p:nvSpPr>
          <p:cNvPr id="23" name="Round Single Corner Rectangle 22"/>
          <p:cNvSpPr/>
          <p:nvPr/>
        </p:nvSpPr>
        <p:spPr>
          <a:xfrm>
            <a:off x="6331638" y="3729584"/>
            <a:ext cx="1845024" cy="873377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933150" y="2517746"/>
            <a:ext cx="2601533" cy="15583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96694" y="6642556"/>
            <a:ext cx="14702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Statu</a:t>
            </a:r>
            <a:r>
              <a:rPr lang="en-US" sz="800" strike="sngStrike" dirty="0" smtClean="0"/>
              <a:t>: </a:t>
            </a:r>
            <a:r>
              <a:rPr lang="en-US" sz="800" strike="sngStrike" dirty="0" err="1" smtClean="0"/>
              <a:t>riduclou</a:t>
            </a:r>
            <a:r>
              <a:rPr lang="en-US" sz="800" strike="sngStrike" dirty="0" smtClean="0"/>
              <a:t>: !white or black</a:t>
            </a:r>
            <a:endParaRPr lang="en-US" sz="800" strike="sngStrike" dirty="0"/>
          </a:p>
        </p:txBody>
      </p:sp>
    </p:spTree>
    <p:extLst>
      <p:ext uri="{BB962C8B-B14F-4D97-AF65-F5344CB8AC3E}">
        <p14:creationId xmlns:p14="http://schemas.microsoft.com/office/powerpoint/2010/main" val="20438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99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99912"/>
            <a:ext cx="12192000" cy="2822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82134"/>
            <a:ext cx="12192000" cy="1128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Outside(alone</a:t>
            </a:r>
            <a:endParaRPr lang="en-US" dirty="0"/>
          </a:p>
        </p:txBody>
      </p:sp>
      <p:sp>
        <p:nvSpPr>
          <p:cNvPr id="19" name="AutoShape 2" descr="data:image/png;base64,iVBORw0KGgoAAAANSUhEUgAAACAAAAAgCAYAAABzenr0AAAAoElEQVR4Ae3OAQaCQRCG4e8MiwIg3WRmoaCbBCigwxTqCP2gThQLZiXThy6wA/0YPACvF2238iDrm7UeH9DTBCOPmMVADuRADuRADuSABXRqHBAOCEONOtko+HahAZXEdVn2T5TDBKFKOgq4vTWgkuDqxScUv0Ooko4CLi8L6NRw/ggHhKFGnWwUGPIg44ByQH8xj8iBHMiBHMiBHPj7wBeg9IclbvHafQAAAABJRU5ErkJggg=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206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95022" y="1095022"/>
            <a:ext cx="11289" cy="5762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00777" y="2009104"/>
            <a:ext cx="2434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Malpratice</a:t>
            </a:r>
            <a:r>
              <a:rPr lang="en-US" dirty="0" smtClean="0"/>
              <a:t> (</a:t>
            </a:r>
            <a:r>
              <a:rPr lang="en-US" dirty="0" err="1" smtClean="0"/>
              <a:t>infomratics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</a:t>
            </a:r>
            <a:r>
              <a:rPr lang="en-US" strike="sngStrike" dirty="0" smtClean="0"/>
              <a:t>Google  </a:t>
            </a:r>
            <a:r>
              <a:rPr lang="en-US" strike="sngStrike" dirty="0" err="1" smtClean="0"/>
              <a:t>Dr</a:t>
            </a:r>
            <a:r>
              <a:rPr lang="en-US" strike="sngStrike" dirty="0" smtClean="0"/>
              <a:t> Jan </a:t>
            </a:r>
            <a:endParaRPr lang="en-US" strike="sngStrike" dirty="0"/>
          </a:p>
        </p:txBody>
      </p:sp>
      <p:sp>
        <p:nvSpPr>
          <p:cNvPr id="7" name="TextBox 6"/>
          <p:cNvSpPr txBox="1"/>
          <p:nvPr/>
        </p:nvSpPr>
        <p:spPr>
          <a:xfrm>
            <a:off x="5267459" y="2356834"/>
            <a:ext cx="336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C++; L3 V8 </a:t>
            </a:r>
            <a:r>
              <a:rPr lang="en-US" strike="sngStrike" dirty="0" err="1" smtClean="0"/>
              <a:t>gogle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javascript</a:t>
            </a:r>
            <a:r>
              <a:rPr lang="en-US" strike="sngStrike" dirty="0" smtClean="0"/>
              <a:t> engine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7762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99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99912"/>
            <a:ext cx="12192000" cy="2822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82134"/>
            <a:ext cx="12192000" cy="1128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Outside(alone</a:t>
            </a:r>
            <a:endParaRPr lang="en-US" dirty="0"/>
          </a:p>
        </p:txBody>
      </p:sp>
      <p:sp>
        <p:nvSpPr>
          <p:cNvPr id="19" name="AutoShape 2" descr="data:image/png;base64,iVBORw0KGgoAAAANSUhEUgAAACAAAAAgCAYAAABzenr0AAAAoElEQVR4Ae3OAQaCQRCG4e8MiwIg3WRmoaCbBCigwxTqCP2gThQLZiXThy6wA/0YPACvF2238iDrm7UeH9DTBCOPmMVADuRADuRADuSABXRqHBAOCEONOtko+HahAZXEdVn2T5TDBKFKOgq4vTWgkuDqxScUv0Ooko4CLi8L6NRw/ggHhKFGnWwUGPIg44ByQH8xj8iBHMiBHMiBHPj7wBeg9IclbvHafQAAAABJRU5ErkJggg=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206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95022" y="1095022"/>
            <a:ext cx="11289" cy="5762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01333" y="1777285"/>
            <a:ext cx="2728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1</a:t>
            </a:r>
            <a:r>
              <a:rPr lang="en-US" sz="5400" baseline="30000" dirty="0" smtClean="0"/>
              <a:t>st</a:t>
            </a:r>
            <a:r>
              <a:rPr lang="en-US" sz="5400" dirty="0" smtClean="0"/>
              <a:t> Grade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8285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99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99912"/>
            <a:ext cx="12192000" cy="2822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82134"/>
            <a:ext cx="12192000" cy="1128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Outside(alone</a:t>
            </a:r>
            <a:endParaRPr lang="en-US" dirty="0"/>
          </a:p>
        </p:txBody>
      </p:sp>
      <p:sp>
        <p:nvSpPr>
          <p:cNvPr id="19" name="AutoShape 2" descr="data:image/png;base64,iVBORw0KGgoAAAANSUhEUgAAACAAAAAgCAYAAABzenr0AAAAoElEQVR4Ae3OAQaCQRCG4e8MiwIg3WRmoaCbBCigwxTqCP2gThQLZiXThy6wA/0YPACvF2238iDrm7UeH9DTBCOPmMVADuRADuRADuSABXRqHBAOCEONOtko+HahAZXEdVn2T5TDBKFKOgq4vTWgkuDqxScUv0Ooko4CLi8L6NRw/ggHhKFGnWwUGPIg44ByQH8xj8iBHMiBHMiBHPj7wBeg9IclbvHafQAAAABJRU5ErkJggg=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206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95022" y="1095022"/>
            <a:ext cx="11289" cy="5762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308" y="2295525"/>
            <a:ext cx="527362" cy="527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362" y="2295525"/>
            <a:ext cx="527362" cy="5273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566" y="1915811"/>
            <a:ext cx="400050" cy="53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03326" y="1531082"/>
            <a:ext cx="46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Gov.SCHWAE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unimog</a:t>
            </a:r>
            <a:r>
              <a:rPr lang="en-US" strike="sngStrike" dirty="0" smtClean="0"/>
              <a:t>).</a:t>
            </a:r>
            <a:r>
              <a:rPr lang="en-US" dirty="0" smtClean="0"/>
              <a:t>ATOMCLOCK(</a:t>
            </a:r>
            <a:r>
              <a:rPr lang="en-US" dirty="0" err="1" smtClean="0"/>
              <a:t>QUEEN,tim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678806" y="1712890"/>
            <a:ext cx="1932502" cy="1210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11308" y="1801925"/>
            <a:ext cx="2515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2009 </a:t>
            </a:r>
            <a:r>
              <a:rPr lang="en-US" strike="sngStrike" dirty="0" smtClean="0"/>
              <a:t>all summer long</a:t>
            </a:r>
          </a:p>
          <a:p>
            <a:r>
              <a:rPr lang="en-US" strike="sngStrike" dirty="0" smtClean="0"/>
              <a:t>IPX CPVA </a:t>
            </a:r>
            <a:r>
              <a:rPr lang="en-US" strike="sngStrike" dirty="0" err="1" smtClean="0"/>
              <a:t>cabe</a:t>
            </a:r>
            <a:r>
              <a:rPr lang="en-US" strike="sngStrike" dirty="0" smtClean="0"/>
              <a:t> the birds, </a:t>
            </a:r>
            <a:endParaRPr lang="en-US" strike="sngStrik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816" y="2347908"/>
            <a:ext cx="316653" cy="474979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365938" y="2295525"/>
            <a:ext cx="2163651" cy="5273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026535" y="3245476"/>
            <a:ext cx="7315200" cy="90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65938" y="4159876"/>
            <a:ext cx="377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IMPRT PAYMENTS </a:t>
            </a:r>
            <a:r>
              <a:rPr lang="en-US" strike="sngStrike" dirty="0" smtClean="0"/>
              <a:t>n. </a:t>
            </a:r>
            <a:r>
              <a:rPr lang="en-US" strike="sngStrike" dirty="0" err="1" smtClean="0"/>
              <a:t>irlenad</a:t>
            </a:r>
            <a:r>
              <a:rPr lang="en-US" strike="sngStrike" dirty="0" smtClean="0"/>
              <a:t> cloud </a:t>
            </a:r>
            <a:r>
              <a:rPr lang="en-US" strike="sngStrike" smtClean="0"/>
              <a:t>aws</a:t>
            </a:r>
            <a:endParaRPr lang="en-US" strike="sngStrike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26535" y="4893972"/>
            <a:ext cx="6465195" cy="180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02979" y="5524718"/>
            <a:ext cx="391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 41.CPA </a:t>
            </a:r>
            <a:r>
              <a:rPr lang="en-US" strike="sngStrike" dirty="0" err="1" smtClean="0"/>
              <a:t>animoto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betowvn</a:t>
            </a:r>
            <a:r>
              <a:rPr lang="en-US" strike="sngStrike" dirty="0" smtClean="0"/>
              <a:t>, </a:t>
            </a:r>
            <a:r>
              <a:rPr lang="en-US" strike="sngStrike" dirty="0" err="1" smtClean="0"/>
              <a:t>amadus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8315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99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99912"/>
            <a:ext cx="12192000" cy="2822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82134"/>
            <a:ext cx="12192000" cy="1128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Outside(alone-pavement)john </a:t>
            </a:r>
            <a:r>
              <a:rPr lang="en-US" sz="800" strike="sngStrike" dirty="0" err="1" smtClean="0"/>
              <a:t>steve</a:t>
            </a:r>
            <a:r>
              <a:rPr lang="en-US" sz="800" strike="sngStrike" dirty="0" smtClean="0"/>
              <a:t> mouse</a:t>
            </a:r>
            <a:endParaRPr lang="en-US" strike="sngStrike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095022" y="1095022"/>
            <a:ext cx="11289" cy="5762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588" y="3244334"/>
            <a:ext cx="150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	</a:t>
            </a:r>
            <a:r>
              <a:rPr lang="en-US" strike="sngStrike" dirty="0"/>
              <a:t>fag,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484" y="1095022"/>
            <a:ext cx="1743075" cy="2619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60711" y="1998133"/>
            <a:ext cx="1913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Ttt</a:t>
            </a:r>
            <a:r>
              <a:rPr lang="en-US" dirty="0" smtClean="0"/>
              <a:t> – Time to think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012" y="1670755"/>
            <a:ext cx="4746913" cy="29689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926" y="994155"/>
            <a:ext cx="105573" cy="138968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6807200" y="944033"/>
            <a:ext cx="445812" cy="320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860800" y="3086100"/>
            <a:ext cx="1727200" cy="1553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860800" y="4639733"/>
            <a:ext cx="1727200" cy="1553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83456" y="4694349"/>
            <a:ext cx="219778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1987 </a:t>
            </a:r>
            <a:r>
              <a:rPr lang="en-US" strike="sngStrike" dirty="0" smtClean="0"/>
              <a:t>Rad 3-Letter fag</a:t>
            </a:r>
          </a:p>
          <a:p>
            <a:r>
              <a:rPr lang="en-US" sz="900" strike="sngStrike" dirty="0" smtClean="0"/>
              <a:t>0.1 homo</a:t>
            </a:r>
          </a:p>
          <a:p>
            <a:r>
              <a:rPr lang="en-US" dirty="0" smtClean="0"/>
              <a:t>LGBT+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632200" y="2946400"/>
            <a:ext cx="2108200" cy="184573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701362" y="4532868"/>
            <a:ext cx="2108200" cy="184573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690826" y="2402599"/>
            <a:ext cx="1333500" cy="313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661426" y="2759916"/>
            <a:ext cx="1333500" cy="5237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193771" y="3684600"/>
            <a:ext cx="2365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Californian</a:t>
            </a:r>
          </a:p>
          <a:p>
            <a:r>
              <a:rPr lang="en-US" dirty="0" smtClean="0"/>
              <a:t>Native Spanish Speaker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559547" y="1264356"/>
            <a:ext cx="1399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LABOR CODE</a:t>
            </a:r>
          </a:p>
          <a:p>
            <a:r>
              <a:rPr lang="en-US" dirty="0" smtClean="0"/>
              <a:t>CIVIL CODE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573605" y="1776954"/>
            <a:ext cx="342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FBI:KIDNAPPING: 2 People Missing</a:t>
            </a:r>
            <a:endParaRPr lang="en-US" dirty="0"/>
          </a:p>
        </p:txBody>
      </p:sp>
      <p:cxnSp>
        <p:nvCxnSpPr>
          <p:cNvPr id="46" name="Straight Arrow Connector 45"/>
          <p:cNvCxnSpPr>
            <a:endCxn id="39" idx="1"/>
          </p:cNvCxnSpPr>
          <p:nvPr/>
        </p:nvCxnSpPr>
        <p:spPr>
          <a:xfrm>
            <a:off x="3559547" y="1670755"/>
            <a:ext cx="381392" cy="154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360218" y="1450033"/>
            <a:ext cx="455649" cy="185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93771" y="6441248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Prof.</a:t>
            </a:r>
            <a:r>
              <a:rPr lang="en-US" sz="800" strike="sngStrike" dirty="0" err="1" smtClean="0"/>
              <a:t>marx</a:t>
            </a:r>
            <a:endParaRPr lang="en-US" sz="800" strike="sngStrike" dirty="0"/>
          </a:p>
        </p:txBody>
      </p:sp>
      <p:cxnSp>
        <p:nvCxnSpPr>
          <p:cNvPr id="51" name="Straight Connector 50"/>
          <p:cNvCxnSpPr>
            <a:endCxn id="49" idx="2"/>
          </p:cNvCxnSpPr>
          <p:nvPr/>
        </p:nvCxnSpPr>
        <p:spPr>
          <a:xfrm>
            <a:off x="1239484" y="6441248"/>
            <a:ext cx="367317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798383" y="2077154"/>
            <a:ext cx="75216" cy="2303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606801" y="4532868"/>
            <a:ext cx="1593599" cy="281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606801" y="4882939"/>
            <a:ext cx="1593599" cy="13789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5" idx="0"/>
            <a:endCxn id="55" idx="2"/>
          </p:cNvCxnSpPr>
          <p:nvPr/>
        </p:nvCxnSpPr>
        <p:spPr>
          <a:xfrm>
            <a:off x="2403601" y="4882939"/>
            <a:ext cx="0" cy="1378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99751" y="4882939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trike="sngStrike" dirty="0" smtClean="0"/>
              <a:t>Governance</a:t>
            </a:r>
          </a:p>
          <a:p>
            <a:r>
              <a:rPr lang="en-US" sz="1000" strike="sngStrike" dirty="0" err="1" smtClean="0"/>
              <a:t>Pankaces</a:t>
            </a:r>
            <a:endParaRPr lang="en-US" sz="1000" strike="sngStrike" dirty="0" smtClean="0"/>
          </a:p>
          <a:p>
            <a:r>
              <a:rPr lang="en-US" sz="1000" dirty="0" err="1" smtClean="0"/>
              <a:t>Telsa</a:t>
            </a:r>
            <a:r>
              <a:rPr lang="en-US" sz="1000" dirty="0" smtClean="0"/>
              <a:t> </a:t>
            </a:r>
            <a:r>
              <a:rPr lang="en-US" sz="1000" dirty="0" err="1" smtClean="0"/>
              <a:t>nonPOlireRT</a:t>
            </a:r>
            <a:endParaRPr lang="en-US" sz="1000" dirty="0" smtClean="0"/>
          </a:p>
          <a:p>
            <a:r>
              <a:rPr lang="en-US" sz="1000" dirty="0" smtClean="0"/>
              <a:t>Apple </a:t>
            </a:r>
            <a:r>
              <a:rPr lang="en-US" sz="1000" dirty="0" err="1" smtClean="0"/>
              <a:t>nonPociirRT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2329394" y="3623100"/>
            <a:ext cx="1212150" cy="196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18247665">
            <a:off x="2320099" y="4422271"/>
            <a:ext cx="133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AVALABILTIY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606801" y="551745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North Korea</a:t>
            </a:r>
          </a:p>
          <a:p>
            <a:r>
              <a:rPr lang="en-US" sz="800" strike="sngStrike" dirty="0" smtClean="0"/>
              <a:t>html</a:t>
            </a:r>
          </a:p>
          <a:p>
            <a:r>
              <a:rPr lang="en-US" sz="800" strike="sngStrike" dirty="0" err="1" smtClean="0"/>
              <a:t>linux</a:t>
            </a:r>
            <a:endParaRPr lang="en-US" sz="800" strike="sngStrike" dirty="0" smtClean="0"/>
          </a:p>
        </p:txBody>
      </p:sp>
      <p:sp>
        <p:nvSpPr>
          <p:cNvPr id="63" name="Oval 62"/>
          <p:cNvSpPr/>
          <p:nvPr/>
        </p:nvSpPr>
        <p:spPr>
          <a:xfrm>
            <a:off x="3360218" y="2767338"/>
            <a:ext cx="2532582" cy="2177196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467100" y="3429000"/>
            <a:ext cx="234262" cy="18466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946287" y="309880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</a:t>
            </a:r>
            <a:endParaRPr lang="en-US"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5518" y="5059310"/>
            <a:ext cx="1277385" cy="1566604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7253012" y="5276049"/>
            <a:ext cx="3568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respone</a:t>
            </a:r>
            <a:r>
              <a:rPr lang="en-US" dirty="0" smtClean="0"/>
              <a:t> </a:t>
            </a:r>
            <a:r>
              <a:rPr lang="en-US" dirty="0" err="1" smtClean="0"/>
              <a:t>teim</a:t>
            </a:r>
            <a:r>
              <a:rPr lang="en-US" dirty="0" smtClean="0"/>
              <a:t> </a:t>
            </a:r>
            <a:r>
              <a:rPr lang="en-US" dirty="0" err="1" smtClean="0"/>
              <a:t>montiing</a:t>
            </a:r>
            <a:r>
              <a:rPr lang="en-US" dirty="0" smtClean="0"/>
              <a:t> for one-word[]</a:t>
            </a:r>
          </a:p>
          <a:p>
            <a:r>
              <a:rPr lang="en-US" dirty="0" smtClean="0"/>
              <a:t>With test variable TTT(think-time) w/w </a:t>
            </a:r>
            <a:r>
              <a:rPr lang="en-US" strike="sngStrike" dirty="0" err="1" smtClean="0"/>
              <a:t>grapha.FBI.investoin</a:t>
            </a:r>
            <a:r>
              <a:rPr lang="en-US" strike="sngStrike" dirty="0" smtClean="0"/>
              <a:t>(doors)</a:t>
            </a:r>
          </a:p>
          <a:p>
            <a:r>
              <a:rPr lang="en-US" strike="sngStrike" dirty="0" smtClean="0"/>
              <a:t>IBM </a:t>
            </a:r>
            <a:r>
              <a:rPr lang="en-US" strike="sngStrike" dirty="0" err="1" smtClean="0"/>
              <a:t>Professonal</a:t>
            </a:r>
            <a:endParaRPr lang="en-US" strike="sngStrike" dirty="0"/>
          </a:p>
        </p:txBody>
      </p:sp>
      <p:sp>
        <p:nvSpPr>
          <p:cNvPr id="71" name="TextBox 70"/>
          <p:cNvSpPr txBox="1"/>
          <p:nvPr/>
        </p:nvSpPr>
        <p:spPr>
          <a:xfrm>
            <a:off x="4730379" y="939951"/>
            <a:ext cx="3814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!AUSCHWITZ</a:t>
            </a:r>
            <a:endParaRPr lang="en-US" sz="5400" dirty="0"/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2480230" y="1692540"/>
            <a:ext cx="3257311" cy="23024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374627" y="1195946"/>
            <a:ext cx="3987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§422.6 Hate </a:t>
            </a:r>
            <a:r>
              <a:rPr lang="en-US" dirty="0" err="1" smtClean="0"/>
              <a:t>Crime.nonPolieRadusLogial</a:t>
            </a:r>
            <a:endParaRPr lang="en-US" dirty="0"/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6752522" y="1565278"/>
            <a:ext cx="5439478" cy="2967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487851" y="4516348"/>
            <a:ext cx="3825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trike="sngStrike" dirty="0" smtClean="0"/>
              <a:t>5 Seconds(fag)</a:t>
            </a:r>
            <a:endParaRPr lang="en-US" sz="4800" strike="sngStrike" dirty="0"/>
          </a:p>
        </p:txBody>
      </p:sp>
      <p:sp>
        <p:nvSpPr>
          <p:cNvPr id="78" name="TextBox 77"/>
          <p:cNvSpPr txBox="1"/>
          <p:nvPr/>
        </p:nvSpPr>
        <p:spPr>
          <a:xfrm>
            <a:off x="8740604" y="4902200"/>
            <a:ext cx="129554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nonPolcieTRXLgoial</a:t>
            </a:r>
            <a:endParaRPr lang="en-US" sz="1100" dirty="0" smtClean="0"/>
          </a:p>
          <a:p>
            <a:pPr marL="285750" indent="-285750">
              <a:buFontTx/>
              <a:buChar char="-"/>
            </a:pPr>
            <a:r>
              <a:rPr lang="en-US" sz="1100" dirty="0" smtClean="0"/>
              <a:t>CIVIL CODE</a:t>
            </a:r>
          </a:p>
          <a:p>
            <a:r>
              <a:rPr lang="en-US" sz="1100" dirty="0" smtClean="0"/>
              <a:t>- 422.6 Hate Crime</a:t>
            </a:r>
            <a:endParaRPr lang="en-US" sz="1100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5315096" y="3714397"/>
            <a:ext cx="3172755" cy="1561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2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99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99912"/>
            <a:ext cx="12192000" cy="2822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82134"/>
            <a:ext cx="12192000" cy="1128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Outside(alone-pavement)john </a:t>
            </a:r>
            <a:r>
              <a:rPr lang="en-US" sz="800" strike="sngStrike" dirty="0" err="1" smtClean="0"/>
              <a:t>steve</a:t>
            </a:r>
            <a:r>
              <a:rPr lang="en-US" sz="800" strike="sngStrike" dirty="0" smtClean="0"/>
              <a:t> mouse</a:t>
            </a:r>
            <a:endParaRPr lang="en-US" strike="sngStrik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926" y="994155"/>
            <a:ext cx="105573" cy="138968"/>
          </a:xfrm>
          <a:prstGeom prst="rect">
            <a:avLst/>
          </a:prstGeom>
        </p:spPr>
      </p:pic>
      <p:cxnSp>
        <p:nvCxnSpPr>
          <p:cNvPr id="48" name="Straight Connector 47"/>
          <p:cNvCxnSpPr/>
          <p:nvPr/>
        </p:nvCxnSpPr>
        <p:spPr>
          <a:xfrm>
            <a:off x="1095022" y="1095022"/>
            <a:ext cx="11289" cy="5762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16221" y="1541712"/>
            <a:ext cx="36313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/>
              <a:t>Ttt</a:t>
            </a:r>
            <a:r>
              <a:rPr lang="en-US" sz="3600" dirty="0" smtClean="0"/>
              <a:t> – Time to think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6940605" y="3886273"/>
            <a:ext cx="1328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North Korea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79467" y="388627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trike="sngStrike" dirty="0" smtClean="0"/>
              <a:t>Governance</a:t>
            </a:r>
            <a:endParaRPr lang="en-US" strike="sngStrike" dirty="0"/>
          </a:p>
        </p:txBody>
      </p:sp>
      <p:sp>
        <p:nvSpPr>
          <p:cNvPr id="13" name="TextBox 12"/>
          <p:cNvSpPr txBox="1"/>
          <p:nvPr/>
        </p:nvSpPr>
        <p:spPr>
          <a:xfrm>
            <a:off x="8401049" y="3886273"/>
            <a:ext cx="618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html</a:t>
            </a:r>
            <a:endParaRPr lang="en-US" strike="sngStrike" dirty="0"/>
          </a:p>
        </p:txBody>
      </p:sp>
      <p:sp>
        <p:nvSpPr>
          <p:cNvPr id="14" name="TextBox 13"/>
          <p:cNvSpPr txBox="1"/>
          <p:nvPr/>
        </p:nvSpPr>
        <p:spPr>
          <a:xfrm>
            <a:off x="8327467" y="2877892"/>
            <a:ext cx="234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G</a:t>
            </a:r>
            <a:r>
              <a:rPr lang="en-US" dirty="0" err="1" smtClean="0"/>
              <a:t>.</a:t>
            </a:r>
            <a:r>
              <a:rPr lang="en-US" strike="sngStrike" dirty="0" err="1" smtClean="0"/>
              <a:t>LinkedinIn.</a:t>
            </a:r>
            <a:r>
              <a:rPr lang="en-US" dirty="0" err="1" smtClean="0"/>
              <a:t>AVAIBLITY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456474" y="3886273"/>
            <a:ext cx="94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err="1" smtClean="0"/>
              <a:t>linux</a:t>
            </a:r>
            <a:endParaRPr lang="en-US" strike="sngStrike" dirty="0"/>
          </a:p>
        </p:txBody>
      </p:sp>
      <p:sp>
        <p:nvSpPr>
          <p:cNvPr id="17" name="TextBox 16"/>
          <p:cNvSpPr txBox="1"/>
          <p:nvPr/>
        </p:nvSpPr>
        <p:spPr>
          <a:xfrm>
            <a:off x="1095022" y="1142769"/>
            <a:ext cx="3159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RAM(random-access-memory)</a:t>
            </a:r>
          </a:p>
          <a:p>
            <a:r>
              <a:rPr lang="en-US" dirty="0" smtClean="0"/>
              <a:t>NAM(network-</a:t>
            </a:r>
            <a:r>
              <a:rPr lang="en-US" dirty="0" err="1" smtClean="0"/>
              <a:t>attament</a:t>
            </a:r>
            <a:r>
              <a:rPr lang="en-US" dirty="0" smtClean="0"/>
              <a:t>-</a:t>
            </a:r>
            <a:r>
              <a:rPr lang="en-US" dirty="0" err="1" smtClean="0"/>
              <a:t>mrory</a:t>
            </a:r>
            <a:r>
              <a:rPr lang="en-US" dirty="0" smtClean="0"/>
              <a:t>)</a:t>
            </a:r>
          </a:p>
          <a:p>
            <a:r>
              <a:rPr lang="en-US" dirty="0" smtClean="0"/>
              <a:t>z/OS </a:t>
            </a:r>
            <a:r>
              <a:rPr lang="en-US" dirty="0" err="1" smtClean="0"/>
              <a:t>ibm.nyse.AVALABILITY</a:t>
            </a:r>
            <a:endParaRPr lang="en-US" dirty="0" smtClean="0"/>
          </a:p>
          <a:p>
            <a:r>
              <a:rPr lang="en-US" dirty="0" smtClean="0"/>
              <a:t>CPVA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07858" y="2094468"/>
            <a:ext cx="117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 smtClean="0"/>
              <a:t>One-Word</a:t>
            </a:r>
            <a:endParaRPr lang="en-US" b="1" strike="sngStrike" dirty="0"/>
          </a:p>
        </p:txBody>
      </p:sp>
      <p:sp>
        <p:nvSpPr>
          <p:cNvPr id="23" name="Rectangle 22"/>
          <p:cNvSpPr/>
          <p:nvPr/>
        </p:nvSpPr>
        <p:spPr>
          <a:xfrm>
            <a:off x="2201333" y="3970687"/>
            <a:ext cx="1044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/>
              <a:t>Pankaces</a:t>
            </a:r>
            <a:endParaRPr lang="en-US" strike="sngStrike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2362200" y="4340019"/>
            <a:ext cx="1358900" cy="104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2362200" y="4445000"/>
            <a:ext cx="1358900" cy="1003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92040" y="4894654"/>
            <a:ext cx="112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Seconds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152555" y="5782942"/>
            <a:ext cx="1044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 smtClean="0"/>
              <a:t>Pankaces</a:t>
            </a:r>
            <a:endParaRPr lang="en-US" strike="sngStrike" dirty="0"/>
          </a:p>
        </p:txBody>
      </p:sp>
      <p:sp>
        <p:nvSpPr>
          <p:cNvPr id="31" name="TextBox 30"/>
          <p:cNvSpPr txBox="1"/>
          <p:nvPr/>
        </p:nvSpPr>
        <p:spPr>
          <a:xfrm>
            <a:off x="3197136" y="4610100"/>
            <a:ext cx="3145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fag</a:t>
            </a:r>
            <a:endParaRPr lang="en-US" sz="800" strike="sngStrike" dirty="0"/>
          </a:p>
        </p:txBody>
      </p:sp>
      <p:sp>
        <p:nvSpPr>
          <p:cNvPr id="33" name="TextBox 32"/>
          <p:cNvSpPr txBox="1"/>
          <p:nvPr/>
        </p:nvSpPr>
        <p:spPr>
          <a:xfrm>
            <a:off x="8710332" y="1660719"/>
            <a:ext cx="2279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CPVA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lelsie</a:t>
            </a:r>
            <a:r>
              <a:rPr lang="en-US" sz="800" strike="sngStrike" dirty="0" smtClean="0"/>
              <a:t>)</a:t>
            </a:r>
            <a:r>
              <a:rPr lang="en-US" sz="1400" strike="sngStrike" dirty="0" err="1" smtClean="0"/>
              <a:t>ATB</a:t>
            </a:r>
            <a:r>
              <a:rPr lang="en-US" sz="800" strike="sngStrike" dirty="0" err="1" smtClean="0"/>
              <a:t>.Kit.Africa</a:t>
            </a:r>
            <a:r>
              <a:rPr lang="en-US" sz="800" strike="sngStrike" dirty="0" smtClean="0"/>
              <a:t> no water/water</a:t>
            </a:r>
          </a:p>
          <a:p>
            <a:r>
              <a:rPr lang="en-US" dirty="0" err="1" smtClean="0"/>
              <a:t>nonPocliContentITems</a:t>
            </a:r>
            <a:endParaRPr lang="en-US" dirty="0" smtClean="0"/>
          </a:p>
          <a:p>
            <a:r>
              <a:rPr lang="en-US" sz="800" strike="sngStrike" dirty="0" smtClean="0"/>
              <a:t>ATB, ATB tests Indian Male 20 Development</a:t>
            </a:r>
            <a:endParaRPr lang="en-US" sz="800" strike="sngStrike" dirty="0"/>
          </a:p>
        </p:txBody>
      </p:sp>
      <p:cxnSp>
        <p:nvCxnSpPr>
          <p:cNvPr id="35" name="Straight Arrow Connector 34"/>
          <p:cNvCxnSpPr>
            <a:endCxn id="13" idx="0"/>
          </p:cNvCxnSpPr>
          <p:nvPr/>
        </p:nvCxnSpPr>
        <p:spPr>
          <a:xfrm flipH="1">
            <a:off x="8710333" y="3247224"/>
            <a:ext cx="535267" cy="639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471256" y="3401112"/>
            <a:ext cx="10134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You only know html</a:t>
            </a:r>
            <a:endParaRPr lang="en-US" sz="800" strike="sngStrike" dirty="0"/>
          </a:p>
        </p:txBody>
      </p:sp>
      <p:cxnSp>
        <p:nvCxnSpPr>
          <p:cNvPr id="72" name="Straight Arrow Connector 71"/>
          <p:cNvCxnSpPr>
            <a:stCxn id="14" idx="2"/>
            <a:endCxn id="15" idx="0"/>
          </p:cNvCxnSpPr>
          <p:nvPr/>
        </p:nvCxnSpPr>
        <p:spPr>
          <a:xfrm>
            <a:off x="9501186" y="3247224"/>
            <a:ext cx="428998" cy="639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387994" y="3428248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You are also </a:t>
            </a:r>
            <a:r>
              <a:rPr lang="en-US" sz="800" strike="sngStrike" dirty="0" err="1" smtClean="0"/>
              <a:t>sweidsh</a:t>
            </a:r>
            <a:r>
              <a:rPr lang="en-US" sz="800" strike="sngStrike" dirty="0" smtClean="0"/>
              <a:t> </a:t>
            </a:r>
            <a:endParaRPr lang="en-US" sz="800" strike="sngStrike" dirty="0"/>
          </a:p>
        </p:txBody>
      </p:sp>
      <p:sp>
        <p:nvSpPr>
          <p:cNvPr id="53" name="TextBox 52"/>
          <p:cNvSpPr txBox="1"/>
          <p:nvPr/>
        </p:nvSpPr>
        <p:spPr>
          <a:xfrm>
            <a:off x="8977965" y="2705100"/>
            <a:ext cx="3398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Pope </a:t>
            </a:r>
            <a:r>
              <a:rPr lang="en-US" sz="800" strike="sngStrike" dirty="0" err="1" smtClean="0"/>
              <a:t>Francco</a:t>
            </a:r>
            <a:r>
              <a:rPr lang="en-US" sz="800" strike="sngStrike" dirty="0" smtClean="0"/>
              <a:t>, I don’t know ATB, one day it means one thing another </a:t>
            </a:r>
            <a:r>
              <a:rPr lang="en-US" sz="800" strike="sngStrike" dirty="0" err="1" smtClean="0"/>
              <a:t>another</a:t>
            </a:r>
            <a:endParaRPr lang="en-US" sz="800" strike="sngStrike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10845800" y="1987814"/>
            <a:ext cx="762000" cy="69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5279467" y="4255605"/>
            <a:ext cx="1286433" cy="691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5279467" y="4979294"/>
            <a:ext cx="1286433" cy="698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2222845" y="6152274"/>
            <a:ext cx="1288801" cy="9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2222845" y="6268468"/>
            <a:ext cx="1288801" cy="6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822700" y="5967608"/>
            <a:ext cx="103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Second</a:t>
            </a:r>
            <a:endParaRPr lang="en-US" dirty="0"/>
          </a:p>
        </p:txBody>
      </p:sp>
      <p:cxnSp>
        <p:nvCxnSpPr>
          <p:cNvPr id="89" name="Straight Connector 88"/>
          <p:cNvCxnSpPr/>
          <p:nvPr/>
        </p:nvCxnSpPr>
        <p:spPr>
          <a:xfrm flipH="1" flipV="1">
            <a:off x="5140112" y="6200337"/>
            <a:ext cx="1326097" cy="209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5279467" y="6152274"/>
            <a:ext cx="1186742" cy="48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6915205" y="6224368"/>
            <a:ext cx="1326097" cy="209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7054560" y="6176305"/>
            <a:ext cx="1186742" cy="48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6837834" y="5105914"/>
            <a:ext cx="1286433" cy="698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940605" y="4388771"/>
            <a:ext cx="1286433" cy="691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65600" y="4940300"/>
            <a:ext cx="112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Seconds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763287" y="4914410"/>
            <a:ext cx="112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Seconds</a:t>
            </a:r>
            <a:endParaRPr lang="en-US" dirty="0"/>
          </a:p>
        </p:txBody>
      </p:sp>
      <p:cxnSp>
        <p:nvCxnSpPr>
          <p:cNvPr id="100" name="Straight Connector 99"/>
          <p:cNvCxnSpPr/>
          <p:nvPr/>
        </p:nvCxnSpPr>
        <p:spPr>
          <a:xfrm flipH="1">
            <a:off x="8327467" y="4273238"/>
            <a:ext cx="1286433" cy="691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78" y="2332807"/>
            <a:ext cx="2857500" cy="160020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877" y="3395179"/>
            <a:ext cx="676457" cy="676457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313" y="3377786"/>
            <a:ext cx="407368" cy="531812"/>
          </a:xfrm>
          <a:prstGeom prst="rect">
            <a:avLst/>
          </a:prstGeom>
        </p:spPr>
      </p:pic>
      <p:cxnSp>
        <p:nvCxnSpPr>
          <p:cNvPr id="105" name="Straight Connector 104"/>
          <p:cNvCxnSpPr/>
          <p:nvPr/>
        </p:nvCxnSpPr>
        <p:spPr>
          <a:xfrm>
            <a:off x="1106311" y="2279134"/>
            <a:ext cx="3452989" cy="1691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416221" y="2498956"/>
            <a:ext cx="2604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CPVA.Phil.JFK.MLK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tonsek,touch</a:t>
            </a:r>
            <a:r>
              <a:rPr lang="en-US" dirty="0" smtClean="0"/>
              <a:t>, </a:t>
            </a:r>
          </a:p>
          <a:p>
            <a:r>
              <a:rPr lang="en-US" strike="sngStrike" dirty="0" err="1" smtClean="0"/>
              <a:t>Ttl</a:t>
            </a:r>
            <a:r>
              <a:rPr lang="en-US" strike="sngStrike" dirty="0" smtClean="0"/>
              <a:t>, </a:t>
            </a:r>
            <a:r>
              <a:rPr lang="en-US" strike="sngStrike" dirty="0" err="1" smtClean="0"/>
              <a:t>QoS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1304444" y="1899879"/>
            <a:ext cx="2000713" cy="19560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302458" y="6530077"/>
            <a:ext cx="2520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Fag </a:t>
            </a:r>
            <a:r>
              <a:rPr lang="en-US" sz="800" strike="sngStrike" dirty="0" err="1" smtClean="0"/>
              <a:t>montoirng</a:t>
            </a:r>
            <a:r>
              <a:rPr lang="en-US" sz="800" strike="sngStrike" dirty="0" smtClean="0"/>
              <a:t> at </a:t>
            </a:r>
            <a:r>
              <a:rPr lang="en-US" sz="800" strike="sngStrike" dirty="0" err="1" smtClean="0"/>
              <a:t>chruch</a:t>
            </a:r>
            <a:r>
              <a:rPr lang="en-US" sz="800" strike="sngStrike" dirty="0" smtClean="0"/>
              <a:t>, </a:t>
            </a:r>
            <a:r>
              <a:rPr lang="en-US" sz="800" strike="sngStrike" dirty="0" err="1" smtClean="0"/>
              <a:t>frinds</a:t>
            </a:r>
            <a:r>
              <a:rPr lang="en-US" sz="800" strike="sngStrike" dirty="0" smtClean="0"/>
              <a:t>. Ro </a:t>
            </a:r>
            <a:r>
              <a:rPr lang="en-US" sz="800" strike="sngStrike" dirty="0" err="1" smtClean="0"/>
              <a:t>n!frinds</a:t>
            </a:r>
            <a:r>
              <a:rPr lang="en-US" sz="800" strike="sngStrike" dirty="0" smtClean="0"/>
              <a:t>. Who cares.</a:t>
            </a:r>
            <a:endParaRPr lang="en-US" sz="800" strike="sngStrike" dirty="0"/>
          </a:p>
        </p:txBody>
      </p:sp>
      <p:sp>
        <p:nvSpPr>
          <p:cNvPr id="110" name="TextBox 109"/>
          <p:cNvSpPr txBox="1"/>
          <p:nvPr/>
        </p:nvSpPr>
        <p:spPr>
          <a:xfrm>
            <a:off x="4797030" y="1115316"/>
            <a:ext cx="6632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SQ.!422.6 HATECRIME.TRAIN.FBI.KIDNAPPING</a:t>
            </a:r>
          </a:p>
          <a:p>
            <a:r>
              <a:rPr lang="en-US" dirty="0"/>
              <a:t> </a:t>
            </a:r>
            <a:r>
              <a:rPr lang="en-US" dirty="0" err="1" smtClean="0"/>
              <a:t>respsnoe</a:t>
            </a:r>
            <a:r>
              <a:rPr lang="en-US" dirty="0" smtClean="0"/>
              <a:t> </a:t>
            </a:r>
            <a:r>
              <a:rPr lang="en-US" dirty="0" err="1" smtClean="0"/>
              <a:t>tims</a:t>
            </a:r>
            <a:r>
              <a:rPr lang="en-US" dirty="0" smtClean="0"/>
              <a:t> GOD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simon,ma</a:t>
            </a:r>
            <a:r>
              <a:rPr lang="en-US" strike="sngStrike" dirty="0" smtClean="0"/>
              <a:t>).</a:t>
            </a:r>
            <a:r>
              <a:rPr lang="en-US" dirty="0" smtClean="0"/>
              <a:t>NAME CHANE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simon</a:t>
            </a:r>
            <a:r>
              <a:rPr lang="en-US" strike="sngStrike" dirty="0" smtClean="0"/>
              <a:t> says: free pizza)</a:t>
            </a:r>
            <a:endParaRPr lang="en-US" strike="sngStrike" dirty="0"/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052" y="1241731"/>
            <a:ext cx="595265" cy="516226"/>
          </a:xfrm>
          <a:prstGeom prst="rect">
            <a:avLst/>
          </a:prstGeom>
        </p:spPr>
      </p:pic>
      <p:cxnSp>
        <p:nvCxnSpPr>
          <p:cNvPr id="113" name="Straight Connector 112"/>
          <p:cNvCxnSpPr/>
          <p:nvPr/>
        </p:nvCxnSpPr>
        <p:spPr>
          <a:xfrm>
            <a:off x="9245600" y="1179256"/>
            <a:ext cx="1003300" cy="563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9956287" y="1209874"/>
            <a:ext cx="13468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Played with </a:t>
            </a:r>
            <a:r>
              <a:rPr lang="en-US" sz="800" strike="sngStrike" dirty="0" err="1" smtClean="0"/>
              <a:t>uncl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simon</a:t>
            </a:r>
            <a:r>
              <a:rPr lang="en-US" sz="800" strike="sngStrike" dirty="0" smtClean="0"/>
              <a:t> says</a:t>
            </a:r>
            <a:endParaRPr lang="en-US" sz="800" strike="sngStrike" dirty="0"/>
          </a:p>
        </p:txBody>
      </p:sp>
      <p:cxnSp>
        <p:nvCxnSpPr>
          <p:cNvPr id="115" name="Straight Connector 114"/>
          <p:cNvCxnSpPr/>
          <p:nvPr/>
        </p:nvCxnSpPr>
        <p:spPr>
          <a:xfrm flipH="1" flipV="1">
            <a:off x="8675702" y="4852003"/>
            <a:ext cx="1573198" cy="826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14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99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99912"/>
            <a:ext cx="12192000" cy="2822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82134"/>
            <a:ext cx="12192000" cy="1128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Outside(alone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095022" y="1095022"/>
            <a:ext cx="11289" cy="5762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38191" y="3027402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8:41am $180/</a:t>
            </a:r>
            <a:r>
              <a:rPr lang="en-US" dirty="0" err="1" smtClean="0"/>
              <a:t>hr</a:t>
            </a:r>
            <a:r>
              <a:rPr lang="en-US" dirty="0" smtClean="0"/>
              <a:t>  2008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484" y="1095022"/>
            <a:ext cx="1743075" cy="26193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88777" y="5144448"/>
            <a:ext cx="4258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sng" smtClean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/>
              </a:rPr>
              <a:t>Jason [D-PA-4]</a:t>
            </a:r>
            <a:r>
              <a:rPr lang="en-US" b="0" i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(Introduced 06/19/2009)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8473" y="4775116"/>
            <a:ext cx="6131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https://www.congress.gov/bill/111th-congress/house-bill/2965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08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99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99912"/>
            <a:ext cx="12192000" cy="2822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82134"/>
            <a:ext cx="12192000" cy="1128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Outside(alone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095022" y="1095022"/>
            <a:ext cx="11289" cy="5762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025900" y="1600200"/>
            <a:ext cx="12700" cy="200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187700" y="3708400"/>
            <a:ext cx="8890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13758" y="1156170"/>
            <a:ext cx="2280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San Quentin</a:t>
            </a:r>
            <a:endParaRPr lang="en-US" sz="3200" b="1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4203700" y="4483100"/>
            <a:ext cx="12700" cy="200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314700" y="6285089"/>
            <a:ext cx="8890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54200" y="196953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2007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318000" y="3606800"/>
            <a:ext cx="4813300" cy="10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508500" y="6285089"/>
            <a:ext cx="510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2430178" y="2824481"/>
            <a:ext cx="247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Floor 2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2236461" y="5301734"/>
            <a:ext cx="837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Floor 1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318000" y="2705100"/>
            <a:ext cx="3373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?HOMICIDE:BROTHER</a:t>
            </a:r>
          </a:p>
          <a:p>
            <a:r>
              <a:rPr lang="en-US" dirty="0"/>
              <a:t>	</a:t>
            </a:r>
            <a:r>
              <a:rPr lang="en-US" dirty="0" err="1" smtClean="0"/>
              <a:t>nonPolciIdentityTehft</a:t>
            </a:r>
            <a:r>
              <a:rPr lang="en-US" sz="800" strike="sngStrike" dirty="0" smtClean="0"/>
              <a:t>(2pac)</a:t>
            </a:r>
            <a:endParaRPr lang="en-US" sz="800" strike="sngStrike" dirty="0"/>
          </a:p>
        </p:txBody>
      </p:sp>
      <p:sp>
        <p:nvSpPr>
          <p:cNvPr id="45" name="Oval 44"/>
          <p:cNvSpPr/>
          <p:nvPr/>
        </p:nvSpPr>
        <p:spPr>
          <a:xfrm>
            <a:off x="4203700" y="3009147"/>
            <a:ext cx="698500" cy="648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241800" y="3637560"/>
            <a:ext cx="698500" cy="648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096000" y="4627412"/>
            <a:ext cx="2229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?HOMICIDE:BROTHER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5544255" y="5346839"/>
            <a:ext cx="698500" cy="648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582355" y="5975252"/>
            <a:ext cx="698500" cy="648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997700" y="5301734"/>
            <a:ext cx="74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vodka</a:t>
            </a:r>
            <a:endParaRPr lang="en-US" strike="sngStrike" dirty="0"/>
          </a:p>
        </p:txBody>
      </p:sp>
      <p:sp>
        <p:nvSpPr>
          <p:cNvPr id="51" name="TextBox 50"/>
          <p:cNvSpPr txBox="1"/>
          <p:nvPr/>
        </p:nvSpPr>
        <p:spPr>
          <a:xfrm>
            <a:off x="6935087" y="4932000"/>
            <a:ext cx="160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VIRIGNA.MARY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508500" y="5346839"/>
            <a:ext cx="83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G.</a:t>
            </a:r>
            <a:r>
              <a:rPr lang="en-US" strike="sngStrike" dirty="0" err="1" smtClean="0"/>
              <a:t>wine</a:t>
            </a:r>
            <a:endParaRPr lang="en-US" strike="sngStrike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2070100" y="4286013"/>
            <a:ext cx="8686800" cy="19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724650" y="1758078"/>
            <a:ext cx="328218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2007</a:t>
            </a:r>
          </a:p>
          <a:p>
            <a:r>
              <a:rPr lang="en-US" dirty="0" err="1" smtClean="0"/>
              <a:t>PREA.nonPolcieTRX.nonPoliceCfg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0826510" y="2749218"/>
            <a:ext cx="1142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The CPVA transactions in advance for PREA from ?HOMCIDE:BROTHER</a:t>
            </a:r>
          </a:p>
          <a:p>
            <a:r>
              <a:rPr lang="en-US" sz="800" dirty="0" smtClean="0"/>
              <a:t>for ATOMCLOCK</a:t>
            </a:r>
            <a:endParaRPr 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8075789" y="3009147"/>
            <a:ext cx="570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ibm</a:t>
            </a:r>
            <a:endParaRPr lang="en-US" strike="sngStrike" dirty="0" smtClean="0"/>
          </a:p>
          <a:p>
            <a:r>
              <a:rPr lang="en-US" strike="sngStrike" dirty="0" smtClean="0"/>
              <a:t>Aws</a:t>
            </a:r>
          </a:p>
          <a:p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738929" y="2705100"/>
            <a:ext cx="1049471" cy="1003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The CPVA transaction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185125" y="2451005"/>
            <a:ext cx="609600" cy="60960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746" y="1377244"/>
            <a:ext cx="975620" cy="1274458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1339850" y="1578399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Larkspur Shores</a:t>
            </a:r>
          </a:p>
          <a:p>
            <a:r>
              <a:rPr lang="en-US" sz="800" dirty="0" smtClean="0"/>
              <a:t>Apt 131</a:t>
            </a:r>
          </a:p>
          <a:p>
            <a:r>
              <a:rPr lang="en-US" sz="800" dirty="0" smtClean="0"/>
              <a:t>Larkspur, California</a:t>
            </a:r>
            <a:endParaRPr 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9169266" y="3433815"/>
            <a:ext cx="2622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Outage, RTP, </a:t>
            </a:r>
            <a:r>
              <a:rPr lang="en-US" sz="800" strike="sngStrike" dirty="0" err="1" smtClean="0"/>
              <a:t>Jmeter</a:t>
            </a:r>
            <a:endParaRPr lang="en-US" sz="800" strike="sngStrike" dirty="0" smtClean="0"/>
          </a:p>
          <a:p>
            <a:r>
              <a:rPr lang="en-US" sz="800" strike="sngStrike" dirty="0" smtClean="0"/>
              <a:t>Alex </a:t>
            </a:r>
            <a:r>
              <a:rPr lang="en-US" sz="800" strike="sngStrike" dirty="0" err="1" smtClean="0"/>
              <a:t>Alexeviv</a:t>
            </a:r>
            <a:r>
              <a:rPr lang="en-US" sz="800" strike="sngStrike" dirty="0" smtClean="0"/>
              <a:t>, IBM </a:t>
            </a:r>
            <a:r>
              <a:rPr lang="en-US" sz="800" strike="sngStrike" dirty="0" err="1" smtClean="0"/>
              <a:t>Cashregister</a:t>
            </a:r>
            <a:r>
              <a:rPr lang="en-US" sz="800" strike="sngStrike" dirty="0" smtClean="0"/>
              <a:t>, Brain; Touch</a:t>
            </a:r>
          </a:p>
          <a:p>
            <a:r>
              <a:rPr lang="en-US" sz="800" strike="sngStrike" dirty="0" smtClean="0"/>
              <a:t>IPX</a:t>
            </a:r>
          </a:p>
          <a:p>
            <a:r>
              <a:rPr lang="en-US" sz="800" strike="sngStrike" dirty="0" smtClean="0"/>
              <a:t>Ivan </a:t>
            </a:r>
            <a:r>
              <a:rPr lang="en-US" sz="800" strike="sngStrike" dirty="0" err="1" smtClean="0"/>
              <a:t>Ivanvich</a:t>
            </a:r>
            <a:r>
              <a:rPr lang="en-US" sz="800" strike="sngStrike" dirty="0" smtClean="0"/>
              <a:t>, SQ.TANGO.ORGANGE</a:t>
            </a:r>
          </a:p>
          <a:p>
            <a:r>
              <a:rPr lang="en-US" sz="800" strike="sngStrike" dirty="0" smtClean="0"/>
              <a:t>Aws learning, must! No food, IBM must learn </a:t>
            </a:r>
            <a:r>
              <a:rPr lang="en-US" sz="800" strike="sngStrike" dirty="0" err="1" smtClean="0"/>
              <a:t>aws</a:t>
            </a:r>
            <a:r>
              <a:rPr lang="en-US" sz="800" strike="sngStrike" dirty="0" smtClean="0"/>
              <a:t>, no food</a:t>
            </a:r>
            <a:endParaRPr lang="en-US" sz="800" strike="sngStrike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 flipV="1">
            <a:off x="8518246" y="3622568"/>
            <a:ext cx="317787" cy="462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7691296" y="2824481"/>
            <a:ext cx="1477970" cy="883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553882" y="4982923"/>
            <a:ext cx="2847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2009? WAR(</a:t>
            </a:r>
            <a:r>
              <a:rPr lang="en-US" sz="1000" dirty="0" err="1" smtClean="0"/>
              <a:t>TEREMON.JOSPHE</a:t>
            </a:r>
            <a:r>
              <a:rPr lang="en-US" sz="1000" strike="sngStrike" dirty="0" err="1" smtClean="0"/>
              <a:t>.tootsie</a:t>
            </a:r>
            <a:r>
              <a:rPr lang="en-US" strike="sngStrike" dirty="0" smtClean="0"/>
              <a:t>, drunk</a:t>
            </a:r>
          </a:p>
          <a:p>
            <a:r>
              <a:rPr lang="en-US" dirty="0" smtClean="0"/>
              <a:t>1995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bridg</a:t>
            </a:r>
            <a:r>
              <a:rPr lang="en-US" strike="sngStrike" dirty="0" smtClean="0"/>
              <a:t> breakup</a:t>
            </a:r>
          </a:p>
          <a:p>
            <a:r>
              <a:rPr lang="en-US" dirty="0" smtClean="0"/>
              <a:t>2013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vodk</a:t>
            </a:r>
            <a:r>
              <a:rPr lang="en-US" strike="sngStrike" dirty="0" smtClean="0"/>
              <a:t> visa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77139" y="4812078"/>
            <a:ext cx="7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Roth.*</a:t>
            </a:r>
            <a:endParaRPr lang="en-US" strike="sngStrike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166" y="3784126"/>
            <a:ext cx="240153" cy="320204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 flipH="1" flipV="1">
            <a:off x="4986840" y="3798209"/>
            <a:ext cx="1208881" cy="2555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242755" y="3854042"/>
            <a:ext cx="129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thuglife</a:t>
            </a:r>
            <a:endParaRPr lang="en-US" sz="800" strike="sngStrik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387" y="3853365"/>
            <a:ext cx="762164" cy="3810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112000" y="3957035"/>
            <a:ext cx="1406246" cy="138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81570" y="4098158"/>
            <a:ext cx="59340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CERTIICA:STANFORD:PMP.(CERITIG(</a:t>
            </a:r>
            <a:r>
              <a:rPr lang="en-US" dirty="0" err="1" smtClean="0"/>
              <a:t>Togar:Target</a:t>
            </a:r>
            <a:r>
              <a:rPr lang="en-US" dirty="0" smtClean="0"/>
              <a:t> </a:t>
            </a:r>
            <a:r>
              <a:rPr lang="en-US" dirty="0" err="1" smtClean="0"/>
              <a:t>Arhcitecutre</a:t>
            </a:r>
            <a:r>
              <a:rPr lang="en-US" dirty="0" smtClean="0"/>
              <a:t>)</a:t>
            </a:r>
          </a:p>
          <a:p>
            <a:r>
              <a:rPr lang="en-US" sz="800" strike="sngStrike" dirty="0" smtClean="0"/>
              <a:t>Phil(</a:t>
            </a:r>
            <a:r>
              <a:rPr lang="en-US" sz="800" strike="sngStrike" dirty="0" err="1" smtClean="0"/>
              <a:t>kim</a:t>
            </a:r>
            <a:r>
              <a:rPr lang="en-US" sz="800" strike="sngStrike" dirty="0" smtClean="0"/>
              <a:t>).</a:t>
            </a:r>
            <a:r>
              <a:rPr lang="en-US" sz="800" dirty="0" smtClean="0"/>
              <a:t>HOMCSECRITY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indian</a:t>
            </a:r>
            <a:r>
              <a:rPr lang="en-US" sz="800" strike="sngStrike" dirty="0" smtClean="0"/>
              <a:t> feather, happy Ariana </a:t>
            </a:r>
            <a:r>
              <a:rPr lang="en-US" sz="800" strike="sngStrike" dirty="0" err="1" smtClean="0"/>
              <a:t>arbruster</a:t>
            </a:r>
            <a:r>
              <a:rPr lang="en-US" sz="800" strike="sngStrike" dirty="0" smtClean="0"/>
              <a:t> )</a:t>
            </a:r>
            <a:r>
              <a:rPr lang="en-US" sz="800" dirty="0" smtClean="0"/>
              <a:t>HOMCPEL:IS-A-BELL, </a:t>
            </a:r>
            <a:r>
              <a:rPr lang="en-US" sz="800" strike="sngStrike" dirty="0" err="1" smtClean="0"/>
              <a:t>ghoeho</a:t>
            </a:r>
            <a:r>
              <a:rPr lang="en-US" sz="800" strike="sngStrike" dirty="0" smtClean="0"/>
              <a:t>(marriage)</a:t>
            </a:r>
            <a:endParaRPr lang="en-US" sz="800" strike="sngStrike" dirty="0"/>
          </a:p>
        </p:txBody>
      </p:sp>
      <p:sp>
        <p:nvSpPr>
          <p:cNvPr id="10" name="Rectangle 9"/>
          <p:cNvSpPr/>
          <p:nvPr/>
        </p:nvSpPr>
        <p:spPr>
          <a:xfrm>
            <a:off x="62941" y="3360240"/>
            <a:ext cx="1023997" cy="34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0166" y="3708400"/>
            <a:ext cx="1053778" cy="5776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nonPolriTRX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11" y="4015224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2007-2023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9" idx="1"/>
          </p:cNvCxnSpPr>
          <p:nvPr/>
        </p:nvCxnSpPr>
        <p:spPr>
          <a:xfrm>
            <a:off x="1992708" y="4234447"/>
            <a:ext cx="2888862" cy="109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715" y="3083241"/>
            <a:ext cx="1117229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SECTARY STATE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2028" y="3046354"/>
            <a:ext cx="200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Call you </a:t>
            </a:r>
            <a:r>
              <a:rPr lang="en-US" sz="800" strike="sngStrike" dirty="0" err="1" smtClean="0"/>
              <a:t>rice.</a:t>
            </a:r>
            <a:r>
              <a:rPr lang="en-US" dirty="0" err="1" smtClean="0"/>
              <a:t>VIRGIN.MARY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3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88" fill="hold"/>
                                        <p:tgtEl>
                                          <p:spTgt spid="6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audio>
              <p:cMediaNode vol="90909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1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99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99912"/>
            <a:ext cx="12192000" cy="2822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82134"/>
            <a:ext cx="12192000" cy="1128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Outside(alone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095022" y="1095022"/>
            <a:ext cx="11289" cy="5762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1" y="1264356"/>
            <a:ext cx="3962400" cy="30507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691" y="1264356"/>
            <a:ext cx="975620" cy="127445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454900" y="1701800"/>
            <a:ext cx="3307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enjoy talking to people in LGBT+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69200" y="1264356"/>
            <a:ext cx="186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</a:t>
            </a:r>
            <a:r>
              <a:rPr lang="en-US" dirty="0" err="1" smtClean="0"/>
              <a:t>Stamenst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501" y="2789740"/>
            <a:ext cx="975620" cy="127445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69200" y="3339282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will use </a:t>
            </a:r>
            <a:r>
              <a:rPr lang="en-US" dirty="0" err="1" smtClean="0"/>
              <a:t>nonPocileRTA</a:t>
            </a:r>
            <a:r>
              <a:rPr lang="en-US" dirty="0" smtClean="0"/>
              <a:t>(1-word).TTL </a:t>
            </a:r>
            <a:r>
              <a:rPr lang="en-US" strike="sngStrike" dirty="0" smtClean="0"/>
              <a:t>(ALONE!)</a:t>
            </a:r>
          </a:p>
          <a:p>
            <a:r>
              <a:rPr lang="en-US" dirty="0" smtClean="0"/>
              <a:t>1987</a:t>
            </a:r>
            <a:r>
              <a:rPr lang="en-US" strike="sngStrike" dirty="0" smtClean="0"/>
              <a:t> fag</a:t>
            </a:r>
            <a:endParaRPr lang="en-US" strike="sngStrike" dirty="0"/>
          </a:p>
        </p:txBody>
      </p:sp>
      <p:sp>
        <p:nvSpPr>
          <p:cNvPr id="19" name="TextBox 18"/>
          <p:cNvSpPr txBox="1"/>
          <p:nvPr/>
        </p:nvSpPr>
        <p:spPr>
          <a:xfrm>
            <a:off x="6376270" y="2503825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Private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901378" y="1023656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273300" y="4686300"/>
            <a:ext cx="2311400" cy="1854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85616" y="4252108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2023 Word Cloud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11301" y="6502400"/>
            <a:ext cx="117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01. </a:t>
            </a:r>
            <a:r>
              <a:rPr lang="en-US" dirty="0" err="1" smtClean="0"/>
              <a:t>prof.</a:t>
            </a:r>
            <a:r>
              <a:rPr lang="en-US" sz="800" strike="sngStrike" dirty="0" err="1" smtClean="0"/>
              <a:t>marx</a:t>
            </a:r>
            <a:endParaRPr lang="en-US" sz="800" strike="sngStrike" dirty="0"/>
          </a:p>
        </p:txBody>
      </p:sp>
      <p:cxnSp>
        <p:nvCxnSpPr>
          <p:cNvPr id="25" name="Straight Connector 24"/>
          <p:cNvCxnSpPr>
            <a:endCxn id="23" idx="1"/>
          </p:cNvCxnSpPr>
          <p:nvPr/>
        </p:nvCxnSpPr>
        <p:spPr>
          <a:xfrm flipH="1" flipV="1">
            <a:off x="1511301" y="6687066"/>
            <a:ext cx="1295399" cy="31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621521" y="3629808"/>
            <a:ext cx="816487" cy="6223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756825" y="3714827"/>
            <a:ext cx="6848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1987 </a:t>
            </a:r>
          </a:p>
          <a:p>
            <a:r>
              <a:rPr lang="en-US" sz="800" dirty="0" smtClean="0"/>
              <a:t>Word Cloud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8838778" y="3816336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Respnse</a:t>
            </a:r>
            <a:r>
              <a:rPr lang="en-US" sz="800" strike="sngStrike" dirty="0" smtClean="0"/>
              <a:t> Time old words</a:t>
            </a:r>
          </a:p>
          <a:p>
            <a:r>
              <a:rPr lang="en-US" sz="800" strike="sngStrike" dirty="0" smtClean="0"/>
              <a:t>Facial recognition</a:t>
            </a:r>
            <a:endParaRPr lang="en-US" sz="800" strike="sngStrike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78" y="4471860"/>
            <a:ext cx="975620" cy="127445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680932" y="5109089"/>
            <a:ext cx="54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Gay</a:t>
            </a:r>
            <a:endParaRPr lang="en-US" strike="sngStrike" dirty="0"/>
          </a:p>
        </p:txBody>
      </p:sp>
      <p:sp>
        <p:nvSpPr>
          <p:cNvPr id="32" name="TextBox 31"/>
          <p:cNvSpPr txBox="1"/>
          <p:nvPr/>
        </p:nvSpPr>
        <p:spPr>
          <a:xfrm>
            <a:off x="3393878" y="5376986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Lesbian</a:t>
            </a:r>
            <a:endParaRPr lang="en-US" strike="sngStrike" dirty="0"/>
          </a:p>
        </p:txBody>
      </p:sp>
      <p:sp>
        <p:nvSpPr>
          <p:cNvPr id="33" name="Oval 32"/>
          <p:cNvSpPr/>
          <p:nvPr/>
        </p:nvSpPr>
        <p:spPr>
          <a:xfrm>
            <a:off x="3568698" y="5746318"/>
            <a:ext cx="1168401" cy="9465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06952" y="5990061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homo</a:t>
            </a:r>
            <a:endParaRPr lang="en-US" strike="sngStrike" dirty="0"/>
          </a:p>
        </p:txBody>
      </p:sp>
      <p:cxnSp>
        <p:nvCxnSpPr>
          <p:cNvPr id="36" name="Straight Connector 35"/>
          <p:cNvCxnSpPr>
            <a:endCxn id="21" idx="4"/>
          </p:cNvCxnSpPr>
          <p:nvPr/>
        </p:nvCxnSpPr>
        <p:spPr>
          <a:xfrm flipH="1">
            <a:off x="3429000" y="5681458"/>
            <a:ext cx="1765300" cy="8590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499628" y="5619807"/>
            <a:ext cx="2226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2023 Bad Word Cloud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621521" y="4686300"/>
            <a:ext cx="30305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!BLACKE(Marin City)</a:t>
            </a:r>
          </a:p>
          <a:p>
            <a:r>
              <a:rPr lang="en-US" dirty="0" smtClean="0"/>
              <a:t>!WHITE(San </a:t>
            </a:r>
            <a:r>
              <a:rPr lang="en-US" dirty="0" err="1" smtClean="0"/>
              <a:t>Anslmo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Facebook.nonPoliceSingatures</a:t>
            </a:r>
            <a:endParaRPr lang="en-US" dirty="0" smtClean="0"/>
          </a:p>
          <a:p>
            <a:r>
              <a:rPr lang="en-US" dirty="0" smtClean="0"/>
              <a:t>PUBLIC</a:t>
            </a:r>
            <a:endParaRPr lang="en-US" dirty="0"/>
          </a:p>
        </p:txBody>
      </p:sp>
      <p:cxnSp>
        <p:nvCxnSpPr>
          <p:cNvPr id="40" name="Straight Connector 39"/>
          <p:cNvCxnSpPr>
            <a:stCxn id="38" idx="1"/>
          </p:cNvCxnSpPr>
          <p:nvPr/>
        </p:nvCxnSpPr>
        <p:spPr>
          <a:xfrm>
            <a:off x="7621521" y="5286465"/>
            <a:ext cx="1217257" cy="191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4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99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99912"/>
            <a:ext cx="12192000" cy="2822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82134"/>
            <a:ext cx="12192000" cy="1128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Outside(alone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095022" y="1095022"/>
            <a:ext cx="11289" cy="5762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38191" y="3027402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8:41am $180/</a:t>
            </a:r>
            <a:r>
              <a:rPr lang="en-US" dirty="0" err="1" smtClean="0"/>
              <a:t>hr</a:t>
            </a:r>
            <a:r>
              <a:rPr lang="en-US" dirty="0" smtClean="0"/>
              <a:t>  2008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484" y="1095022"/>
            <a:ext cx="1743075" cy="26193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88777" y="5144448"/>
            <a:ext cx="4258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sng" smtClean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/>
              </a:rPr>
              <a:t>Jason [D-PA-4]</a:t>
            </a:r>
            <a:r>
              <a:rPr lang="en-US" b="0" i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(Introduced 06/19/2009)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8473" y="4775116"/>
            <a:ext cx="6131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https://www.congress.gov/bill/111th-congress/house-bill/2965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38191" y="5689600"/>
            <a:ext cx="4662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nonPolceCfg.LEGISLATIVE</a:t>
            </a:r>
            <a:endParaRPr lang="en-US" dirty="0" smtClean="0"/>
          </a:p>
          <a:p>
            <a:r>
              <a:rPr lang="en-US" dirty="0" err="1" smtClean="0"/>
              <a:t>nonPocliCfg.JUDICIAL</a:t>
            </a:r>
            <a:endParaRPr lang="en-US" dirty="0" smtClean="0"/>
          </a:p>
          <a:p>
            <a:r>
              <a:rPr lang="en-US" dirty="0" err="1" smtClean="0"/>
              <a:t>nonPoclCfg.EXECUTIVE</a:t>
            </a:r>
            <a:r>
              <a:rPr lang="en-US" dirty="0" smtClean="0"/>
              <a:t>  </a:t>
            </a:r>
            <a:r>
              <a:rPr lang="en-US" sz="800" strike="sngStrike" dirty="0" err="1" smtClean="0"/>
              <a:t>assmed</a:t>
            </a:r>
            <a:r>
              <a:rPr lang="en-US" sz="800" strike="sngStrike" dirty="0" smtClean="0"/>
              <a:t>: </a:t>
            </a:r>
            <a:r>
              <a:rPr lang="en-US" sz="800" strike="sngStrike" dirty="0" err="1" smtClean="0"/>
              <a:t>tim</a:t>
            </a:r>
            <a:r>
              <a:rPr lang="en-US" sz="800" strike="sngStrike" dirty="0" smtClean="0"/>
              <a:t> cook, </a:t>
            </a:r>
            <a:r>
              <a:rPr lang="en-US" sz="800" strike="sngStrike" dirty="0" err="1" smtClean="0"/>
              <a:t>markzuer</a:t>
            </a:r>
            <a:r>
              <a:rPr lang="en-US" sz="800" dirty="0" smtClean="0"/>
              <a:t> </a:t>
            </a:r>
            <a:r>
              <a:rPr lang="en-US" sz="800" dirty="0" err="1" smtClean="0"/>
              <a:t>nonPoceInterups</a:t>
            </a:r>
            <a:r>
              <a:rPr lang="en-US" sz="800" dirty="0" smtClean="0"/>
              <a:t>(school)</a:t>
            </a:r>
            <a:endParaRPr 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7886700" y="5689600"/>
            <a:ext cx="20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smtClean="0"/>
              <a:t>Sit and vote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0336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99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99912"/>
            <a:ext cx="12192000" cy="2822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82134"/>
            <a:ext cx="12192000" cy="1128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Outside(alone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095022" y="1095022"/>
            <a:ext cx="11289" cy="5762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38191" y="3027402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8:41am $180/</a:t>
            </a:r>
            <a:r>
              <a:rPr lang="en-US" dirty="0" err="1" smtClean="0"/>
              <a:t>hr</a:t>
            </a:r>
            <a:r>
              <a:rPr lang="en-US" dirty="0" smtClean="0"/>
              <a:t>  2008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484" y="1095022"/>
            <a:ext cx="1743075" cy="26193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88777" y="5144448"/>
            <a:ext cx="4258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sng" smtClean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/>
              </a:rPr>
              <a:t>Jason [D-PA-4]</a:t>
            </a:r>
            <a:r>
              <a:rPr lang="en-US" b="0" i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(Introduced 06/19/2009)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8473" y="4775116"/>
            <a:ext cx="6131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https://www.congress.gov/bill/111th-congress/house-bill/2965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38191" y="5689600"/>
            <a:ext cx="4662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nonPolceCfg.LEGISLATIVE</a:t>
            </a:r>
            <a:endParaRPr lang="en-US" dirty="0" smtClean="0"/>
          </a:p>
          <a:p>
            <a:r>
              <a:rPr lang="en-US" dirty="0" err="1" smtClean="0"/>
              <a:t>nonPocliCfg.JUDICIAL</a:t>
            </a:r>
            <a:endParaRPr lang="en-US" dirty="0" smtClean="0"/>
          </a:p>
          <a:p>
            <a:r>
              <a:rPr lang="en-US" dirty="0" err="1" smtClean="0"/>
              <a:t>nonPoclCfg.EXECUTIVE</a:t>
            </a:r>
            <a:r>
              <a:rPr lang="en-US" dirty="0" smtClean="0"/>
              <a:t>  </a:t>
            </a:r>
            <a:r>
              <a:rPr lang="en-US" sz="800" strike="sngStrike" dirty="0" err="1" smtClean="0"/>
              <a:t>assmed</a:t>
            </a:r>
            <a:r>
              <a:rPr lang="en-US" sz="800" strike="sngStrike" dirty="0" smtClean="0"/>
              <a:t>: </a:t>
            </a:r>
            <a:r>
              <a:rPr lang="en-US" sz="800" strike="sngStrike" dirty="0" err="1" smtClean="0"/>
              <a:t>tim</a:t>
            </a:r>
            <a:r>
              <a:rPr lang="en-US" sz="800" strike="sngStrike" dirty="0" smtClean="0"/>
              <a:t> cook, </a:t>
            </a:r>
            <a:r>
              <a:rPr lang="en-US" sz="800" strike="sngStrike" dirty="0" err="1" smtClean="0"/>
              <a:t>markzuer</a:t>
            </a:r>
            <a:r>
              <a:rPr lang="en-US" sz="800" dirty="0" smtClean="0"/>
              <a:t> </a:t>
            </a:r>
            <a:r>
              <a:rPr lang="en-US" sz="800" dirty="0" err="1" smtClean="0"/>
              <a:t>nonPoceInterups</a:t>
            </a:r>
            <a:r>
              <a:rPr lang="en-US" sz="800" dirty="0" smtClean="0"/>
              <a:t>(school)</a:t>
            </a:r>
            <a:endParaRPr 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7886700" y="5689600"/>
            <a:ext cx="20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smtClean="0"/>
              <a:t>Sit and vote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34569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99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99912"/>
            <a:ext cx="12192000" cy="2822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82134"/>
            <a:ext cx="12192000" cy="1128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Outside(alone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095022" y="1095022"/>
            <a:ext cx="11289" cy="5762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2" descr="data:image/png;base64,iVBORw0KGgoAAAANSUhEUgAAACAAAAAgCAYAAABzenr0AAAAoElEQVR4Ae3OAQaCQRCG4e8MiwIg3WRmoaCbBCigwxTqCP2gThQLZiXThy6wA/0YPACvF2238iDrm7UeH9DTBCOPmMVADuRADuRADuSABXRqHBAOCEONOtko+HahAZXEdVn2T5TDBKFKOgq4vTWgkuDqxScUv0Ooko4CLi8L6NRw/ggHhKFGnWwUGPIg44ByQH8xj8iBHMiBHMiBHPj7wBeg9IclbvHafQAAAABJRU5ErkJggg=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206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40493" y="1853852"/>
            <a:ext cx="59017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trike="sngStrike" dirty="0" smtClean="0"/>
              <a:t>radio</a:t>
            </a:r>
            <a:endParaRPr lang="en-US" dirty="0" smtClean="0"/>
          </a:p>
          <a:p>
            <a:r>
              <a:rPr lang="en-US" dirty="0" smtClean="0"/>
              <a:t>NAME CHANE(free pizza)</a:t>
            </a:r>
            <a:br>
              <a:rPr lang="en-US" dirty="0" smtClean="0"/>
            </a:br>
            <a:r>
              <a:rPr lang="en-US" dirty="0" smtClean="0"/>
              <a:t>DL.CA </a:t>
            </a:r>
            <a:r>
              <a:rPr lang="en-US" strike="sngStrike" dirty="0" smtClean="0"/>
              <a:t>( </a:t>
            </a:r>
            <a:r>
              <a:rPr lang="en-US" strike="sngStrike" dirty="0" err="1" smtClean="0"/>
              <a:t>aaa</a:t>
            </a:r>
            <a:r>
              <a:rPr lang="en-US" strike="sngStrike" dirty="0" smtClean="0"/>
              <a:t>, </a:t>
            </a:r>
            <a:r>
              <a:rPr lang="en-US" strike="sngStrike" dirty="0" err="1" smtClean="0"/>
              <a:t>haward</a:t>
            </a:r>
            <a:r>
              <a:rPr lang="en-US" strike="sngStrike" dirty="0" smtClean="0"/>
              <a:t>)</a:t>
            </a:r>
          </a:p>
          <a:p>
            <a:r>
              <a:rPr lang="en-US" strike="sngStrike" dirty="0" smtClean="0"/>
              <a:t>Chabot College ?HOMCEI:BOTHER – </a:t>
            </a:r>
            <a:r>
              <a:rPr lang="en-US" strike="sngStrike" dirty="0" err="1" smtClean="0"/>
              <a:t>ghoeho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dj</a:t>
            </a:r>
            <a:r>
              <a:rPr lang="en-US" strike="sngStrike" dirty="0" smtClean="0"/>
              <a:t>, radio)</a:t>
            </a:r>
          </a:p>
          <a:p>
            <a:r>
              <a:rPr lang="en-US" strike="sngStrike" dirty="0" smtClean="0"/>
              <a:t>Santa Cruz College(</a:t>
            </a:r>
            <a:r>
              <a:rPr lang="en-US" dirty="0"/>
              <a:t>NAME CHANE(</a:t>
            </a:r>
            <a:r>
              <a:rPr lang="en-US" strike="sngStrike" dirty="0"/>
              <a:t>free pizza</a:t>
            </a:r>
            <a:r>
              <a:rPr lang="en-US" strike="sngStrike" dirty="0" smtClean="0"/>
              <a:t>)</a:t>
            </a:r>
            <a:r>
              <a:rPr lang="en-US" dirty="0" smtClean="0"/>
              <a:t>) </a:t>
            </a:r>
            <a:r>
              <a:rPr lang="en-US" dirty="0" err="1" smtClean="0"/>
              <a:t>ghoeh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dj,radio</a:t>
            </a:r>
            <a:r>
              <a:rPr lang="en-US" strike="sngStrike" dirty="0" smtClean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956" y="4574269"/>
            <a:ext cx="1970044" cy="1602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975" y="1480009"/>
            <a:ext cx="4849763" cy="254612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3043825" y="4359058"/>
            <a:ext cx="4173150" cy="212942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444348" y="1339513"/>
            <a:ext cx="4459266" cy="30195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656" y="3348925"/>
            <a:ext cx="2400300" cy="1905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25" y="3099748"/>
            <a:ext cx="547125" cy="43422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16" y="2628900"/>
            <a:ext cx="562639" cy="44653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077205" y="1073099"/>
            <a:ext cx="443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NSA.nonPolcieIncident.nonPoliceTexasLogiacl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003506" y="4251103"/>
            <a:ext cx="3091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41.VP GERMANY.DL.CA.DEA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mdma</a:t>
            </a:r>
            <a:r>
              <a:rPr lang="en-US" sz="800" strike="sngStrike" dirty="0" smtClean="0"/>
              <a:t>)</a:t>
            </a:r>
          </a:p>
          <a:p>
            <a:r>
              <a:rPr lang="en-US" dirty="0" smtClean="0"/>
              <a:t>HOMCI:7Y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978" y="3064832"/>
            <a:ext cx="312279" cy="422304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875315" y="3151395"/>
            <a:ext cx="606558" cy="249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2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892</Words>
  <Application>Microsoft Office PowerPoint</Application>
  <PresentationFormat>Widescreen</PresentationFormat>
  <Paragraphs>289</Paragraphs>
  <Slides>17</Slides>
  <Notes>17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22</cp:revision>
  <dcterms:created xsi:type="dcterms:W3CDTF">2023-07-14T13:09:10Z</dcterms:created>
  <dcterms:modified xsi:type="dcterms:W3CDTF">2023-07-14T20:14:06Z</dcterms:modified>
</cp:coreProperties>
</file>

<file path=userCustomization/customUI.xml><?xml version="1.0" encoding="utf-8"?>
<mso:customUI xmlns:doc="http://schemas.microsoft.com/office/2006/01/customui/currentDocument" xmlns:mso="http://schemas.microsoft.com/office/2006/01/customui">
  <mso:ribbon>
    <mso:qat>
      <mso:documentControls>
        <mso:button idQ="doc:Presentation1_test_1" visible="true" label="Presentation1!test" imageMso="Info" onAction="Presentation1!test"/>
        <mso:button idQ="doc:_07-14-2023.pptx__test_1" visible="true" label="'07-14-2023.pptx'!test" imageMso="Info" onAction="'07-14-2023.pptx'!test"/>
      </mso:documentControls>
    </mso:qat>
  </mso:ribbon>
</mso:customUI>
</file>