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3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9" autoAdjust="0"/>
    <p:restoredTop sz="81996" autoAdjust="0"/>
  </p:normalViewPr>
  <p:slideViewPr>
    <p:cSldViewPr snapToGrid="0">
      <p:cViewPr varScale="1">
        <p:scale>
          <a:sx n="61" d="100"/>
          <a:sy n="61" d="100"/>
        </p:scale>
        <p:origin x="17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75F07-6AB0-4577-884E-FF89B4F69083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37959-F161-4B11-B330-CDEAE6C41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55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trike="sngStri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37959-F161-4B11-B330-CDEAE6C41B6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64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trike="sngStri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37959-F161-4B11-B330-CDEAE6C41B6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15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trike="sngStri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37959-F161-4B11-B330-CDEAE6C41B6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4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trike="sngStri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37959-F161-4B11-B330-CDEAE6C41B6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93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trike="sngStri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37959-F161-4B11-B330-CDEAE6C41B6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71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019F-B23C-4497-A8D7-86275CF9E2EE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F9E84-D11F-45DD-B4BC-D9BFBFB7F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2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019F-B23C-4497-A8D7-86275CF9E2EE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F9E84-D11F-45DD-B4BC-D9BFBFB7F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17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019F-B23C-4497-A8D7-86275CF9E2EE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F9E84-D11F-45DD-B4BC-D9BFBFB7F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49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019F-B23C-4497-A8D7-86275CF9E2EE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F9E84-D11F-45DD-B4BC-D9BFBFB7F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1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019F-B23C-4497-A8D7-86275CF9E2EE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F9E84-D11F-45DD-B4BC-D9BFBFB7F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62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019F-B23C-4497-A8D7-86275CF9E2EE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F9E84-D11F-45DD-B4BC-D9BFBFB7F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019F-B23C-4497-A8D7-86275CF9E2EE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F9E84-D11F-45DD-B4BC-D9BFBFB7F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019F-B23C-4497-A8D7-86275CF9E2EE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F9E84-D11F-45DD-B4BC-D9BFBFB7F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3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019F-B23C-4497-A8D7-86275CF9E2EE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F9E84-D11F-45DD-B4BC-D9BFBFB7F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62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019F-B23C-4497-A8D7-86275CF9E2EE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F9E84-D11F-45DD-B4BC-D9BFBFB7F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19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019F-B23C-4497-A8D7-86275CF9E2EE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F9E84-D11F-45DD-B4BC-D9BFBFB7F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59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9019F-B23C-4497-A8D7-86275CF9E2EE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F9E84-D11F-45DD-B4BC-D9BFBFB7F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77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g"/><Relationship Id="rId3" Type="http://schemas.openxmlformats.org/officeDocument/2006/relationships/image" Target="../media/image26.jpg"/><Relationship Id="rId7" Type="http://schemas.openxmlformats.org/officeDocument/2006/relationships/image" Target="../media/image3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jpg"/><Relationship Id="rId11" Type="http://schemas.openxmlformats.org/officeDocument/2006/relationships/image" Target="../media/image34.jpg"/><Relationship Id="rId5" Type="http://schemas.openxmlformats.org/officeDocument/2006/relationships/image" Target="../media/image28.jpg"/><Relationship Id="rId10" Type="http://schemas.openxmlformats.org/officeDocument/2006/relationships/image" Target="../media/image33.jpg"/><Relationship Id="rId4" Type="http://schemas.openxmlformats.org/officeDocument/2006/relationships/image" Target="../media/image27.jpg"/><Relationship Id="rId9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jpe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12" Type="http://schemas.openxmlformats.org/officeDocument/2006/relationships/image" Target="../media/image12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1.jp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jpg"/><Relationship Id="rId4" Type="http://schemas.openxmlformats.org/officeDocument/2006/relationships/hyperlink" Target="https://meja0016-orange-space-goggles-4w4v49rx4p6hqp6x-8080.preview.app.github.dev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jpg"/><Relationship Id="rId5" Type="http://schemas.openxmlformats.org/officeDocument/2006/relationships/image" Target="../media/image23.png"/><Relationship Id="rId4" Type="http://schemas.openxmlformats.org/officeDocument/2006/relationships/image" Target="../media/image2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1490800" y="2783095"/>
            <a:ext cx="2616239" cy="18841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0559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055914"/>
            <a:ext cx="12192000" cy="2394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018292" y="3156857"/>
            <a:ext cx="1763486" cy="1404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UNIMOG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82971" y="2787525"/>
            <a:ext cx="243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Gorbachev(</a:t>
            </a:r>
            <a:r>
              <a:rPr lang="en-US" b="1" strike="sngStrike" dirty="0" err="1" smtClean="0"/>
              <a:t>Michelbach</a:t>
            </a:r>
            <a:r>
              <a:rPr lang="en-US" strike="sngStrike" dirty="0" smtClean="0"/>
              <a:t>)</a:t>
            </a:r>
            <a:endParaRPr lang="en-US" strike="sngStrike" dirty="0"/>
          </a:p>
        </p:txBody>
      </p:sp>
      <p:sp>
        <p:nvSpPr>
          <p:cNvPr id="8" name="TextBox 7"/>
          <p:cNvSpPr txBox="1"/>
          <p:nvPr/>
        </p:nvSpPr>
        <p:spPr>
          <a:xfrm>
            <a:off x="4117099" y="3276601"/>
            <a:ext cx="21133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 </a:t>
            </a:r>
            <a:r>
              <a:rPr lang="en-US" strike="sngStrike" dirty="0" smtClean="0"/>
              <a:t>Soviet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strike="sngStrike" dirty="0" smtClean="0"/>
              <a:t>- Apple</a:t>
            </a:r>
          </a:p>
          <a:p>
            <a:r>
              <a:rPr lang="en-US" dirty="0" smtClean="0"/>
              <a:t>Gov. </a:t>
            </a:r>
            <a:r>
              <a:rPr lang="en-US" dirty="0" err="1" smtClean="0"/>
              <a:t>Schwaggengger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58293" y="2758462"/>
            <a:ext cx="2436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HOMICIDE_UR_UR_OPI</a:t>
            </a:r>
          </a:p>
          <a:p>
            <a:r>
              <a:rPr lang="en-US" dirty="0" err="1" smtClean="0"/>
              <a:t>WWII.</a:t>
            </a:r>
            <a:r>
              <a:rPr lang="en-US" strike="sngStrike" dirty="0" err="1" smtClean="0"/>
              <a:t>Soviet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Prision</a:t>
            </a:r>
            <a:endParaRPr lang="en-US" strike="sngStrike" dirty="0"/>
          </a:p>
        </p:txBody>
      </p:sp>
      <p:sp>
        <p:nvSpPr>
          <p:cNvPr id="10" name="TextBox 9"/>
          <p:cNvSpPr txBox="1"/>
          <p:nvPr/>
        </p:nvSpPr>
        <p:spPr>
          <a:xfrm>
            <a:off x="352549" y="2051400"/>
            <a:ext cx="525573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2007 </a:t>
            </a:r>
            <a:r>
              <a:rPr lang="en-US" strike="sngStrike" dirty="0" smtClean="0"/>
              <a:t>touch; </a:t>
            </a:r>
            <a:r>
              <a:rPr lang="en-US" dirty="0" smtClean="0"/>
              <a:t>Britney Baby</a:t>
            </a:r>
          </a:p>
          <a:p>
            <a:r>
              <a:rPr lang="en-US" dirty="0" smtClean="0"/>
              <a:t>2011 </a:t>
            </a:r>
            <a:r>
              <a:rPr lang="en-US" sz="2800" b="1" dirty="0" smtClean="0"/>
              <a:t>v2</a:t>
            </a:r>
            <a:r>
              <a:rPr lang="en-US" dirty="0" smtClean="0"/>
              <a:t> </a:t>
            </a:r>
            <a:r>
              <a:rPr lang="en-US" strike="sngStrike" dirty="0" smtClean="0"/>
              <a:t>baby  (Soviet </a:t>
            </a:r>
            <a:r>
              <a:rPr lang="en-US" dirty="0" smtClean="0"/>
              <a:t>Prison) </a:t>
            </a:r>
            <a:r>
              <a:rPr lang="en-US" strike="sngStrike" dirty="0" smtClean="0"/>
              <a:t>touch, </a:t>
            </a:r>
            <a:r>
              <a:rPr lang="en-US" strike="sngStrike" dirty="0" err="1" smtClean="0"/>
              <a:t>tim</a:t>
            </a:r>
            <a:r>
              <a:rPr lang="en-US" strike="sngStrike" dirty="0" smtClean="0"/>
              <a:t>(e)  UNIMOG</a:t>
            </a:r>
            <a:endParaRPr lang="en-US" strike="sngStrike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789692" y="3374572"/>
            <a:ext cx="2068286" cy="100148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34974" y="4882242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¼-us</a:t>
            </a:r>
            <a:endParaRPr lang="en-US" dirty="0"/>
          </a:p>
        </p:txBody>
      </p:sp>
      <p:sp>
        <p:nvSpPr>
          <p:cNvPr id="14" name="Regular Pentagon 13"/>
          <p:cNvSpPr/>
          <p:nvPr/>
        </p:nvSpPr>
        <p:spPr>
          <a:xfrm>
            <a:off x="58461" y="4573136"/>
            <a:ext cx="2198914" cy="2082577"/>
          </a:xfrm>
          <a:prstGeom prst="pent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3032425" y="4664920"/>
            <a:ext cx="186040" cy="505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789692" y="2286000"/>
            <a:ext cx="1589315" cy="130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57978" y="4617078"/>
            <a:ext cx="505426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CONSTITUTION</a:t>
            </a:r>
          </a:p>
          <a:p>
            <a:r>
              <a:rPr lang="en-US" dirty="0" err="1" smtClean="0"/>
              <a:t>Sovient</a:t>
            </a:r>
            <a:r>
              <a:rPr lang="en-US" dirty="0" smtClean="0"/>
              <a:t> Union</a:t>
            </a:r>
          </a:p>
          <a:p>
            <a:r>
              <a:rPr lang="en-US" dirty="0" err="1" smtClean="0"/>
              <a:t>Sw.CIVIL</a:t>
            </a:r>
            <a:r>
              <a:rPr lang="en-US" dirty="0" smtClean="0"/>
              <a:t> WAR</a:t>
            </a:r>
          </a:p>
          <a:p>
            <a:r>
              <a:rPr lang="en-US" dirty="0" err="1" smtClean="0"/>
              <a:t>Sw-de.VP</a:t>
            </a:r>
            <a:r>
              <a:rPr lang="en-US" dirty="0" smtClean="0"/>
              <a:t> GERMANY</a:t>
            </a:r>
          </a:p>
          <a:p>
            <a:r>
              <a:rPr lang="en-US" dirty="0" smtClean="0"/>
              <a:t>WW2.</a:t>
            </a:r>
            <a:r>
              <a:rPr lang="en-US" strike="sngStrike" dirty="0" smtClean="0"/>
              <a:t>marx</a:t>
            </a:r>
            <a:endParaRPr lang="en-US" strike="sngStrike" dirty="0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3379007" y="5678907"/>
            <a:ext cx="2133600" cy="286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585835" y="5965371"/>
            <a:ext cx="1208314" cy="217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158321" y="2589507"/>
            <a:ext cx="524650" cy="382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370791" y="5911565"/>
            <a:ext cx="3296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Touch.gorhcoeh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lan</a:t>
            </a:r>
            <a:r>
              <a:rPr lang="en-US" strike="sngStrike" dirty="0" smtClean="0"/>
              <a:t>, </a:t>
            </a:r>
            <a:r>
              <a:rPr lang="en-US" strike="sngStrike" dirty="0" err="1" smtClean="0"/>
              <a:t>micheal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lan</a:t>
            </a:r>
            <a:r>
              <a:rPr lang="en-US" strike="sngStrike" dirty="0" smtClean="0"/>
              <a:t>)</a:t>
            </a:r>
            <a:endParaRPr lang="en-US" strike="sngStrike" dirty="0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8244921" y="5678907"/>
            <a:ext cx="939469" cy="732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321340" y="5410982"/>
            <a:ext cx="4532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Local Area </a:t>
            </a:r>
            <a:r>
              <a:rPr lang="en-US" strike="sngStrike" dirty="0" err="1" smtClean="0"/>
              <a:t>Netwrok</a:t>
            </a:r>
            <a:r>
              <a:rPr lang="en-US" strike="sngStrike" dirty="0" smtClean="0"/>
              <a:t>(LAN)</a:t>
            </a:r>
          </a:p>
          <a:p>
            <a:r>
              <a:rPr lang="en-US" dirty="0" smtClean="0"/>
              <a:t>0.1 </a:t>
            </a:r>
            <a:r>
              <a:rPr lang="en-US" strike="sngStrike" dirty="0" smtClean="0"/>
              <a:t>al-</a:t>
            </a:r>
            <a:r>
              <a:rPr lang="en-US" strike="sngStrike" dirty="0" err="1" smtClean="0"/>
              <a:t>kaida</a:t>
            </a:r>
            <a:r>
              <a:rPr lang="en-US" dirty="0" smtClean="0"/>
              <a:t> VP GERMANY </a:t>
            </a:r>
            <a:r>
              <a:rPr lang="en-US" dirty="0" err="1" smtClean="0"/>
              <a:t>lan</a:t>
            </a:r>
            <a:r>
              <a:rPr lang="en-US" dirty="0" smtClean="0"/>
              <a:t> 0.1 </a:t>
            </a:r>
            <a:r>
              <a:rPr lang="en-US" strike="sngStrike" dirty="0" err="1" smtClean="0"/>
              <a:t>gheoh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hahn</a:t>
            </a:r>
            <a:r>
              <a:rPr lang="en-US" strike="sngStrike" dirty="0" smtClean="0"/>
              <a:t>)</a:t>
            </a:r>
            <a:endParaRPr lang="en-US" strike="sngStrike" dirty="0"/>
          </a:p>
        </p:txBody>
      </p:sp>
      <p:sp>
        <p:nvSpPr>
          <p:cNvPr id="33" name="Right Brace 32"/>
          <p:cNvSpPr/>
          <p:nvPr/>
        </p:nvSpPr>
        <p:spPr>
          <a:xfrm flipH="1">
            <a:off x="5950018" y="5547381"/>
            <a:ext cx="363627" cy="14670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169206" y="2405509"/>
            <a:ext cx="44422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SQ.Fortino</a:t>
            </a:r>
            <a:r>
              <a:rPr lang="en-US" sz="800" dirty="0" smtClean="0"/>
              <a:t>; 2007 </a:t>
            </a:r>
            <a:r>
              <a:rPr lang="en-US" sz="800" strike="sngStrike" dirty="0" smtClean="0"/>
              <a:t>escort IBM </a:t>
            </a:r>
            <a:r>
              <a:rPr lang="en-US" sz="800" strike="sngStrike" dirty="0" err="1" smtClean="0"/>
              <a:t>Prostetute</a:t>
            </a:r>
            <a:r>
              <a:rPr lang="en-US" sz="800" strike="sngStrike" dirty="0" smtClean="0"/>
              <a:t> Porsche; Lexus </a:t>
            </a:r>
            <a:r>
              <a:rPr lang="en-US" sz="800" dirty="0" smtClean="0"/>
              <a:t>2010 </a:t>
            </a:r>
            <a:r>
              <a:rPr lang="en-US" sz="800" dirty="0" err="1" smtClean="0"/>
              <a:t>ibm</a:t>
            </a:r>
            <a:r>
              <a:rPr lang="en-US" sz="800" dirty="0" smtClean="0"/>
              <a:t> castor IBM.INDIA.INTNET PAYMENTS </a:t>
            </a:r>
            <a:endParaRPr lang="en-US" sz="800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3781778" y="2513231"/>
            <a:ext cx="5442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580708" y="2492510"/>
            <a:ext cx="20072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WHITE.</a:t>
            </a:r>
            <a:r>
              <a:rPr lang="en-US" sz="800" strike="sngStrike" dirty="0" err="1" smtClean="0"/>
              <a:t>joggin</a:t>
            </a:r>
            <a:r>
              <a:rPr lang="en-US" sz="800" strike="sngStrike" dirty="0" smtClean="0"/>
              <a:t> shoes </a:t>
            </a:r>
            <a:r>
              <a:rPr lang="en-US" sz="800" strike="sngStrike" dirty="0" err="1" smtClean="0"/>
              <a:t>phil</a:t>
            </a:r>
            <a:r>
              <a:rPr lang="en-US" sz="800" strike="sngStrike" dirty="0" smtClean="0"/>
              <a:t>(</a:t>
            </a:r>
            <a:r>
              <a:rPr lang="en-US" sz="800" strike="sngStrike" dirty="0" err="1" smtClean="0"/>
              <a:t>kim</a:t>
            </a:r>
            <a:r>
              <a:rPr lang="en-US" sz="800" strike="sngStrike" dirty="0" smtClean="0"/>
              <a:t>) </a:t>
            </a:r>
            <a:r>
              <a:rPr lang="en-US" sz="800" strike="sngStrike" dirty="0" err="1" smtClean="0"/>
              <a:t>protetute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ibm</a:t>
            </a:r>
            <a:endParaRPr lang="en-US" sz="800" strike="sngStrike" dirty="0"/>
          </a:p>
        </p:txBody>
      </p:sp>
      <p:sp>
        <p:nvSpPr>
          <p:cNvPr id="38" name="TextBox 37"/>
          <p:cNvSpPr txBox="1"/>
          <p:nvPr/>
        </p:nvSpPr>
        <p:spPr>
          <a:xfrm>
            <a:off x="2366063" y="4465414"/>
            <a:ext cx="22958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 smtClean="0"/>
              <a:t>Uni-Univiersy</a:t>
            </a:r>
            <a:r>
              <a:rPr lang="en-US" sz="800" strike="sngStrike" dirty="0" smtClean="0"/>
              <a:t> Smog/Mob, smelly, Soviet </a:t>
            </a:r>
            <a:r>
              <a:rPr lang="en-US" sz="800" strike="sngStrike" dirty="0" err="1" smtClean="0"/>
              <a:t>Tshirt</a:t>
            </a:r>
            <a:r>
              <a:rPr lang="en-US" sz="800" strike="sngStrike" dirty="0" smtClean="0"/>
              <a:t>, </a:t>
            </a:r>
            <a:r>
              <a:rPr lang="en-US" sz="800" strike="sngStrike" dirty="0" err="1" smtClean="0"/>
              <a:t>etc</a:t>
            </a:r>
            <a:endParaRPr lang="en-US" sz="800" strike="sngStrike" dirty="0"/>
          </a:p>
        </p:txBody>
      </p:sp>
      <p:sp>
        <p:nvSpPr>
          <p:cNvPr id="39" name="TextBox 38"/>
          <p:cNvSpPr txBox="1"/>
          <p:nvPr/>
        </p:nvSpPr>
        <p:spPr>
          <a:xfrm>
            <a:off x="5512607" y="6740736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passthrough</a:t>
            </a:r>
            <a:endParaRPr lang="en-US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1038578" y="2556010"/>
            <a:ext cx="382068" cy="317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134578" y="2351314"/>
            <a:ext cx="350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2007 </a:t>
            </a:r>
            <a:r>
              <a:rPr lang="en-US" strike="sngStrike" dirty="0" smtClean="0"/>
              <a:t>touch </a:t>
            </a:r>
            <a:r>
              <a:rPr lang="en-US" dirty="0" smtClean="0"/>
              <a:t> 2017</a:t>
            </a:r>
            <a:r>
              <a:rPr lang="en-US" strike="sngStrike" dirty="0" smtClean="0"/>
              <a:t> homicide </a:t>
            </a:r>
            <a:r>
              <a:rPr lang="en-US" dirty="0" smtClean="0"/>
              <a:t>10Y </a:t>
            </a:r>
            <a:r>
              <a:rPr lang="en-US" strike="sngStrike" dirty="0" err="1" smtClean="0"/>
              <a:t>tim</a:t>
            </a:r>
            <a:endParaRPr lang="en-US" strike="sngStrike" dirty="0"/>
          </a:p>
        </p:txBody>
      </p:sp>
      <p:sp>
        <p:nvSpPr>
          <p:cNvPr id="43" name="TextBox 42"/>
          <p:cNvSpPr txBox="1"/>
          <p:nvPr/>
        </p:nvSpPr>
        <p:spPr>
          <a:xfrm>
            <a:off x="8912247" y="5334000"/>
            <a:ext cx="72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touch</a:t>
            </a:r>
            <a:endParaRPr lang="en-US" strike="sngStrike" dirty="0"/>
          </a:p>
        </p:txBody>
      </p:sp>
      <p:sp>
        <p:nvSpPr>
          <p:cNvPr id="44" name="Rectangle 43"/>
          <p:cNvSpPr/>
          <p:nvPr/>
        </p:nvSpPr>
        <p:spPr>
          <a:xfrm>
            <a:off x="9398807" y="3697737"/>
            <a:ext cx="1556657" cy="1041288"/>
          </a:xfrm>
          <a:prstGeom prst="rect">
            <a:avLst/>
          </a:prstGeom>
          <a:solidFill>
            <a:srgbClr val="FE32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 smtClean="0"/>
              <a:t>RICH</a:t>
            </a:r>
            <a:endParaRPr lang="en-US" strike="sngStrike" dirty="0"/>
          </a:p>
        </p:txBody>
      </p:sp>
      <p:sp>
        <p:nvSpPr>
          <p:cNvPr id="45" name="TextBox 44"/>
          <p:cNvSpPr txBox="1"/>
          <p:nvPr/>
        </p:nvSpPr>
        <p:spPr>
          <a:xfrm>
            <a:off x="9273564" y="3525327"/>
            <a:ext cx="26116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MAINSTREETT(</a:t>
            </a:r>
            <a:r>
              <a:rPr lang="en-US" sz="800" strike="sngStrike" dirty="0" err="1" smtClean="0"/>
              <a:t>Flamig</a:t>
            </a:r>
            <a:r>
              <a:rPr lang="en-US" sz="800" dirty="0" err="1" smtClean="0"/>
              <a:t>o</a:t>
            </a:r>
            <a:r>
              <a:rPr lang="en-US" sz="800" dirty="0" smtClean="0"/>
              <a:t>):HOMCEI:LUX:COINTWO(las </a:t>
            </a:r>
            <a:r>
              <a:rPr lang="en-US" sz="800" dirty="0" err="1" smtClean="0"/>
              <a:t>vegas</a:t>
            </a:r>
            <a:r>
              <a:rPr lang="en-US" sz="800" dirty="0" smtClean="0"/>
              <a:t>)</a:t>
            </a:r>
            <a:endParaRPr 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9797454" y="2971017"/>
            <a:ext cx="2120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VIRIGINIA.MARY</a:t>
            </a:r>
            <a:r>
              <a:rPr lang="en-US" sz="800" strike="sngStrike" dirty="0" smtClean="0"/>
              <a:t>(</a:t>
            </a:r>
            <a:r>
              <a:rPr lang="en-US" sz="800" strike="sngStrike" dirty="0" err="1" smtClean="0"/>
              <a:t>glu</a:t>
            </a:r>
            <a:r>
              <a:rPr lang="en-US" sz="800" strike="sngStrike" dirty="0" smtClean="0"/>
              <a:t>; </a:t>
            </a:r>
            <a:r>
              <a:rPr lang="en-US" sz="800" strike="sngStrike" dirty="0" err="1" smtClean="0"/>
              <a:t>ibm</a:t>
            </a:r>
            <a:r>
              <a:rPr lang="en-US" sz="800" strike="sngStrike" dirty="0" smtClean="0"/>
              <a:t>)</a:t>
            </a:r>
          </a:p>
          <a:p>
            <a:r>
              <a:rPr lang="en-US" dirty="0" smtClean="0"/>
              <a:t>RAIK, RICH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10758311" y="4218381"/>
            <a:ext cx="909473" cy="848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 smtClean="0"/>
              <a:t>RAIK</a:t>
            </a:r>
            <a:endParaRPr lang="en-US" strike="sngStrike" dirty="0"/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9797454" y="3374572"/>
            <a:ext cx="1265657" cy="150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581259" y="4689004"/>
            <a:ext cx="6832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trike="sngStrike" dirty="0" err="1" smtClean="0"/>
              <a:t>prostetute</a:t>
            </a:r>
            <a:endParaRPr lang="en-US" sz="900" strike="sngStrike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1259317" y="2714919"/>
            <a:ext cx="5875261" cy="241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7913511" y="2620953"/>
            <a:ext cx="457280" cy="655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135602" y="2326522"/>
            <a:ext cx="7026771" cy="755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0601947" y="2879369"/>
            <a:ext cx="8050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 smtClean="0"/>
              <a:t>Raik</a:t>
            </a:r>
            <a:r>
              <a:rPr lang="en-US" sz="800" strike="sngStrike" dirty="0" smtClean="0"/>
              <a:t> wife black</a:t>
            </a:r>
            <a:endParaRPr lang="en-US" sz="800" strike="sngStrike" dirty="0"/>
          </a:p>
        </p:txBody>
      </p:sp>
      <p:sp>
        <p:nvSpPr>
          <p:cNvPr id="58" name="Regular Pentagon 57"/>
          <p:cNvSpPr/>
          <p:nvPr/>
        </p:nvSpPr>
        <p:spPr>
          <a:xfrm>
            <a:off x="868758" y="1295400"/>
            <a:ext cx="721482" cy="682352"/>
          </a:xfrm>
          <a:prstGeom prst="pent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65061" y="2052844"/>
            <a:ext cx="12126939" cy="1135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gular Pentagon 62"/>
          <p:cNvSpPr/>
          <p:nvPr/>
        </p:nvSpPr>
        <p:spPr>
          <a:xfrm>
            <a:off x="2309189" y="1323509"/>
            <a:ext cx="721482" cy="682352"/>
          </a:xfrm>
          <a:prstGeom prst="pent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gular Pentagon 63"/>
          <p:cNvSpPr/>
          <p:nvPr/>
        </p:nvSpPr>
        <p:spPr>
          <a:xfrm>
            <a:off x="4053921" y="1328473"/>
            <a:ext cx="721482" cy="682352"/>
          </a:xfrm>
          <a:prstGeom prst="pent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gular Pentagon 64"/>
          <p:cNvSpPr/>
          <p:nvPr/>
        </p:nvSpPr>
        <p:spPr>
          <a:xfrm>
            <a:off x="5437912" y="1311914"/>
            <a:ext cx="721482" cy="682352"/>
          </a:xfrm>
          <a:prstGeom prst="pent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44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559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0" y="1055914"/>
            <a:ext cx="12192000" cy="2394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61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wsimport -p stockquote http: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//stockquote.xyz/quote?wsdl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276475"/>
            <a:ext cx="1981200" cy="2305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170" y="3093720"/>
            <a:ext cx="2095500" cy="1838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339" y="5562600"/>
            <a:ext cx="1065831" cy="7381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173" y="2758440"/>
            <a:ext cx="856119" cy="11125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244" y="4153853"/>
            <a:ext cx="991703" cy="70199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952" y="2683736"/>
            <a:ext cx="700596" cy="10115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48" y="1654628"/>
            <a:ext cx="619125" cy="971550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 flipV="1">
            <a:off x="335280" y="1783080"/>
            <a:ext cx="1576952" cy="975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939100" y="2103120"/>
            <a:ext cx="2511398" cy="1909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671952" y="2474119"/>
            <a:ext cx="1304908" cy="1107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386822" y="4153853"/>
            <a:ext cx="1752253" cy="936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6096000" y="5191601"/>
            <a:ext cx="2362200" cy="1109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4587240" y="1654628"/>
            <a:ext cx="4175760" cy="2216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7452360" y="2255520"/>
            <a:ext cx="4572000" cy="2585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160" y="4855845"/>
            <a:ext cx="1094968" cy="1645443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 flipV="1">
            <a:off x="2340292" y="4932045"/>
            <a:ext cx="2612708" cy="1682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587240" y="5562600"/>
            <a:ext cx="857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Marina</a:t>
            </a:r>
          </a:p>
          <a:p>
            <a:r>
              <a:rPr lang="en-US" strike="sngStrike" dirty="0" err="1" smtClean="0"/>
              <a:t>pascal</a:t>
            </a:r>
            <a:endParaRPr lang="en-US" strike="sngStrike" dirty="0"/>
          </a:p>
        </p:txBody>
      </p:sp>
      <p:sp>
        <p:nvSpPr>
          <p:cNvPr id="33" name="TextBox 32"/>
          <p:cNvSpPr txBox="1"/>
          <p:nvPr/>
        </p:nvSpPr>
        <p:spPr>
          <a:xfrm>
            <a:off x="6150309" y="4932045"/>
            <a:ext cx="36231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nonPOiceTexas.nonPioceNSA</a:t>
            </a:r>
            <a:endParaRPr lang="en-US" dirty="0" smtClean="0"/>
          </a:p>
          <a:p>
            <a:r>
              <a:rPr lang="en-US" strike="sngStrike" dirty="0" err="1" smtClean="0"/>
              <a:t>Backerfield</a:t>
            </a:r>
            <a:r>
              <a:rPr lang="en-US" strike="sngStrike" dirty="0" smtClean="0"/>
              <a:t>   cisoc.</a:t>
            </a:r>
            <a:r>
              <a:rPr lang="en-US" strike="sngStrike" dirty="0" err="1" smtClean="0"/>
              <a:t>montorni</a:t>
            </a:r>
            <a:r>
              <a:rPr lang="en-US" strike="sngStrike" dirty="0" smtClean="0"/>
              <a:t>.?.backer</a:t>
            </a:r>
          </a:p>
          <a:p>
            <a:r>
              <a:rPr lang="en-US" dirty="0" smtClean="0"/>
              <a:t>TERMIAN.JOSHPEF</a:t>
            </a:r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2770" y="3814058"/>
            <a:ext cx="1611743" cy="902576"/>
          </a:xfrm>
          <a:prstGeom prst="rect">
            <a:avLst/>
          </a:prstGeom>
        </p:spPr>
      </p:pic>
      <p:cxnSp>
        <p:nvCxnSpPr>
          <p:cNvPr id="38" name="Straight Connector 37"/>
          <p:cNvCxnSpPr/>
          <p:nvPr/>
        </p:nvCxnSpPr>
        <p:spPr>
          <a:xfrm flipV="1">
            <a:off x="10970726" y="3785443"/>
            <a:ext cx="753613" cy="130471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943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559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0" y="1055914"/>
            <a:ext cx="12192000" cy="2394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61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wsimport -p stockquote http: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//stockquote.xyz/quote?wsdl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649" y="3216166"/>
            <a:ext cx="583488" cy="7956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37338" y="2081048"/>
            <a:ext cx="4456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IMPORIT</a:t>
            </a:r>
            <a:r>
              <a:rPr lang="en-US" dirty="0" smtClean="0"/>
              <a:t> HOMICE:BORIS   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angle(</a:t>
            </a:r>
            <a:r>
              <a:rPr lang="en-US" dirty="0" err="1" smtClean="0"/>
              <a:t>Patircia</a:t>
            </a:r>
            <a:r>
              <a:rPr lang="en-US" dirty="0" smtClean="0"/>
              <a:t>), </a:t>
            </a:r>
            <a:r>
              <a:rPr lang="en-US" dirty="0" err="1" smtClean="0"/>
              <a:t>ghohceow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43655" y="1466193"/>
            <a:ext cx="3034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1997 Frau </a:t>
            </a:r>
            <a:r>
              <a:rPr lang="en-US" dirty="0" err="1" smtClean="0"/>
              <a:t>Fesenbeck</a:t>
            </a:r>
            <a:r>
              <a:rPr lang="en-US" dirty="0" smtClean="0"/>
              <a:t>  / Boris ?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90151" y="1281527"/>
            <a:ext cx="3094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JFK(</a:t>
            </a:r>
            <a:r>
              <a:rPr lang="en-US" strike="sngStrike" dirty="0" err="1"/>
              <a:t>kdw</a:t>
            </a:r>
            <a:r>
              <a:rPr lang="en-US" strike="sngStrike" dirty="0"/>
              <a:t>, </a:t>
            </a:r>
            <a:r>
              <a:rPr lang="en-US" strike="sngStrike" dirty="0" err="1"/>
              <a:t>hertie</a:t>
            </a:r>
            <a:r>
              <a:rPr lang="en-US" strike="sngStrike" dirty="0"/>
              <a:t> frau </a:t>
            </a:r>
            <a:r>
              <a:rPr lang="en-US" strike="sngStrike" dirty="0" err="1"/>
              <a:t>fesenbeck</a:t>
            </a:r>
            <a:r>
              <a:rPr lang="en-US" dirty="0"/>
              <a:t>)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1590151" y="3042745"/>
            <a:ext cx="2370842" cy="1513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358054" y="4556234"/>
            <a:ext cx="1939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IMPORT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749972" y="4556234"/>
            <a:ext cx="41438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Redhari</a:t>
            </a:r>
            <a:endParaRPr lang="en-US" strike="sngStrike" dirty="0" smtClean="0"/>
          </a:p>
          <a:p>
            <a:r>
              <a:rPr lang="en-US" strike="sngStrike" dirty="0" smtClean="0"/>
              <a:t>Bertelsmann/</a:t>
            </a:r>
            <a:r>
              <a:rPr lang="en-US" strike="sngStrike" dirty="0" err="1" smtClean="0"/>
              <a:t>aravato</a:t>
            </a:r>
            <a:endParaRPr lang="en-US" strike="sngStrike" dirty="0" smtClean="0"/>
          </a:p>
          <a:p>
            <a:r>
              <a:rPr lang="en-US" strike="sngStrike" dirty="0" smtClean="0"/>
              <a:t>Xml/ blond  IBM </a:t>
            </a:r>
            <a:r>
              <a:rPr lang="en-US" strike="sngStrike" dirty="0" err="1" smtClean="0"/>
              <a:t>intershipe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stugate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studen</a:t>
            </a:r>
            <a:endParaRPr lang="en-US" strike="sngStrike" dirty="0"/>
          </a:p>
        </p:txBody>
      </p:sp>
      <p:sp>
        <p:nvSpPr>
          <p:cNvPr id="10" name="TextBox 9"/>
          <p:cNvSpPr txBox="1"/>
          <p:nvPr/>
        </p:nvSpPr>
        <p:spPr>
          <a:xfrm>
            <a:off x="614855" y="510802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2005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1434" y="476118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338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559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055914"/>
            <a:ext cx="12192000" cy="2394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80444" y="19416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3070578" y="1727200"/>
            <a:ext cx="790222" cy="745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546" y="2596445"/>
            <a:ext cx="3821575" cy="4035778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311621" y="3611181"/>
            <a:ext cx="2133600" cy="197555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MEDICAL</a:t>
            </a:r>
          </a:p>
          <a:p>
            <a:pPr algn="ctr"/>
            <a:r>
              <a:rPr lang="en-US" dirty="0" smtClean="0"/>
              <a:t>MALPRATICE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5219" y="3087815"/>
            <a:ext cx="21432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nonPoliceTRXLogical</a:t>
            </a:r>
            <a:endParaRPr lang="en-US" b="1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Attorney, </a:t>
            </a:r>
            <a:r>
              <a:rPr lang="en-US" dirty="0" err="1" smtClean="0"/>
              <a:t>Dr</a:t>
            </a:r>
            <a:r>
              <a:rPr lang="en-US" dirty="0" smtClean="0"/>
              <a:t> 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929511" y="2099733"/>
            <a:ext cx="2065867" cy="2743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MENTAL</a:t>
            </a:r>
          </a:p>
          <a:p>
            <a:pPr algn="ctr"/>
            <a:r>
              <a:rPr lang="en-US" dirty="0" smtClean="0"/>
              <a:t>HEALTH</a:t>
            </a:r>
          </a:p>
          <a:p>
            <a:pPr algn="ctr"/>
            <a:r>
              <a:rPr lang="en-US" dirty="0" smtClean="0"/>
              <a:t>DLM-AI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0126133" y="4470399"/>
            <a:ext cx="1450623" cy="17441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MENTAL</a:t>
            </a:r>
          </a:p>
          <a:p>
            <a:pPr algn="ctr"/>
            <a:r>
              <a:rPr lang="en-US" dirty="0" smtClean="0"/>
              <a:t>HEALTH</a:t>
            </a:r>
          </a:p>
          <a:p>
            <a:pPr algn="ctr"/>
            <a:r>
              <a:rPr lang="en-US" dirty="0" smtClean="0"/>
              <a:t>DLM-AI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295467" y="4628444"/>
            <a:ext cx="1174044" cy="141111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0430299" y="4842933"/>
            <a:ext cx="968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MENTAL</a:t>
            </a:r>
          </a:p>
          <a:p>
            <a:r>
              <a:rPr lang="en-US" dirty="0" smtClean="0"/>
              <a:t>HEALTH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34490" y="1443084"/>
            <a:ext cx="26113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number of </a:t>
            </a:r>
            <a:r>
              <a:rPr lang="en-US" dirty="0" err="1" smtClean="0"/>
              <a:t>attourney</a:t>
            </a:r>
            <a:r>
              <a:rPr lang="en-US" dirty="0" smtClean="0"/>
              <a:t> hours in mental health for malpractice in business process management and programs and projects to compare with M.D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234490" y="1443084"/>
            <a:ext cx="2452266" cy="1644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0" y="3655333"/>
            <a:ext cx="23003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Documents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w/o </a:t>
            </a:r>
            <a:r>
              <a:rPr lang="en-US" dirty="0" err="1" smtClean="0"/>
              <a:t>Suergy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Phil(</a:t>
            </a:r>
            <a:r>
              <a:rPr lang="en-US" dirty="0" err="1" smtClean="0"/>
              <a:t>kim</a:t>
            </a:r>
            <a:r>
              <a:rPr lang="en-US" dirty="0" smtClean="0"/>
              <a:t>) </a:t>
            </a:r>
            <a:r>
              <a:rPr lang="en-US" dirty="0" err="1" smtClean="0"/>
              <a:t>concusion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surgouey</a:t>
            </a:r>
            <a:endParaRPr lang="en-US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79022" y="3655333"/>
            <a:ext cx="1593787" cy="1510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717901" y="1391924"/>
            <a:ext cx="5148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Dr. Dr. Prof. Jason Nygel </a:t>
            </a:r>
            <a:r>
              <a:rPr lang="en-US" strike="sngStrike" dirty="0" err="1" smtClean="0"/>
              <a:t>Petersson</a:t>
            </a:r>
            <a:r>
              <a:rPr lang="en-US" strike="sngStrike" dirty="0" smtClean="0"/>
              <a:t>-King(</a:t>
            </a:r>
            <a:r>
              <a:rPr lang="en-US" strike="sngStrike" dirty="0" err="1" smtClean="0"/>
              <a:t>jesus</a:t>
            </a:r>
            <a:r>
              <a:rPr lang="en-US" strike="sngStrike" dirty="0" smtClean="0"/>
              <a:t>) </a:t>
            </a:r>
            <a:r>
              <a:rPr lang="en-US" dirty="0" smtClean="0"/>
              <a:t>Meiers</a:t>
            </a:r>
            <a:endParaRPr lang="en-US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4862546" y="1727200"/>
            <a:ext cx="1007676" cy="3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749236" y="1744228"/>
            <a:ext cx="12618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CHECKPOINT CHALIE</a:t>
            </a:r>
            <a:endParaRPr lang="en-US" sz="1000" dirty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8333488" y="1990449"/>
            <a:ext cx="4106868" cy="2345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9426222" y="4591473"/>
            <a:ext cx="2652889" cy="74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084033" y="2311021"/>
            <a:ext cx="3600088" cy="3862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4614555" y="1524593"/>
            <a:ext cx="1255667" cy="137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00661" y="1241657"/>
            <a:ext cx="324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1996 o.1 JFK</a:t>
            </a:r>
            <a:r>
              <a:rPr lang="en-US" sz="800" strike="sngStrike" dirty="0" smtClean="0"/>
              <a:t>(</a:t>
            </a:r>
            <a:r>
              <a:rPr lang="en-US" sz="800" strike="sngStrike" dirty="0" err="1" smtClean="0"/>
              <a:t>elke</a:t>
            </a:r>
            <a:r>
              <a:rPr lang="en-US" sz="800" strike="sngStrike" dirty="0" smtClean="0"/>
              <a:t>, abitur </a:t>
            </a:r>
            <a:r>
              <a:rPr lang="en-US" sz="800" strike="sngStrike" dirty="0" err="1" smtClean="0"/>
              <a:t>ater</a:t>
            </a:r>
            <a:r>
              <a:rPr lang="en-US" sz="800" strike="sngStrike" dirty="0" smtClean="0"/>
              <a:t> 5 years working experience)</a:t>
            </a:r>
            <a:endParaRPr lang="en-US" sz="800" strike="sngStrike" dirty="0"/>
          </a:p>
        </p:txBody>
      </p:sp>
      <p:sp>
        <p:nvSpPr>
          <p:cNvPr id="69" name="TextBox 68"/>
          <p:cNvSpPr txBox="1"/>
          <p:nvPr/>
        </p:nvSpPr>
        <p:spPr>
          <a:xfrm>
            <a:off x="2139689" y="1403578"/>
            <a:ext cx="15905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 smtClean="0"/>
              <a:t>Spageti</a:t>
            </a:r>
            <a:r>
              <a:rPr lang="en-US" sz="800" strike="sngStrike" dirty="0" smtClean="0"/>
              <a:t> microware booing </a:t>
            </a:r>
            <a:r>
              <a:rPr lang="en-US" sz="800" strike="sngStrike" dirty="0" err="1" smtClean="0"/>
              <a:t>lwatier</a:t>
            </a:r>
            <a:endParaRPr lang="en-US" sz="800" strike="sngStrike" dirty="0"/>
          </a:p>
        </p:txBody>
      </p:sp>
      <p:sp>
        <p:nvSpPr>
          <p:cNvPr id="70" name="TextBox 69"/>
          <p:cNvSpPr txBox="1"/>
          <p:nvPr/>
        </p:nvSpPr>
        <p:spPr>
          <a:xfrm>
            <a:off x="4862546" y="1289438"/>
            <a:ext cx="37433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0.1 VP Germany ( BSc. US 2005 implementation MSc, BSc. Germany; </a:t>
            </a:r>
            <a:r>
              <a:rPr lang="en-US" sz="800" dirty="0" err="1" smtClean="0"/>
              <a:t>Accrediation</a:t>
            </a:r>
            <a:r>
              <a:rPr lang="en-US" sz="800" dirty="0" smtClean="0"/>
              <a:t> x/y)</a:t>
            </a:r>
            <a:endParaRPr lang="en-US" sz="800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4717901" y="1440982"/>
            <a:ext cx="186332" cy="57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0268428" y="6386407"/>
            <a:ext cx="1249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25% </a:t>
            </a:r>
            <a:r>
              <a:rPr lang="en-US" sz="800" strike="sngStrike" dirty="0" err="1" smtClean="0"/>
              <a:t>homless</a:t>
            </a:r>
            <a:r>
              <a:rPr lang="en-US" sz="800" strike="sngStrike" dirty="0" smtClean="0"/>
              <a:t> mental heal</a:t>
            </a:r>
          </a:p>
          <a:p>
            <a:r>
              <a:rPr lang="en-US" sz="800" strike="sngStrike" dirty="0" smtClean="0"/>
              <a:t>16% </a:t>
            </a:r>
            <a:r>
              <a:rPr lang="en-US" sz="800" strike="sngStrike" dirty="0" err="1" smtClean="0"/>
              <a:t>prisioners</a:t>
            </a:r>
            <a:endParaRPr lang="en-US" sz="800" strike="sngStrike" dirty="0" smtClean="0"/>
          </a:p>
          <a:p>
            <a:r>
              <a:rPr lang="en-US" sz="800" strike="sngStrike" dirty="0" smtClean="0"/>
              <a:t>… 100%</a:t>
            </a:r>
            <a:endParaRPr lang="en-US" sz="800" strike="sngStrike" dirty="0"/>
          </a:p>
        </p:txBody>
      </p:sp>
      <p:sp>
        <p:nvSpPr>
          <p:cNvPr id="75" name="TextBox 74"/>
          <p:cNvSpPr txBox="1"/>
          <p:nvPr/>
        </p:nvSpPr>
        <p:spPr>
          <a:xfrm>
            <a:off x="10090686" y="6150940"/>
            <a:ext cx="679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908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559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055914"/>
            <a:ext cx="12192000" cy="2394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42498" y="3384034"/>
            <a:ext cx="3409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 err="1" smtClean="0"/>
              <a:t>neuschwanstein</a:t>
            </a:r>
            <a:r>
              <a:rPr lang="en-US" strike="sngStrike" dirty="0" smtClean="0"/>
              <a:t> castle wine barrel</a:t>
            </a:r>
            <a:endParaRPr lang="en-US" strike="sngStrik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375" y="3004579"/>
            <a:ext cx="1674307" cy="11720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49" y="4714874"/>
            <a:ext cx="2619375" cy="1743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897" y="1967325"/>
            <a:ext cx="767977" cy="767977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4508500" y="1828800"/>
            <a:ext cx="2032000" cy="1006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271" y="1589314"/>
            <a:ext cx="975360" cy="9753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374" y="1701800"/>
            <a:ext cx="635000" cy="54161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10757"/>
            <a:ext cx="492125" cy="49212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4084451" y="1888195"/>
            <a:ext cx="2880098" cy="120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481451" y="1035099"/>
            <a:ext cx="58849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41</a:t>
            </a:r>
            <a:r>
              <a:rPr lang="en-US" sz="7200" strike="sngStrike" dirty="0" smtClean="0"/>
              <a:t>.Kim </a:t>
            </a:r>
            <a:r>
              <a:rPr lang="en-US" sz="7200" strike="sngStrike" dirty="0" err="1" smtClean="0"/>
              <a:t>Gerlach</a:t>
            </a:r>
            <a:endParaRPr lang="en-US" sz="7200" strike="sngStrike" dirty="0"/>
          </a:p>
        </p:txBody>
      </p:sp>
      <p:sp>
        <p:nvSpPr>
          <p:cNvPr id="19" name="TextBox 18"/>
          <p:cNvSpPr txBox="1"/>
          <p:nvPr/>
        </p:nvSpPr>
        <p:spPr>
          <a:xfrm>
            <a:off x="5906010" y="1267848"/>
            <a:ext cx="5709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Kim </a:t>
            </a:r>
            <a:r>
              <a:rPr lang="en-US" sz="800" strike="sngStrike" dirty="0" err="1" smtClean="0"/>
              <a:t>Kolla</a:t>
            </a:r>
            <a:endParaRPr lang="en-US" sz="800" strike="sngStrike" dirty="0"/>
          </a:p>
        </p:txBody>
      </p:sp>
      <p:sp>
        <p:nvSpPr>
          <p:cNvPr id="21" name="TextBox 20"/>
          <p:cNvSpPr txBox="1"/>
          <p:nvPr/>
        </p:nvSpPr>
        <p:spPr>
          <a:xfrm>
            <a:off x="6842498" y="2933481"/>
            <a:ext cx="2764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PENTAGON VIRIGNIA MARY</a:t>
            </a:r>
          </a:p>
          <a:p>
            <a:r>
              <a:rPr lang="en-US" dirty="0" smtClean="0"/>
              <a:t> </a:t>
            </a:r>
            <a:r>
              <a:rPr lang="en-US" sz="800" strike="sngStrike" dirty="0" smtClean="0"/>
              <a:t>0.1 </a:t>
            </a:r>
            <a:r>
              <a:rPr lang="en-US" sz="800" strike="sngStrike" dirty="0" err="1" smtClean="0"/>
              <a:t>denise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drucn</a:t>
            </a:r>
            <a:r>
              <a:rPr lang="en-US" sz="800" strike="sngStrike" dirty="0" smtClean="0"/>
              <a:t> wine barrel</a:t>
            </a:r>
            <a:endParaRPr lang="en-US" sz="800" strike="sngStrike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4549" y="4090654"/>
            <a:ext cx="2042666" cy="1014476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5906010" y="3968749"/>
            <a:ext cx="3898390" cy="1492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0292013" y="2735302"/>
            <a:ext cx="1536700" cy="13325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8369300" y="3256646"/>
            <a:ext cx="2286000" cy="1341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349162" y="2358248"/>
            <a:ext cx="3922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Pms</a:t>
            </a:r>
            <a:r>
              <a:rPr lang="en-US" strike="sngStrike" dirty="0" smtClean="0"/>
              <a:t>, </a:t>
            </a:r>
            <a:r>
              <a:rPr lang="en-US" dirty="0" smtClean="0"/>
              <a:t>EDEN;HW80FBI:WMD:GREEN</a:t>
            </a:r>
          </a:p>
          <a:p>
            <a:r>
              <a:rPr lang="en-US" dirty="0"/>
              <a:t>	</a:t>
            </a:r>
            <a:r>
              <a:rPr lang="en-US" dirty="0" smtClean="0"/>
              <a:t>FBI:WMD:GOLDEN/BLUE:VISA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821945" y="2140543"/>
            <a:ext cx="679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CPVA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10292013" y="4090654"/>
            <a:ext cx="1536700" cy="13325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466" y="5227036"/>
            <a:ext cx="1996854" cy="1331236"/>
          </a:xfrm>
          <a:prstGeom prst="rect">
            <a:avLst/>
          </a:prstGeom>
        </p:spPr>
      </p:pic>
      <p:cxnSp>
        <p:nvCxnSpPr>
          <p:cNvPr id="38" name="Straight Arrow Connector 37"/>
          <p:cNvCxnSpPr/>
          <p:nvPr/>
        </p:nvCxnSpPr>
        <p:spPr>
          <a:xfrm>
            <a:off x="6184900" y="1589314"/>
            <a:ext cx="1066800" cy="425268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730874" y="2621718"/>
            <a:ext cx="1244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Lach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tranl</a:t>
            </a:r>
            <a:r>
              <a:rPr lang="en-US" strike="sngStrike" dirty="0" smtClean="0"/>
              <a:t>) </a:t>
            </a:r>
          </a:p>
          <a:p>
            <a:r>
              <a:rPr lang="en-US" sz="1000" dirty="0" smtClean="0"/>
              <a:t>hole with seeding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5730874" y="3579812"/>
            <a:ext cx="1401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Ger</a:t>
            </a:r>
            <a:r>
              <a:rPr lang="en-US" dirty="0" smtClean="0"/>
              <a:t>(</a:t>
            </a:r>
            <a:r>
              <a:rPr lang="en-US" dirty="0" err="1" smtClean="0"/>
              <a:t>tranl</a:t>
            </a:r>
            <a:r>
              <a:rPr lang="en-US" dirty="0" smtClean="0"/>
              <a:t>)</a:t>
            </a:r>
          </a:p>
          <a:p>
            <a:r>
              <a:rPr lang="en-US" strike="sngStrike" dirty="0" smtClean="0"/>
              <a:t>To seed wine</a:t>
            </a:r>
            <a:endParaRPr lang="en-US" strike="sngStrike" dirty="0"/>
          </a:p>
        </p:txBody>
      </p:sp>
      <p:sp>
        <p:nvSpPr>
          <p:cNvPr id="41" name="TextBox 40"/>
          <p:cNvSpPr txBox="1"/>
          <p:nvPr/>
        </p:nvSpPr>
        <p:spPr>
          <a:xfrm>
            <a:off x="5730874" y="4226143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KIM</a:t>
            </a:r>
            <a:endParaRPr lang="en-US" strike="sngStrike" dirty="0"/>
          </a:p>
        </p:txBody>
      </p:sp>
      <p:cxnSp>
        <p:nvCxnSpPr>
          <p:cNvPr id="43" name="Straight Arrow Connector 42"/>
          <p:cNvCxnSpPr>
            <a:stCxn id="41" idx="1"/>
          </p:cNvCxnSpPr>
          <p:nvPr/>
        </p:nvCxnSpPr>
        <p:spPr>
          <a:xfrm flipH="1" flipV="1">
            <a:off x="5524500" y="2566852"/>
            <a:ext cx="206374" cy="1843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75" y="1376679"/>
            <a:ext cx="2631857" cy="263185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9" y="1298952"/>
            <a:ext cx="876300" cy="876300"/>
          </a:xfrm>
          <a:prstGeom prst="rect">
            <a:avLst/>
          </a:prstGeom>
        </p:spPr>
      </p:pic>
      <p:cxnSp>
        <p:nvCxnSpPr>
          <p:cNvPr id="50" name="Straight Connector 49"/>
          <p:cNvCxnSpPr/>
          <p:nvPr/>
        </p:nvCxnSpPr>
        <p:spPr>
          <a:xfrm>
            <a:off x="3759200" y="1375570"/>
            <a:ext cx="14643" cy="535543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831819" y="4185602"/>
            <a:ext cx="1906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 smtClean="0"/>
              <a:t>Ibm.touch.disnland.employ.chirs.ventura</a:t>
            </a:r>
            <a:endParaRPr lang="en-US" sz="800" strike="sngStrike" dirty="0" smtClean="0"/>
          </a:p>
          <a:p>
            <a:r>
              <a:rPr lang="en-US" sz="800" strike="sngStrike" dirty="0" err="1" smtClean="0"/>
              <a:t>Ibm.glu.client.disnleyand</a:t>
            </a:r>
            <a:endParaRPr lang="en-US" sz="800" strike="sngStrike" dirty="0" smtClean="0"/>
          </a:p>
          <a:p>
            <a:r>
              <a:rPr lang="en-US" sz="800" strike="sngStrike" dirty="0" err="1" smtClean="0"/>
              <a:t>Ibm.glue.emploey.eric.ludwig</a:t>
            </a:r>
            <a:endParaRPr lang="en-US" sz="800" strike="sngStrike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3955349" y="2883328"/>
            <a:ext cx="1672338" cy="17639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3998658" y="4595475"/>
            <a:ext cx="2589467" cy="213552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4011830" y="1730274"/>
            <a:ext cx="2465170" cy="100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6431607" y="2134285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KING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641971" y="2188560"/>
            <a:ext cx="62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Angel(</a:t>
            </a:r>
            <a:r>
              <a:rPr lang="en-US" sz="800" strike="sngStrike" dirty="0" err="1" smtClean="0"/>
              <a:t>ddr</a:t>
            </a:r>
            <a:r>
              <a:rPr lang="en-US" sz="800" strike="sngStrike" dirty="0" smtClean="0"/>
              <a:t>)</a:t>
            </a:r>
            <a:endParaRPr lang="en-US" sz="800" strike="sngStrike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3889375" y="1499066"/>
            <a:ext cx="2651125" cy="123623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640450" y="1889749"/>
            <a:ext cx="3437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IMPORT </a:t>
            </a:r>
            <a:r>
              <a:rPr lang="en-US" sz="3200" strike="sngStrike" dirty="0" smtClean="0"/>
              <a:t>IBM.NAPA</a:t>
            </a:r>
            <a:endParaRPr lang="en-US" sz="3200" strike="sngStrike" dirty="0"/>
          </a:p>
        </p:txBody>
      </p:sp>
      <p:sp>
        <p:nvSpPr>
          <p:cNvPr id="78" name="TextBox 77"/>
          <p:cNvSpPr txBox="1"/>
          <p:nvPr/>
        </p:nvSpPr>
        <p:spPr>
          <a:xfrm>
            <a:off x="9804400" y="2243418"/>
            <a:ext cx="17828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Gary/Tim/Jason/</a:t>
            </a:r>
            <a:r>
              <a:rPr lang="en-US" sz="800" strike="sngStrike" dirty="0" err="1" smtClean="0"/>
              <a:t>Petesson</a:t>
            </a:r>
            <a:r>
              <a:rPr lang="en-US" sz="800" strike="sngStrike" dirty="0" smtClean="0"/>
              <a:t> </a:t>
            </a:r>
          </a:p>
          <a:p>
            <a:r>
              <a:rPr lang="en-US" sz="800" strike="sngStrike" dirty="0" smtClean="0"/>
              <a:t>LAKE TAHOE, CLEAR LAKE, Hells angels</a:t>
            </a:r>
            <a:endParaRPr lang="en-US" sz="800" strike="sngStrike" dirty="0"/>
          </a:p>
        </p:txBody>
      </p:sp>
      <p:cxnSp>
        <p:nvCxnSpPr>
          <p:cNvPr id="80" name="Straight Connector 79"/>
          <p:cNvCxnSpPr/>
          <p:nvPr/>
        </p:nvCxnSpPr>
        <p:spPr>
          <a:xfrm>
            <a:off x="7349162" y="3902977"/>
            <a:ext cx="1961338" cy="168343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7064346" y="4966631"/>
            <a:ext cx="1961338" cy="168343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942" y="4245682"/>
            <a:ext cx="2149318" cy="2370276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1403543" y="5953316"/>
            <a:ext cx="1706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Polic</a:t>
            </a:r>
            <a:r>
              <a:rPr lang="en-US" dirty="0" smtClean="0"/>
              <a:t> Sirens 9:09</a:t>
            </a:r>
            <a:endParaRPr lang="en-US" dirty="0"/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5052" y="5794126"/>
            <a:ext cx="916948" cy="687711"/>
          </a:xfrm>
          <a:prstGeom prst="rect">
            <a:avLst/>
          </a:prstGeom>
        </p:spPr>
      </p:pic>
      <p:cxnSp>
        <p:nvCxnSpPr>
          <p:cNvPr id="84" name="Straight Connector 83"/>
          <p:cNvCxnSpPr/>
          <p:nvPr/>
        </p:nvCxnSpPr>
        <p:spPr>
          <a:xfrm>
            <a:off x="9437942" y="4067812"/>
            <a:ext cx="2525458" cy="24904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0058400" y="396874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1987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3940501" y="2621718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1988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10711143" y="2883328"/>
            <a:ext cx="120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2014 CPVA</a:t>
            </a:r>
          </a:p>
          <a:p>
            <a:r>
              <a:rPr lang="en-US" dirty="0" smtClean="0"/>
              <a:t>-2023 10Y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940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559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0" y="1055914"/>
            <a:ext cx="12192000" cy="2394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87" y="1444251"/>
            <a:ext cx="9701213" cy="521455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295400" y="2832100"/>
            <a:ext cx="1435100" cy="1092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09231" y="2216046"/>
            <a:ext cx="5105400" cy="422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165600" y="2462768"/>
            <a:ext cx="1980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 10GB Internet</a:t>
            </a:r>
          </a:p>
          <a:p>
            <a:r>
              <a:rPr lang="en-US" dirty="0" smtClean="0"/>
              <a:t>Disk 10GB Desktop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549400" y="3109099"/>
            <a:ext cx="1066800" cy="142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549400" y="3363485"/>
            <a:ext cx="1066800" cy="142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333671" y="2870966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Internet (10GB)</a:t>
            </a:r>
            <a:endParaRPr lang="en-US" sz="1100" dirty="0"/>
          </a:p>
        </p:txBody>
      </p:sp>
      <p:sp>
        <p:nvSpPr>
          <p:cNvPr id="24" name="Rectangle 23"/>
          <p:cNvSpPr/>
          <p:nvPr/>
        </p:nvSpPr>
        <p:spPr>
          <a:xfrm>
            <a:off x="1333671" y="3226517"/>
            <a:ext cx="9156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Desktop (10Gb)</a:t>
            </a:r>
            <a:endParaRPr lang="en-US" sz="900" dirty="0"/>
          </a:p>
        </p:txBody>
      </p:sp>
      <p:sp>
        <p:nvSpPr>
          <p:cNvPr id="53" name="Rectangle 52"/>
          <p:cNvSpPr/>
          <p:nvPr/>
        </p:nvSpPr>
        <p:spPr>
          <a:xfrm>
            <a:off x="2948048" y="3264617"/>
            <a:ext cx="1435100" cy="1092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238585" y="3505586"/>
            <a:ext cx="926663" cy="2536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984500" y="3200436"/>
            <a:ext cx="99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Save File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3926831" y="4089627"/>
            <a:ext cx="1435100" cy="1092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217368" y="4330596"/>
            <a:ext cx="926663" cy="2536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3963283" y="402544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168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559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0" y="1055914"/>
            <a:ext cx="12192000" cy="2394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025" y="3490912"/>
            <a:ext cx="2038350" cy="2247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056" y="2510735"/>
            <a:ext cx="2849888" cy="3495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187" y="2111828"/>
            <a:ext cx="3592513" cy="429349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166100" y="2273300"/>
            <a:ext cx="3911600" cy="1028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58361" y="1771621"/>
            <a:ext cx="1659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Glu</a:t>
            </a:r>
            <a:endParaRPr lang="en-US" strike="sngStrike" dirty="0" smtClean="0"/>
          </a:p>
          <a:p>
            <a:r>
              <a:rPr lang="en-US" dirty="0" smtClean="0"/>
              <a:t>X	</a:t>
            </a:r>
            <a:r>
              <a:rPr lang="en-US" strike="sngStrike" dirty="0" err="1" smtClean="0"/>
              <a:t>carlos</a:t>
            </a:r>
            <a:endParaRPr lang="en-US" strike="sngStrike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860800" y="1461184"/>
            <a:ext cx="914400" cy="4944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631790" y="1612900"/>
            <a:ext cx="1407310" cy="505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68111" y="1299595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HOMCE:GHOST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58463" y="2243177"/>
            <a:ext cx="2665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0.01 So </a:t>
            </a:r>
            <a:r>
              <a:rPr lang="en-US" strike="sngStrike" dirty="0" err="1" smtClean="0"/>
              <a:t>hungey</a:t>
            </a:r>
            <a:r>
              <a:rPr lang="en-US" strike="sngStrike" dirty="0" smtClean="0"/>
              <a:t> child </a:t>
            </a:r>
            <a:r>
              <a:rPr lang="en-US" dirty="0" smtClean="0"/>
              <a:t>CPVA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54050" y="1443040"/>
            <a:ext cx="921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Chiar</a:t>
            </a:r>
            <a:endParaRPr lang="en-US" strike="sngStrike" dirty="0" smtClean="0"/>
          </a:p>
          <a:p>
            <a:r>
              <a:rPr lang="en-US" strike="sngStrike" dirty="0" err="1" smtClean="0"/>
              <a:t>Martelli</a:t>
            </a:r>
            <a:endParaRPr lang="en-US" strike="sngStrike" dirty="0"/>
          </a:p>
        </p:txBody>
      </p:sp>
      <p:sp>
        <p:nvSpPr>
          <p:cNvPr id="21" name="TextBox 20"/>
          <p:cNvSpPr txBox="1"/>
          <p:nvPr/>
        </p:nvSpPr>
        <p:spPr>
          <a:xfrm>
            <a:off x="5079315" y="1925677"/>
            <a:ext cx="683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Lunch room</a:t>
            </a:r>
            <a:endParaRPr lang="en-US" sz="800" strike="sngStrike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1978025" y="2510735"/>
            <a:ext cx="2200275" cy="4347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697033" y="1215204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Assuemd</a:t>
            </a:r>
            <a:r>
              <a:rPr lang="en-US" strike="sngStrike" dirty="0" smtClean="0"/>
              <a:t>: </a:t>
            </a:r>
            <a:r>
              <a:rPr lang="en-US" dirty="0" smtClean="0"/>
              <a:t>RAIK, RICH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 flipH="1" flipV="1">
            <a:off x="6657975" y="1360198"/>
            <a:ext cx="1685925" cy="118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gular Pentagon 30"/>
          <p:cNvSpPr/>
          <p:nvPr/>
        </p:nvSpPr>
        <p:spPr>
          <a:xfrm>
            <a:off x="6657975" y="1582087"/>
            <a:ext cx="1192212" cy="769227"/>
          </a:xfrm>
          <a:prstGeom prst="pentagon">
            <a:avLst/>
          </a:prstGeom>
          <a:solidFill>
            <a:srgbClr val="FE32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 smtClean="0"/>
              <a:t>RAIK</a:t>
            </a:r>
            <a:endParaRPr lang="en-US" strike="sngStrike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2451100" y="1295400"/>
            <a:ext cx="4508500" cy="3735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108200" y="1677319"/>
            <a:ext cx="2450263" cy="50185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314625" y="1612200"/>
            <a:ext cx="2644975" cy="4994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351988" y="2585801"/>
            <a:ext cx="330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 err="1" smtClean="0"/>
              <a:t>Gauntlent</a:t>
            </a:r>
            <a:r>
              <a:rPr lang="en-US" strike="sngStrike" dirty="0" smtClean="0"/>
              <a:t> Ghost</a:t>
            </a:r>
          </a:p>
          <a:p>
            <a:r>
              <a:rPr lang="en-US" strike="sngStrike" dirty="0" smtClean="0"/>
              <a:t>1987 St. Nick(CEO)</a:t>
            </a:r>
          </a:p>
          <a:p>
            <a:r>
              <a:rPr lang="en-US" dirty="0" smtClean="0"/>
              <a:t>AfD</a:t>
            </a:r>
            <a:r>
              <a:rPr lang="en-US" strike="sngStrike" dirty="0" smtClean="0"/>
              <a:t>.ext.</a:t>
            </a:r>
            <a:r>
              <a:rPr lang="en-US" dirty="0" smtClean="0"/>
              <a:t>WW2.Ronal </a:t>
            </a:r>
            <a:r>
              <a:rPr lang="en-US" dirty="0" err="1" smtClean="0"/>
              <a:t>Rega.Repulie.</a:t>
            </a:r>
            <a:r>
              <a:rPr lang="en-US" strike="sngStrike" dirty="0" err="1" smtClean="0"/>
              <a:t>ext.marx</a:t>
            </a:r>
            <a:endParaRPr lang="en-US" strike="sngStrike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8851900" y="1925677"/>
            <a:ext cx="2590800" cy="44796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8676088" y="4838700"/>
            <a:ext cx="489944" cy="1767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368343" y="6591470"/>
            <a:ext cx="8643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trike="sngStrike" dirty="0" smtClean="0"/>
              <a:t>Buttons, </a:t>
            </a:r>
            <a:r>
              <a:rPr lang="en-US" sz="900" strike="sngStrike" dirty="0" err="1" smtClean="0"/>
              <a:t>tyson</a:t>
            </a:r>
            <a:endParaRPr lang="en-US" sz="900" strike="sngStrike" dirty="0"/>
          </a:p>
        </p:txBody>
      </p:sp>
      <p:sp>
        <p:nvSpPr>
          <p:cNvPr id="44" name="TextBox 43"/>
          <p:cNvSpPr txBox="1"/>
          <p:nvPr/>
        </p:nvSpPr>
        <p:spPr>
          <a:xfrm>
            <a:off x="911722" y="5790844"/>
            <a:ext cx="2791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Atlant</a:t>
            </a:r>
            <a:r>
              <a:rPr lang="en-US" strike="sngStrike" dirty="0" smtClean="0"/>
              <a:t> hotel </a:t>
            </a:r>
            <a:r>
              <a:rPr lang="en-US" dirty="0" smtClean="0"/>
              <a:t>HOCME:GHOST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001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1371600" y="2819400"/>
            <a:ext cx="1739900" cy="876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0559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0" y="1055914"/>
            <a:ext cx="12192000" cy="2394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981200" y="1676400"/>
            <a:ext cx="500220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HOMCIDIE:JEUS:HOMCPETER;PETER</a:t>
            </a:r>
          </a:p>
          <a:p>
            <a:endParaRPr lang="en-US" dirty="0"/>
          </a:p>
          <a:p>
            <a:r>
              <a:rPr lang="en-US" dirty="0" smtClean="0"/>
              <a:t>1996 Lutz </a:t>
            </a:r>
            <a:r>
              <a:rPr lang="en-US" dirty="0" err="1" smtClean="0"/>
              <a:t>Liedolheim</a:t>
            </a:r>
            <a:r>
              <a:rPr lang="en-US" dirty="0" smtClean="0"/>
              <a:t>, </a:t>
            </a:r>
            <a:r>
              <a:rPr lang="en-US" dirty="0" err="1" smtClean="0"/>
              <a:t>logn</a:t>
            </a:r>
            <a:r>
              <a:rPr lang="en-US" dirty="0" smtClean="0"/>
              <a:t> hair high HPCOE:JEUESE</a:t>
            </a:r>
          </a:p>
          <a:p>
            <a:r>
              <a:rPr lang="en-US" dirty="0" smtClean="0"/>
              <a:t>2014 Pete, Boner HOMCEP:PETER</a:t>
            </a:r>
          </a:p>
          <a:p>
            <a:endParaRPr lang="en-US" dirty="0"/>
          </a:p>
          <a:p>
            <a:r>
              <a:rPr lang="en-US" dirty="0" smtClean="0"/>
              <a:t>UNIMOG, truck </a:t>
            </a:r>
            <a:r>
              <a:rPr lang="en-US" dirty="0" err="1" smtClean="0"/>
              <a:t>sqeeks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1999 Crash into </a:t>
            </a:r>
            <a:r>
              <a:rPr lang="en-US" dirty="0" err="1" smtClean="0"/>
              <a:t>budilng</a:t>
            </a:r>
            <a:r>
              <a:rPr lang="en-US" dirty="0" smtClean="0"/>
              <a:t> in </a:t>
            </a:r>
            <a:r>
              <a:rPr lang="en-US" dirty="0" err="1" smtClean="0"/>
              <a:t>Graben</a:t>
            </a:r>
            <a:r>
              <a:rPr lang="en-US" dirty="0" smtClean="0"/>
              <a:t>-Neudorf (center)</a:t>
            </a:r>
          </a:p>
          <a:p>
            <a:r>
              <a:rPr lang="en-US" dirty="0" smtClean="0"/>
              <a:t>HOMCP:JEUSE into building in </a:t>
            </a:r>
            <a:r>
              <a:rPr lang="en-US" dirty="0" err="1" smtClean="0"/>
              <a:t>Liedols</a:t>
            </a:r>
            <a:r>
              <a:rPr lang="en-US" dirty="0" smtClean="0"/>
              <a:t> </a:t>
            </a:r>
            <a:r>
              <a:rPr lang="en-US" dirty="0" err="1" smtClean="0"/>
              <a:t>heim</a:t>
            </a:r>
            <a:r>
              <a:rPr lang="en-US" dirty="0" smtClean="0"/>
              <a:t> (center)</a:t>
            </a:r>
          </a:p>
          <a:p>
            <a:endParaRPr lang="en-US" dirty="0" smtClean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9372600" y="2095500"/>
            <a:ext cx="1181100" cy="210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7810500" y="1905000"/>
            <a:ext cx="1244600" cy="2146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109200" y="1676400"/>
            <a:ext cx="18542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Graben</a:t>
            </a:r>
            <a:r>
              <a:rPr lang="en-US" dirty="0" smtClean="0"/>
              <a:t>-Neudorf</a:t>
            </a:r>
          </a:p>
          <a:p>
            <a:r>
              <a:rPr lang="en-US" sz="800" dirty="0" smtClean="0"/>
              <a:t>News: Truck </a:t>
            </a:r>
            <a:r>
              <a:rPr lang="en-US" sz="800" dirty="0" err="1" smtClean="0"/>
              <a:t>crashin</a:t>
            </a:r>
            <a:r>
              <a:rPr lang="en-US" sz="800" dirty="0" smtClean="0"/>
              <a:t> </a:t>
            </a:r>
            <a:r>
              <a:rPr lang="en-US" sz="800" dirty="0" err="1" smtClean="0"/>
              <a:t>inton</a:t>
            </a:r>
            <a:r>
              <a:rPr lang="en-US" sz="800" dirty="0" smtClean="0"/>
              <a:t> </a:t>
            </a:r>
            <a:r>
              <a:rPr lang="en-US" sz="800" dirty="0" err="1" smtClean="0"/>
              <a:t>buding</a:t>
            </a:r>
            <a:r>
              <a:rPr lang="en-US" sz="800" dirty="0" smtClean="0"/>
              <a:t> in town on sharp corner</a:t>
            </a:r>
            <a:endParaRPr lang="en-US" sz="800" dirty="0"/>
          </a:p>
        </p:txBody>
      </p:sp>
      <p:sp>
        <p:nvSpPr>
          <p:cNvPr id="11" name="Rectangle 10"/>
          <p:cNvSpPr/>
          <p:nvPr/>
        </p:nvSpPr>
        <p:spPr>
          <a:xfrm>
            <a:off x="7174093" y="1614844"/>
            <a:ext cx="1311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Liedolsheim</a:t>
            </a: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300903" y="1981982"/>
            <a:ext cx="2104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HOMCE:LUX: </a:t>
            </a:r>
            <a:r>
              <a:rPr lang="en-US" dirty="0" err="1" smtClean="0"/>
              <a:t>sucidie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585200" y="4051300"/>
            <a:ext cx="34499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VP GERMAN.NAME CHANGE</a:t>
            </a:r>
            <a:r>
              <a:rPr lang="en-US" sz="800" strike="sngStrike" dirty="0" smtClean="0"/>
              <a:t>(</a:t>
            </a:r>
            <a:r>
              <a:rPr lang="en-US" sz="800" strike="sngStrike" dirty="0" err="1" smtClean="0"/>
              <a:t>oli,free</a:t>
            </a:r>
            <a:r>
              <a:rPr lang="en-US" sz="800" strike="sngStrike" dirty="0" smtClean="0"/>
              <a:t> pizza)</a:t>
            </a:r>
          </a:p>
          <a:p>
            <a:r>
              <a:rPr lang="en-US" strike="sngStrike" dirty="0" smtClean="0"/>
              <a:t>Daniel</a:t>
            </a:r>
          </a:p>
          <a:p>
            <a:r>
              <a:rPr lang="en-US" strike="sngStrike" dirty="0"/>
              <a:t>x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1879600" y="3257550"/>
            <a:ext cx="307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790700" y="2628900"/>
            <a:ext cx="1993900" cy="10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705100" y="2416175"/>
            <a:ext cx="271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79600" y="4751446"/>
            <a:ext cx="40817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God.Pope.St</a:t>
            </a:r>
            <a:r>
              <a:rPr lang="en-US" dirty="0" smtClean="0"/>
              <a:t>. </a:t>
            </a:r>
            <a:r>
              <a:rPr lang="en-US" dirty="0" err="1" smtClean="0"/>
              <a:t>Anselmo</a:t>
            </a:r>
            <a:r>
              <a:rPr lang="en-US" dirty="0" smtClean="0"/>
              <a:t>; APOSTLE CHRUCH</a:t>
            </a:r>
          </a:p>
          <a:p>
            <a:r>
              <a:rPr lang="en-US" dirty="0" smtClean="0"/>
              <a:t>      HOMCI:JEUSE</a:t>
            </a:r>
          </a:p>
          <a:p>
            <a:r>
              <a:rPr lang="en-US" dirty="0"/>
              <a:t>	</a:t>
            </a:r>
            <a:r>
              <a:rPr lang="en-US" dirty="0" smtClean="0"/>
              <a:t>HOCME:PETER</a:t>
            </a:r>
          </a:p>
          <a:p>
            <a:r>
              <a:rPr lang="en-US" dirty="0" smtClean="0"/>
              <a:t>	?HOMCEI:MATHERW</a:t>
            </a:r>
          </a:p>
          <a:p>
            <a:r>
              <a:rPr lang="en-US" dirty="0"/>
              <a:t>	</a:t>
            </a:r>
            <a:r>
              <a:rPr lang="en-US" dirty="0" smtClean="0"/>
              <a:t>??? John</a:t>
            </a:r>
          </a:p>
          <a:p>
            <a:r>
              <a:rPr lang="en-US" dirty="0"/>
              <a:t>	</a:t>
            </a:r>
            <a:r>
              <a:rPr lang="en-US" dirty="0" smtClean="0"/>
              <a:t>??? …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532809" y="1320284"/>
            <a:ext cx="4307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Phil(</a:t>
            </a:r>
            <a:r>
              <a:rPr lang="en-US" strike="sngStrike" dirty="0" err="1" smtClean="0"/>
              <a:t>kim</a:t>
            </a:r>
            <a:r>
              <a:rPr lang="en-US" strike="sngStrike" dirty="0" smtClean="0"/>
              <a:t>).</a:t>
            </a:r>
            <a:r>
              <a:rPr lang="en-US" dirty="0" smtClean="0"/>
              <a:t>JFK.MLK(Philipsburg, </a:t>
            </a:r>
            <a:r>
              <a:rPr lang="en-US" strike="sngStrike" dirty="0" err="1" smtClean="0"/>
              <a:t>Atomfacotyr</a:t>
            </a:r>
            <a:r>
              <a:rPr lang="en-US" strike="sngStrike" dirty="0" smtClean="0"/>
              <a:t>)</a:t>
            </a:r>
            <a:endParaRPr lang="en-US" strike="sngStrike" dirty="0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1689100" y="4876800"/>
            <a:ext cx="2540000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241550" y="5872222"/>
            <a:ext cx="1987550" cy="299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529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559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0" y="1055914"/>
            <a:ext cx="12192000" cy="2394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5" name="Hexagon 4"/>
          <p:cNvSpPr/>
          <p:nvPr/>
        </p:nvSpPr>
        <p:spPr>
          <a:xfrm>
            <a:off x="4432300" y="2041071"/>
            <a:ext cx="1244600" cy="10160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8"/>
          <p:cNvSpPr/>
          <p:nvPr/>
        </p:nvSpPr>
        <p:spPr>
          <a:xfrm>
            <a:off x="2794000" y="3900714"/>
            <a:ext cx="1244600" cy="10160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898900" y="2933700"/>
            <a:ext cx="1155700" cy="967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1355146"/>
            <a:ext cx="4567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nonPoliceBPM</a:t>
            </a:r>
            <a:r>
              <a:rPr lang="en-US" dirty="0" smtClean="0"/>
              <a:t>(Business Process Management)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996171"/>
            <a:ext cx="1422400" cy="135163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3732897"/>
            <a:ext cx="1422400" cy="1351634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 flipV="1">
            <a:off x="2628899" y="1911809"/>
            <a:ext cx="1562100" cy="1172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152399" y="3803650"/>
            <a:ext cx="2425701" cy="1015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101850" y="4203700"/>
            <a:ext cx="952500" cy="2159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WebSphere</a:t>
            </a:r>
            <a:endParaRPr lang="en-US" sz="1100" dirty="0"/>
          </a:p>
        </p:txBody>
      </p:sp>
      <p:sp>
        <p:nvSpPr>
          <p:cNvPr id="29" name="Rectangle 28"/>
          <p:cNvSpPr/>
          <p:nvPr/>
        </p:nvSpPr>
        <p:spPr>
          <a:xfrm>
            <a:off x="4190999" y="2351314"/>
            <a:ext cx="673101" cy="1360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 smtClean="0"/>
              <a:t>Docker</a:t>
            </a:r>
            <a:endParaRPr lang="en-US" sz="800" strike="sngStrike" dirty="0"/>
          </a:p>
        </p:txBody>
      </p:sp>
      <p:sp>
        <p:nvSpPr>
          <p:cNvPr id="26" name="Rectangle 25"/>
          <p:cNvSpPr/>
          <p:nvPr/>
        </p:nvSpPr>
        <p:spPr>
          <a:xfrm>
            <a:off x="5588000" y="2056628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hlinkClick r:id="rId4"/>
              </a:rPr>
              <a:t>https://</a:t>
            </a:r>
            <a:r>
              <a:rPr lang="en-US" sz="800" dirty="0" smtClean="0">
                <a:hlinkClick r:id="rId4"/>
              </a:rPr>
              <a:t>meja0016-orange-space-goggles-4w4v49rx4p6hqp6x-8080.preview.app.github.dev</a:t>
            </a:r>
            <a:endParaRPr lang="en-US" sz="800" dirty="0" smtClean="0"/>
          </a:p>
          <a:p>
            <a:r>
              <a:rPr lang="en-US" dirty="0" smtClean="0"/>
              <a:t>/</a:t>
            </a:r>
            <a:r>
              <a:rPr lang="en-US" dirty="0"/>
              <a:t>nonPolice/services/nonPolice?wsdl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778500" y="2549071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hlinkClick r:id="rId4"/>
              </a:rPr>
              <a:t>https://</a:t>
            </a:r>
            <a:r>
              <a:rPr lang="en-US" sz="800" dirty="0" smtClean="0">
                <a:hlinkClick r:id="rId4"/>
              </a:rPr>
              <a:t>meja0016-orange-space-goggles-4w4v49rx4p6hqp6x-8080.preview.app.github.dev</a:t>
            </a:r>
            <a:endParaRPr lang="en-US" sz="800" dirty="0" smtClean="0"/>
          </a:p>
          <a:p>
            <a:r>
              <a:rPr lang="en-US" dirty="0" smtClean="0"/>
              <a:t>/</a:t>
            </a:r>
            <a:r>
              <a:rPr lang="en-US" dirty="0"/>
              <a:t>nonPolice/wsdl/nonPolice.wsdl</a:t>
            </a:r>
          </a:p>
        </p:txBody>
      </p:sp>
      <p:sp>
        <p:nvSpPr>
          <p:cNvPr id="32" name="Hexagon 31"/>
          <p:cNvSpPr/>
          <p:nvPr/>
        </p:nvSpPr>
        <p:spPr>
          <a:xfrm>
            <a:off x="5156200" y="3911600"/>
            <a:ext cx="1244600" cy="10160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667250" y="4159249"/>
            <a:ext cx="952500" cy="2159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DB2</a:t>
            </a:r>
            <a:endParaRPr lang="en-US" sz="1100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2400300" y="4064000"/>
            <a:ext cx="393700" cy="755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106616" y="3803650"/>
            <a:ext cx="190500" cy="1015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038600" y="4064001"/>
            <a:ext cx="488949" cy="1764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 rot="1625589">
            <a:off x="3952479" y="3947337"/>
            <a:ext cx="7056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Java:api:db2</a:t>
            </a:r>
            <a:endParaRPr lang="en-US" sz="800" strike="sngStrike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294" y="5226073"/>
            <a:ext cx="760412" cy="528614"/>
          </a:xfrm>
          <a:prstGeom prst="rect">
            <a:avLst/>
          </a:prstGeom>
        </p:spPr>
      </p:pic>
      <p:cxnSp>
        <p:nvCxnSpPr>
          <p:cNvPr id="44" name="Straight Connector 43"/>
          <p:cNvCxnSpPr/>
          <p:nvPr/>
        </p:nvCxnSpPr>
        <p:spPr>
          <a:xfrm flipV="1">
            <a:off x="8153400" y="4819649"/>
            <a:ext cx="1485900" cy="1047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671050" y="5334000"/>
            <a:ext cx="2288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VP GERMAN</a:t>
            </a:r>
            <a:r>
              <a:rPr lang="en-US" sz="800" strike="sngStrike" dirty="0" smtClean="0"/>
              <a:t>(sap </a:t>
            </a:r>
            <a:r>
              <a:rPr lang="en-US" sz="800" strike="sngStrike" dirty="0" err="1" smtClean="0"/>
              <a:t>oli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martkeing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nonPoicieContehtItem</a:t>
            </a:r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8305800" y="4972049"/>
            <a:ext cx="1485900" cy="1047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8458200" y="5124449"/>
            <a:ext cx="1485900" cy="1047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746500" y="5657165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Github</a:t>
            </a:r>
            <a:r>
              <a:rPr lang="en-US" strike="sngStrike" dirty="0" smtClean="0"/>
              <a:t> Hanging</a:t>
            </a:r>
            <a:endParaRPr lang="en-US" strike="sngStrike" dirty="0"/>
          </a:p>
        </p:txBody>
      </p:sp>
      <p:sp>
        <p:nvSpPr>
          <p:cNvPr id="50" name="TextBox 49"/>
          <p:cNvSpPr txBox="1"/>
          <p:nvPr/>
        </p:nvSpPr>
        <p:spPr>
          <a:xfrm>
            <a:off x="2615233" y="4929595"/>
            <a:ext cx="2177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Operations: </a:t>
            </a:r>
            <a:r>
              <a:rPr lang="en-US" dirty="0" err="1" smtClean="0"/>
              <a:t>ibm</a:t>
            </a:r>
            <a:r>
              <a:rPr lang="en-US" dirty="0" smtClean="0"/>
              <a:t> start</a:t>
            </a:r>
            <a:endParaRPr lang="en-US" dirty="0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7756" y="5523008"/>
            <a:ext cx="1285875" cy="914646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2686242" y="5149097"/>
            <a:ext cx="2326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§Stalking </a:t>
            </a:r>
            <a:r>
              <a:rPr lang="en-US" sz="800" strike="sngStrike" dirty="0" err="1"/>
              <a:t>nacker</a:t>
            </a:r>
            <a:r>
              <a:rPr lang="en-US" sz="800" strike="sngStrike" dirty="0"/>
              <a:t> person and old person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4667250" y="3798469"/>
            <a:ext cx="920750" cy="1021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600200" y="5490380"/>
            <a:ext cx="3263900" cy="1093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150" y="3035380"/>
            <a:ext cx="2080866" cy="140519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8446294" y="2419350"/>
            <a:ext cx="2526506" cy="2152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549184" y="2863883"/>
            <a:ext cx="2355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IBM </a:t>
            </a:r>
            <a:r>
              <a:rPr lang="en-US" sz="800" strike="sngStrike" dirty="0" err="1" smtClean="0"/>
              <a:t>WebSpehre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Busines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Modle</a:t>
            </a:r>
            <a:endParaRPr lang="en-US" sz="800" strike="sngStrike" dirty="0" smtClean="0"/>
          </a:p>
          <a:p>
            <a:r>
              <a:rPr lang="en-US" sz="800" strike="sngStrike" dirty="0" smtClean="0"/>
              <a:t>IBM </a:t>
            </a:r>
            <a:r>
              <a:rPr lang="en-US" sz="800" strike="sngStrike" dirty="0" err="1" smtClean="0"/>
              <a:t>Parnte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Consulatin</a:t>
            </a:r>
            <a:endParaRPr lang="en-US" sz="800" strike="sngStrike" dirty="0" smtClean="0"/>
          </a:p>
          <a:p>
            <a:r>
              <a:rPr lang="en-US" sz="800" strike="sngStrike" dirty="0" smtClean="0"/>
              <a:t>IBM </a:t>
            </a:r>
            <a:r>
              <a:rPr lang="en-US" sz="800" strike="sngStrike" dirty="0" err="1" smtClean="0"/>
              <a:t>Consutatil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Krishan</a:t>
            </a:r>
            <a:r>
              <a:rPr lang="en-US" sz="800" strike="sngStrike" dirty="0" smtClean="0"/>
              <a:t> ?</a:t>
            </a:r>
          </a:p>
          <a:p>
            <a:r>
              <a:rPr lang="en-US" sz="800" strike="sngStrike" dirty="0" smtClean="0"/>
              <a:t>BPEL </a:t>
            </a:r>
            <a:r>
              <a:rPr lang="en-US" sz="800" strike="sngStrike" dirty="0" err="1" smtClean="0"/>
              <a:t>Standar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Businss</a:t>
            </a:r>
            <a:r>
              <a:rPr lang="en-US" sz="800" strike="sngStrike" dirty="0" smtClean="0"/>
              <a:t> Process </a:t>
            </a:r>
            <a:r>
              <a:rPr lang="en-US" sz="800" strike="sngStrike" dirty="0" err="1" smtClean="0"/>
              <a:t>Enterprese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Langauage</a:t>
            </a:r>
            <a:endParaRPr lang="en-US" sz="800" strike="sngStrike" dirty="0"/>
          </a:p>
        </p:txBody>
      </p:sp>
    </p:spTree>
    <p:extLst>
      <p:ext uri="{BB962C8B-B14F-4D97-AF65-F5344CB8AC3E}">
        <p14:creationId xmlns:p14="http://schemas.microsoft.com/office/powerpoint/2010/main" val="2733800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559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0" y="1055914"/>
            <a:ext cx="12192000" cy="2394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545" y="2849880"/>
            <a:ext cx="1868500" cy="2152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0" y="2849880"/>
            <a:ext cx="1123640" cy="112364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1446051" y="2415930"/>
            <a:ext cx="2331720" cy="153924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581400" y="2351314"/>
            <a:ext cx="914400" cy="7652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596640" y="3160939"/>
            <a:ext cx="914400" cy="7652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147621" y="1981982"/>
            <a:ext cx="1530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VIRINGI.MARY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64280" y="1722120"/>
            <a:ext cx="16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Thoms</a:t>
            </a:r>
            <a:r>
              <a:rPr lang="en-US" strike="sngStrike" dirty="0" smtClean="0"/>
              <a:t>-is-dieter</a:t>
            </a:r>
            <a:endParaRPr lang="en-US" strike="sngStrike" dirty="0"/>
          </a:p>
        </p:txBody>
      </p:sp>
      <p:sp>
        <p:nvSpPr>
          <p:cNvPr id="17" name="Oval 16"/>
          <p:cNvSpPr/>
          <p:nvPr/>
        </p:nvSpPr>
        <p:spPr>
          <a:xfrm>
            <a:off x="407980" y="1424939"/>
            <a:ext cx="1878020" cy="14173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strike="sngStrike" dirty="0" smtClean="0"/>
              <a:t>C5</a:t>
            </a:r>
            <a:endParaRPr lang="en-US" sz="8000" strike="sngStrike" dirty="0"/>
          </a:p>
        </p:txBody>
      </p:sp>
      <p:sp>
        <p:nvSpPr>
          <p:cNvPr id="18" name="TextBox 17"/>
          <p:cNvSpPr txBox="1"/>
          <p:nvPr/>
        </p:nvSpPr>
        <p:spPr>
          <a:xfrm>
            <a:off x="7498080" y="2351314"/>
            <a:ext cx="2476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ATOMCLOCK(</a:t>
            </a:r>
            <a:r>
              <a:rPr lang="en-US" dirty="0" err="1" smtClean="0"/>
              <a:t>JFK.</a:t>
            </a:r>
            <a:r>
              <a:rPr lang="en-US" strike="sngStrike" dirty="0" err="1" smtClean="0"/>
              <a:t>blond</a:t>
            </a:r>
            <a:r>
              <a:rPr lang="en-US" strike="sngStrike" dirty="0" smtClean="0"/>
              <a:t>)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5147621" y="2535980"/>
            <a:ext cx="2070424" cy="3041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054615" y="2086093"/>
            <a:ext cx="2708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NAVY.</a:t>
            </a:r>
            <a:r>
              <a:rPr lang="en-US" strike="sngStrike" dirty="0" err="1" smtClean="0"/>
              <a:t>phil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kim</a:t>
            </a:r>
            <a:r>
              <a:rPr lang="en-US" strike="sngStrike" dirty="0" smtClean="0"/>
              <a:t>)</a:t>
            </a:r>
            <a:r>
              <a:rPr lang="en-US" dirty="0" smtClean="0"/>
              <a:t>.</a:t>
            </a:r>
            <a:r>
              <a:rPr lang="en-US" dirty="0" err="1" smtClean="0"/>
              <a:t>ProstG</a:t>
            </a:r>
            <a:r>
              <a:rPr lang="en-US" dirty="0" smtClean="0"/>
              <a:t>.</a:t>
            </a:r>
            <a:r>
              <a:rPr lang="en-US" strike="sngStrike" dirty="0"/>
              <a:t> </a:t>
            </a:r>
            <a:r>
              <a:rPr lang="en-US" dirty="0" smtClean="0"/>
              <a:t>§31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407980" y="1424939"/>
            <a:ext cx="1878020" cy="1691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919022" y="1295400"/>
            <a:ext cx="46669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trike="sngStrike" dirty="0" smtClean="0"/>
              <a:t>FORNICATOIN also Idiot</a:t>
            </a:r>
          </a:p>
          <a:p>
            <a:r>
              <a:rPr lang="en-US" strike="sngStrike" dirty="0" smtClean="0"/>
              <a:t>Translate{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Elebesth.</a:t>
            </a:r>
            <a:r>
              <a:rPr lang="en-US" strike="sngStrike" dirty="0" err="1" smtClean="0"/>
              <a:t>marx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wigfield</a:t>
            </a:r>
            <a:r>
              <a:rPr lang="en-US" strike="sngStrike" dirty="0" smtClean="0"/>
              <a:t>, </a:t>
            </a:r>
            <a:r>
              <a:rPr lang="en-US" strike="sngStrike" dirty="0" err="1" smtClean="0"/>
              <a:t>german</a:t>
            </a:r>
            <a:r>
              <a:rPr lang="en-US" strike="sngStrike" dirty="0" smtClean="0"/>
              <a:t> music</a:t>
            </a:r>
            <a:endParaRPr lang="en-US" strike="sngStrike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0" y="4938813"/>
            <a:ext cx="514286" cy="98095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446051" y="4632961"/>
            <a:ext cx="2623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 err="1" smtClean="0"/>
              <a:t>Gobarhce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mika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366" y="4946162"/>
            <a:ext cx="973604" cy="973604"/>
          </a:xfrm>
          <a:prstGeom prst="rect">
            <a:avLst/>
          </a:prstGeom>
        </p:spPr>
      </p:pic>
      <p:cxnSp>
        <p:nvCxnSpPr>
          <p:cNvPr id="55" name="Straight Connector 54"/>
          <p:cNvCxnSpPr/>
          <p:nvPr/>
        </p:nvCxnSpPr>
        <p:spPr>
          <a:xfrm flipV="1">
            <a:off x="1691640" y="4800600"/>
            <a:ext cx="2575560" cy="96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1844040" y="4953000"/>
            <a:ext cx="2575560" cy="96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1996440" y="5105400"/>
            <a:ext cx="2575560" cy="96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259090" y="2472928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2003 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252513" y="3764280"/>
            <a:ext cx="2929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Adulity</a:t>
            </a:r>
            <a:r>
              <a:rPr lang="en-US" dirty="0" smtClean="0"/>
              <a:t> FBI.AVAIBLITY. §2 or 3</a:t>
            </a:r>
            <a:endParaRPr lang="en-US" strike="sngStrike" dirty="0"/>
          </a:p>
        </p:txBody>
      </p:sp>
      <p:sp>
        <p:nvSpPr>
          <p:cNvPr id="61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wsimport -p stockquote http: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//stockquote.xyz/quote?wsdl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7498080" y="3543572"/>
            <a:ext cx="426720" cy="936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564880" y="4297680"/>
            <a:ext cx="3151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2003 DEA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mdma</a:t>
            </a:r>
            <a:r>
              <a:rPr lang="en-US" strike="sngStrike" dirty="0" smtClean="0"/>
              <a:t>)</a:t>
            </a:r>
            <a:r>
              <a:rPr lang="en-US" dirty="0" smtClean="0"/>
              <a:t>.VP GERMANY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213360" y="1424939"/>
            <a:ext cx="1390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ATOMCLOCK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95380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559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0" y="1055914"/>
            <a:ext cx="12192000" cy="2394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61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wsimport -p stockquote http: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//stockquote.xyz/quote?wsdl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41320" y="1691640"/>
            <a:ext cx="28282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Dr. Dr. Prof. </a:t>
            </a:r>
            <a:r>
              <a:rPr lang="en-US" dirty="0" err="1" smtClean="0"/>
              <a:t>Joachmin</a:t>
            </a:r>
            <a:r>
              <a:rPr lang="en-US" dirty="0" smtClean="0"/>
              <a:t> </a:t>
            </a:r>
            <a:r>
              <a:rPr lang="en-US" dirty="0" err="1" smtClean="0"/>
              <a:t>Fisahn</a:t>
            </a:r>
            <a:endParaRPr lang="en-US" dirty="0" smtClean="0"/>
          </a:p>
          <a:p>
            <a:r>
              <a:rPr lang="en-US" dirty="0" err="1" smtClean="0"/>
              <a:t>CPVA.nonPolciSexAbuse</a:t>
            </a:r>
            <a:endParaRPr lang="en-US" dirty="0" smtClean="0"/>
          </a:p>
          <a:p>
            <a:r>
              <a:rPr lang="en-US" strike="sngStrik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Ibm.painting</a:t>
            </a:r>
            <a:endParaRPr lang="en-US" strike="sng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643" y="1691640"/>
            <a:ext cx="1483701" cy="115728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603" y="1754998"/>
            <a:ext cx="1483701" cy="1157287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5769595" y="1554480"/>
            <a:ext cx="2124725" cy="1813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8597870" y="1531144"/>
            <a:ext cx="2124725" cy="1813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00400" y="3611880"/>
            <a:ext cx="62102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Julian</a:t>
            </a:r>
          </a:p>
          <a:p>
            <a:r>
              <a:rPr lang="en-US" dirty="0" smtClean="0"/>
              <a:t>Gabriel 14, 17  ATOMICLCOK(</a:t>
            </a:r>
            <a:r>
              <a:rPr lang="en-US" dirty="0" err="1" smtClean="0"/>
              <a:t>CPVA.nonPoicelTRX</a:t>
            </a:r>
            <a:r>
              <a:rPr lang="en-US" dirty="0" smtClean="0"/>
              <a:t>).CIVILE COURT </a:t>
            </a:r>
          </a:p>
          <a:p>
            <a:r>
              <a:rPr lang="en-US" dirty="0" smtClean="0"/>
              <a:t>000.FORT WORTH</a:t>
            </a:r>
          </a:p>
          <a:p>
            <a:r>
              <a:rPr lang="en-US" dirty="0"/>
              <a:t>	</a:t>
            </a:r>
            <a:r>
              <a:rPr lang="en-US" dirty="0" smtClean="0"/>
              <a:t>em2.son</a:t>
            </a:r>
          </a:p>
          <a:p>
            <a:r>
              <a:rPr lang="en-US" strike="sngStrike" dirty="0" smtClean="0"/>
              <a:t>Al-</a:t>
            </a:r>
            <a:r>
              <a:rPr lang="en-US" strike="sngStrike" dirty="0" err="1" smtClean="0"/>
              <a:t>kaida.angel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mereke.sieletn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treatment.avg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2181401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628</Words>
  <Application>Microsoft Office PowerPoint</Application>
  <PresentationFormat>Widescreen</PresentationFormat>
  <Paragraphs>213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inherit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Tarrant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User_Kiosk_LL_Public</dc:creator>
  <cp:lastModifiedBy>User_Kiosk_LL_Public</cp:lastModifiedBy>
  <cp:revision>19</cp:revision>
  <dcterms:created xsi:type="dcterms:W3CDTF">2023-07-18T13:08:15Z</dcterms:created>
  <dcterms:modified xsi:type="dcterms:W3CDTF">2023-07-18T19:46:44Z</dcterms:modified>
</cp:coreProperties>
</file>