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9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2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B94B9-20A3-4CC3-B601-700B96E942F4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DE239-2B29-4372-A7C6-85CB04B72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5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E239-2B29-4372-A7C6-85CB04B72DD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30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E239-2B29-4372-A7C6-85CB04B72DD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78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407-CA6F-4185-ACF3-EF6576B6D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68B24-9097-4599-98E8-369A91530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7FC28-E1F7-46FF-91DF-BCC1B431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5C19-EFEE-406B-834D-31216B6458B6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97D30-8EAD-4E23-9C8F-B764CD12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075AE-DC2F-425F-BE3E-B4B692E1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DE04-6222-4438-8718-029B11828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5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4D4B-368F-483D-818A-05CC6FE8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BD82F-A17F-41AE-830E-6418197FA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EBBF5-8D69-4215-AE5D-86CE450A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5C19-EFEE-406B-834D-31216B6458B6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B2BAF-2A63-498D-8B94-7E03A94D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FBA95-3273-4527-8874-AF5E0BDA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DE04-6222-4438-8718-029B11828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2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A5BB6D-034D-4B5A-AF60-46A010C7F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DE206-79ED-42EF-9462-8D982A575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38D57-AA5F-433E-A45E-995DCC03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5C19-EFEE-406B-834D-31216B6458B6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5F8B9-517A-4748-A78A-3521A0D3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E1107-BA50-416A-9F29-2B1FFFB3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DE04-6222-4438-8718-029B11828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DEA9-3ED8-4534-9E6A-1204A670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0F570-41C6-493F-94FC-B8FA6C695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BC864-3B8A-4FBD-AAF3-ED409E47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5C19-EFEE-406B-834D-31216B6458B6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5E909-6B2B-40AA-A64E-DB5F70C61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348D1-F145-4591-8BAB-527BC880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DE04-6222-4438-8718-029B11828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DFCC-5160-4C73-9701-19F376245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D96EA-2B8A-40C1-8203-8D0DCDC22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FF15B-6BBE-4847-8051-0F4CC123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5C19-EFEE-406B-834D-31216B6458B6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6430A-FA10-4642-BE4C-CE454BC8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2173E-514A-4596-AC12-5A358B1B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DE04-6222-4438-8718-029B11828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26AD8-4F31-4C8F-A278-37431BC3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7F6D1-327C-4801-83C9-3D08D543C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170A6-D7F7-4941-A63E-90E7D3409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45777-D859-477C-8291-54FEBC304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5C19-EFEE-406B-834D-31216B6458B6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7F904-4BE6-438E-B8B2-1F360554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E676D-AA15-4DA0-954A-06973F8E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DE04-6222-4438-8718-029B11828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5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4738F-7B74-4235-920D-19F5A8EDF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8FBBE-E912-4444-8332-2E28E358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D7A44-D741-4CF7-9EAA-AD54160C6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0240F4-85BE-4984-8427-D31EA7B61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A74187-390E-47A6-80BC-18E9988D8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2F152-C08B-483A-A8FB-CD7F9DCC2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5C19-EFEE-406B-834D-31216B6458B6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1BCBBB-A2A9-4D59-8DC1-E188B602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41027-1506-49D8-AADA-D5310BBA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DE04-6222-4438-8718-029B11828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2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288F-43B7-4A4F-9F3B-7A4E4F3E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584FA-8784-4142-A885-DCDE361B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5C19-EFEE-406B-834D-31216B6458B6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7B0DB-9ACF-45A9-B203-5E89C017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61F6E-0642-4BD7-857E-89F0C8E1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DE04-6222-4438-8718-029B11828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45AF19-FCC1-4CA6-9A4A-B9063704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5C19-EFEE-406B-834D-31216B6458B6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59D55E-8BDE-4BEF-8852-DD198A6A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6A322-B3C6-4A30-956C-627D609F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DE04-6222-4438-8718-029B11828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44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9956-4734-42BE-80EE-8EEACF234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CFC8C-0752-44DE-9561-C98274EDE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37C59-5021-4208-9AB8-0C7775D39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20684-9A0B-40EA-8864-0D50B5B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5C19-EFEE-406B-834D-31216B6458B6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E60BF-D347-4853-9F58-2F790724D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2BCE4-2899-44C8-9B78-AF795C13C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DE04-6222-4438-8718-029B11828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7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DABD-43C0-4A36-8651-EE3FD796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305ED1-A3BF-4CB0-802D-3184AE488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30B66-085E-4EAC-BEC3-2F4B00A05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A1ADF-060A-4C96-96B1-3C19E9AEF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5C19-EFEE-406B-834D-31216B6458B6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C7513-2F77-42AA-B67E-B5E861356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1AEFC-80F4-46BC-A7F5-6FD7A743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DE04-6222-4438-8718-029B11828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285156-ABD4-4699-923D-DB98AEDA4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48EE9-E3F8-4F44-B048-31BC1C187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D470D-6F83-47E9-9400-D8016D6F7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5C19-EFEE-406B-834D-31216B6458B6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A3BB2-E859-48C1-9DB9-936ACBAAD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0939-7705-4117-9B74-BE4D88A96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DDE04-6222-4438-8718-029B11828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3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4.png"/><Relationship Id="rId9" Type="http://schemas.openxmlformats.org/officeDocument/2006/relationships/image" Target="../media/image27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31.jpg"/><Relationship Id="rId12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11" Type="http://schemas.openxmlformats.org/officeDocument/2006/relationships/image" Target="../media/image34.jpg"/><Relationship Id="rId5" Type="http://schemas.openxmlformats.org/officeDocument/2006/relationships/image" Target="../media/image26.png"/><Relationship Id="rId10" Type="http://schemas.openxmlformats.org/officeDocument/2006/relationships/image" Target="../media/image2.png"/><Relationship Id="rId4" Type="http://schemas.openxmlformats.org/officeDocument/2006/relationships/image" Target="../media/image30.jpg"/><Relationship Id="rId9" Type="http://schemas.openxmlformats.org/officeDocument/2006/relationships/image" Target="../media/image33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jpg"/><Relationship Id="rId7" Type="http://schemas.openxmlformats.org/officeDocument/2006/relationships/image" Target="../media/image40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jpg"/><Relationship Id="rId10" Type="http://schemas.openxmlformats.org/officeDocument/2006/relationships/image" Target="../media/image43.jpg"/><Relationship Id="rId4" Type="http://schemas.openxmlformats.org/officeDocument/2006/relationships/image" Target="../media/image37.jpg"/><Relationship Id="rId9" Type="http://schemas.openxmlformats.org/officeDocument/2006/relationships/image" Target="../media/image4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judiciary.house.gov/media/press-releases/fbi-whistleblower-alleges-bureau-took-agents-off-child-sex-abuse-cases-to" TargetMode="External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g"/><Relationship Id="rId3" Type="http://schemas.openxmlformats.org/officeDocument/2006/relationships/image" Target="../media/image46.jpg"/><Relationship Id="rId7" Type="http://schemas.openxmlformats.org/officeDocument/2006/relationships/image" Target="../media/image50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g"/><Relationship Id="rId5" Type="http://schemas.openxmlformats.org/officeDocument/2006/relationships/image" Target="../media/image48.png"/><Relationship Id="rId10" Type="http://schemas.openxmlformats.org/officeDocument/2006/relationships/image" Target="../media/image53.jpg"/><Relationship Id="rId4" Type="http://schemas.openxmlformats.org/officeDocument/2006/relationships/image" Target="../media/image47.jpg"/><Relationship Id="rId9" Type="http://schemas.openxmlformats.org/officeDocument/2006/relationships/image" Target="../media/image52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g"/><Relationship Id="rId3" Type="http://schemas.openxmlformats.org/officeDocument/2006/relationships/image" Target="../media/image54.jpg"/><Relationship Id="rId7" Type="http://schemas.openxmlformats.org/officeDocument/2006/relationships/image" Target="../media/image57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jpg"/><Relationship Id="rId5" Type="http://schemas.openxmlformats.org/officeDocument/2006/relationships/hyperlink" Target="https://www.google.com/url?sa=i&amp;url=https%3A%2F%2Fau.linkedin.com%2Fin%2Falexanderalexevich&amp;psig=AOvVaw2kRmBoGiXkuzja8ZgMjl7y&amp;ust=1690145631749000&amp;source=images&amp;cd=vfe&amp;opi=89978449&amp;ved=0CA8QjhxqFwoTCKj-k6OZo4ADFQAAAAAdAAAAABAD" TargetMode="External"/><Relationship Id="rId4" Type="http://schemas.openxmlformats.org/officeDocument/2006/relationships/image" Target="../media/image55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jpg"/><Relationship Id="rId7" Type="http://schemas.openxmlformats.org/officeDocument/2006/relationships/image" Target="../media/image63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jpg"/><Relationship Id="rId11" Type="http://schemas.openxmlformats.org/officeDocument/2006/relationships/image" Target="../media/image66.jpg"/><Relationship Id="rId5" Type="http://schemas.openxmlformats.org/officeDocument/2006/relationships/image" Target="../media/image61.jpg"/><Relationship Id="rId10" Type="http://schemas.openxmlformats.org/officeDocument/2006/relationships/image" Target="../media/image65.png"/><Relationship Id="rId4" Type="http://schemas.openxmlformats.org/officeDocument/2006/relationships/image" Target="../media/image60.jpg"/><Relationship Id="rId9" Type="http://schemas.openxmlformats.org/officeDocument/2006/relationships/image" Target="../media/image51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jpg"/><Relationship Id="rId3" Type="http://schemas.openxmlformats.org/officeDocument/2006/relationships/image" Target="../media/image67.jpg"/><Relationship Id="rId7" Type="http://schemas.openxmlformats.org/officeDocument/2006/relationships/image" Target="../media/image63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g"/><Relationship Id="rId5" Type="http://schemas.openxmlformats.org/officeDocument/2006/relationships/image" Target="../media/image69.jpg"/><Relationship Id="rId4" Type="http://schemas.openxmlformats.org/officeDocument/2006/relationships/image" Target="../media/image6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jpg"/><Relationship Id="rId5" Type="http://schemas.openxmlformats.org/officeDocument/2006/relationships/image" Target="../media/image71.png"/><Relationship Id="rId4" Type="http://schemas.openxmlformats.org/officeDocument/2006/relationships/image" Target="../media/image7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hyperlink" Target="https://www.theravive.com/therapedia/pedophilic-disorder-dsm--5-302.2-(f65.4)#:~:text=Introduction,American%20Psychiatric%20Association%2C%202013a).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jpg"/><Relationship Id="rId3" Type="http://schemas.openxmlformats.org/officeDocument/2006/relationships/image" Target="../media/image33.jpg"/><Relationship Id="rId7" Type="http://schemas.openxmlformats.org/officeDocument/2006/relationships/image" Target="../media/image7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jpg"/><Relationship Id="rId5" Type="http://schemas.openxmlformats.org/officeDocument/2006/relationships/image" Target="../media/image51.jpg"/><Relationship Id="rId4" Type="http://schemas.openxmlformats.org/officeDocument/2006/relationships/image" Target="../media/image72.jpg"/><Relationship Id="rId9" Type="http://schemas.openxmlformats.org/officeDocument/2006/relationships/image" Target="../media/image7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hyperlink" Target="https://www.youtube.com/watch?v=NRtvqT_wMeY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5B9D340C-AFAC-4D61-BF01-72099DF18986}"/>
              </a:ext>
            </a:extLst>
          </p:cNvPr>
          <p:cNvSpPr/>
          <p:nvPr/>
        </p:nvSpPr>
        <p:spPr>
          <a:xfrm>
            <a:off x="4628570" y="1785619"/>
            <a:ext cx="488792" cy="9144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93503C-3AEE-4C2F-8DF4-E16C2849DC27}"/>
              </a:ext>
            </a:extLst>
          </p:cNvPr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05B4C3-8E1B-4E3C-BBEC-D8805D6FF8C6}"/>
              </a:ext>
            </a:extLst>
          </p:cNvPr>
          <p:cNvSpPr/>
          <p:nvPr/>
        </p:nvSpPr>
        <p:spPr>
          <a:xfrm>
            <a:off x="0" y="990600"/>
            <a:ext cx="12192000" cy="355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DB75AA-FB3B-42B9-9811-86C27C8364DF}"/>
              </a:ext>
            </a:extLst>
          </p:cNvPr>
          <p:cNvSpPr/>
          <p:nvPr/>
        </p:nvSpPr>
        <p:spPr>
          <a:xfrm>
            <a:off x="4237966" y="4101928"/>
            <a:ext cx="1130300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85411935-B491-4BEC-B62C-3B278169B0E4}"/>
              </a:ext>
            </a:extLst>
          </p:cNvPr>
          <p:cNvSpPr/>
          <p:nvPr/>
        </p:nvSpPr>
        <p:spPr>
          <a:xfrm>
            <a:off x="4542766" y="4444828"/>
            <a:ext cx="660400" cy="1689100"/>
          </a:xfrm>
          <a:prstGeom prst="triangle">
            <a:avLst>
              <a:gd name="adj" fmla="val 445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9D523-FB12-4483-8D8B-3E7EC65157E1}"/>
              </a:ext>
            </a:extLst>
          </p:cNvPr>
          <p:cNvSpPr/>
          <p:nvPr/>
        </p:nvSpPr>
        <p:spPr>
          <a:xfrm>
            <a:off x="5279366" y="6146628"/>
            <a:ext cx="3048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73B047-150D-4310-88FD-D615E28930C3}"/>
              </a:ext>
            </a:extLst>
          </p:cNvPr>
          <p:cNvSpPr/>
          <p:nvPr/>
        </p:nvSpPr>
        <p:spPr>
          <a:xfrm>
            <a:off x="5133316" y="6133928"/>
            <a:ext cx="234950" cy="190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24DF4A-19F0-4663-995C-D940DE03042D}"/>
              </a:ext>
            </a:extLst>
          </p:cNvPr>
          <p:cNvSpPr/>
          <p:nvPr/>
        </p:nvSpPr>
        <p:spPr>
          <a:xfrm>
            <a:off x="4237966" y="4101928"/>
            <a:ext cx="113030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DC56F2-D137-4C12-9689-300B5BE8E30E}"/>
              </a:ext>
            </a:extLst>
          </p:cNvPr>
          <p:cNvSpPr/>
          <p:nvPr/>
        </p:nvSpPr>
        <p:spPr>
          <a:xfrm>
            <a:off x="4720566" y="4101928"/>
            <a:ext cx="152400" cy="45719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9C5D20-489E-44F4-A1A9-202B1A2A08D5}"/>
              </a:ext>
            </a:extLst>
          </p:cNvPr>
          <p:cNvSpPr/>
          <p:nvPr/>
        </p:nvSpPr>
        <p:spPr>
          <a:xfrm>
            <a:off x="4237966" y="2656664"/>
            <a:ext cx="1177925" cy="14452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CFFAE17-67C8-41DC-9053-775B79DD4AF0}"/>
              </a:ext>
            </a:extLst>
          </p:cNvPr>
          <p:cNvSpPr/>
          <p:nvPr/>
        </p:nvSpPr>
        <p:spPr>
          <a:xfrm>
            <a:off x="3904590" y="3633295"/>
            <a:ext cx="803275" cy="17145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7B3C89-4AE8-43D5-9C65-99EF1ADFF7C6}"/>
              </a:ext>
            </a:extLst>
          </p:cNvPr>
          <p:cNvSpPr/>
          <p:nvPr/>
        </p:nvSpPr>
        <p:spPr>
          <a:xfrm>
            <a:off x="5368266" y="3478353"/>
            <a:ext cx="190500" cy="21336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7E6A65-0E94-4167-B1EF-25B767CD206D}"/>
              </a:ext>
            </a:extLst>
          </p:cNvPr>
          <p:cNvSpPr/>
          <p:nvPr/>
        </p:nvSpPr>
        <p:spPr>
          <a:xfrm>
            <a:off x="5250791" y="2656664"/>
            <a:ext cx="333375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30F359-B5E6-4D29-AD8C-6D78DA04AB5F}"/>
              </a:ext>
            </a:extLst>
          </p:cNvPr>
          <p:cNvSpPr/>
          <p:nvPr/>
        </p:nvSpPr>
        <p:spPr>
          <a:xfrm>
            <a:off x="3904591" y="2749376"/>
            <a:ext cx="333375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3A24FA-B802-4213-8E48-93B88E8DC060}"/>
              </a:ext>
            </a:extLst>
          </p:cNvPr>
          <p:cNvCxnSpPr>
            <a:stCxn id="12" idx="0"/>
            <a:endCxn id="12" idx="2"/>
          </p:cNvCxnSpPr>
          <p:nvPr/>
        </p:nvCxnSpPr>
        <p:spPr>
          <a:xfrm>
            <a:off x="4826929" y="2656664"/>
            <a:ext cx="0" cy="1445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AC427B7-7016-46E8-B239-D7512700049F}"/>
              </a:ext>
            </a:extLst>
          </p:cNvPr>
          <p:cNvSpPr/>
          <p:nvPr/>
        </p:nvSpPr>
        <p:spPr>
          <a:xfrm>
            <a:off x="4428466" y="3620595"/>
            <a:ext cx="1155700" cy="21336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E75A543E-0F4A-4BB4-BABF-179D35E47EBD}"/>
              </a:ext>
            </a:extLst>
          </p:cNvPr>
          <p:cNvSpPr/>
          <p:nvPr/>
        </p:nvSpPr>
        <p:spPr>
          <a:xfrm rot="12233816">
            <a:off x="4588455" y="2604986"/>
            <a:ext cx="304178" cy="1581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2E58A11A-C068-4CCA-8A8B-91CC82596C58}"/>
              </a:ext>
            </a:extLst>
          </p:cNvPr>
          <p:cNvSpPr/>
          <p:nvPr/>
        </p:nvSpPr>
        <p:spPr>
          <a:xfrm rot="12233816" flipH="1" flipV="1">
            <a:off x="4829088" y="2539834"/>
            <a:ext cx="290376" cy="1675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5C755D-8177-4375-81AF-8F2A212C3B52}"/>
              </a:ext>
            </a:extLst>
          </p:cNvPr>
          <p:cNvSpPr/>
          <p:nvPr/>
        </p:nvSpPr>
        <p:spPr>
          <a:xfrm>
            <a:off x="4515388" y="1904022"/>
            <a:ext cx="654050" cy="292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C6DEA2E1-793A-46D5-89EB-5370D77232D6}"/>
              </a:ext>
            </a:extLst>
          </p:cNvPr>
          <p:cNvSpPr/>
          <p:nvPr/>
        </p:nvSpPr>
        <p:spPr>
          <a:xfrm>
            <a:off x="4457041" y="1677702"/>
            <a:ext cx="822325" cy="379731"/>
          </a:xfrm>
          <a:prstGeom prst="hex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F9E0C4A-C5B3-4C91-9AAB-572DD3160977}"/>
              </a:ext>
            </a:extLst>
          </p:cNvPr>
          <p:cNvSpPr/>
          <p:nvPr/>
        </p:nvSpPr>
        <p:spPr>
          <a:xfrm>
            <a:off x="4740544" y="2230119"/>
            <a:ext cx="67045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BDA7A8D-FB1C-49A1-A64F-B8574136E523}"/>
              </a:ext>
            </a:extLst>
          </p:cNvPr>
          <p:cNvSpPr/>
          <p:nvPr/>
        </p:nvSpPr>
        <p:spPr>
          <a:xfrm>
            <a:off x="4911625" y="2220231"/>
            <a:ext cx="67045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FDDFCB4E-B1E9-46FE-B7C7-D77B2F3EE44F}"/>
              </a:ext>
            </a:extLst>
          </p:cNvPr>
          <p:cNvSpPr/>
          <p:nvPr/>
        </p:nvSpPr>
        <p:spPr>
          <a:xfrm>
            <a:off x="5006316" y="2857328"/>
            <a:ext cx="428913" cy="430525"/>
          </a:xfrm>
          <a:prstGeom prst="hexag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6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429EF9B-9B56-4783-9324-71BB90CFE9D7}"/>
              </a:ext>
            </a:extLst>
          </p:cNvPr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196238-3EE9-4E1A-A4B9-BC5CFC0528D3}"/>
              </a:ext>
            </a:extLst>
          </p:cNvPr>
          <p:cNvSpPr/>
          <p:nvPr/>
        </p:nvSpPr>
        <p:spPr>
          <a:xfrm>
            <a:off x="0" y="990600"/>
            <a:ext cx="12192000" cy="355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C6CADC-EFAC-4353-BB7A-C4679EE00350}"/>
              </a:ext>
            </a:extLst>
          </p:cNvPr>
          <p:cNvSpPr txBox="1"/>
          <p:nvPr/>
        </p:nvSpPr>
        <p:spPr>
          <a:xfrm>
            <a:off x="5687673" y="800722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PARTNER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873BE-9EE3-4EE5-BC1F-0F33CB89DA14}"/>
              </a:ext>
            </a:extLst>
          </p:cNvPr>
          <p:cNvSpPr/>
          <p:nvPr/>
        </p:nvSpPr>
        <p:spPr>
          <a:xfrm>
            <a:off x="0" y="1336457"/>
            <a:ext cx="12192000" cy="1190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/>
              <a:t>Sleeping outside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095960-ED7A-489C-A8D3-572AAA9B0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46" y="2117191"/>
            <a:ext cx="3295650" cy="32181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CA8293-A100-4828-A268-542302284CC4}"/>
              </a:ext>
            </a:extLst>
          </p:cNvPr>
          <p:cNvSpPr txBox="1"/>
          <p:nvPr/>
        </p:nvSpPr>
        <p:spPr>
          <a:xfrm>
            <a:off x="4013078" y="1956026"/>
            <a:ext cx="1920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nonPoliceNotepad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8ED2B-6B67-41E5-ADD1-F5192D69F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941" y="2708341"/>
            <a:ext cx="2621660" cy="2310616"/>
          </a:xfrm>
          <a:prstGeom prst="rect">
            <a:avLst/>
          </a:prstGeom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BBE8B4C-2E15-4F05-9C53-4598C32EAD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2385"/>
              </p:ext>
            </p:extLst>
          </p:nvPr>
        </p:nvGraphicFramePr>
        <p:xfrm>
          <a:off x="2418452" y="1472007"/>
          <a:ext cx="14001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Packager Shell Object" showAsIcon="1" r:id="rId5" imgW="1400040" imgH="514800" progId="Package">
                  <p:embed/>
                </p:oleObj>
              </mc:Choice>
              <mc:Fallback>
                <p:oleObj name="Packager Shell Object" showAsIcon="1" r:id="rId5" imgW="140004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8452" y="1472007"/>
                        <a:ext cx="140017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EAE31F-57C7-4F46-94EA-BDF15DCD88D4}"/>
              </a:ext>
            </a:extLst>
          </p:cNvPr>
          <p:cNvCxnSpPr>
            <a:cxnSpLocks/>
          </p:cNvCxnSpPr>
          <p:nvPr/>
        </p:nvCxnSpPr>
        <p:spPr>
          <a:xfrm>
            <a:off x="514350" y="1907814"/>
            <a:ext cx="3166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B5552DA-034D-4627-BA34-95D052C08841}"/>
              </a:ext>
            </a:extLst>
          </p:cNvPr>
          <p:cNvCxnSpPr>
            <a:cxnSpLocks/>
          </p:cNvCxnSpPr>
          <p:nvPr/>
        </p:nvCxnSpPr>
        <p:spPr>
          <a:xfrm>
            <a:off x="422384" y="5563295"/>
            <a:ext cx="3590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5059B0C-5C81-4784-A841-BFF25C3E0DD1}"/>
              </a:ext>
            </a:extLst>
          </p:cNvPr>
          <p:cNvCxnSpPr>
            <a:cxnSpLocks/>
          </p:cNvCxnSpPr>
          <p:nvPr/>
        </p:nvCxnSpPr>
        <p:spPr>
          <a:xfrm>
            <a:off x="8820613" y="1986357"/>
            <a:ext cx="3152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183714-0D88-4E2B-90F5-480B855ED4DF}"/>
              </a:ext>
            </a:extLst>
          </p:cNvPr>
          <p:cNvCxnSpPr>
            <a:cxnSpLocks/>
          </p:cNvCxnSpPr>
          <p:nvPr/>
        </p:nvCxnSpPr>
        <p:spPr>
          <a:xfrm flipV="1">
            <a:off x="8874512" y="5097079"/>
            <a:ext cx="3044281" cy="26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9DA1281-B7D2-4727-8C85-7B9C4D458093}"/>
              </a:ext>
            </a:extLst>
          </p:cNvPr>
          <p:cNvCxnSpPr/>
          <p:nvPr/>
        </p:nvCxnSpPr>
        <p:spPr>
          <a:xfrm>
            <a:off x="3818627" y="1870522"/>
            <a:ext cx="4460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DA93248-743D-45BE-86BB-0F5F30DB459E}"/>
              </a:ext>
            </a:extLst>
          </p:cNvPr>
          <p:cNvSpPr txBox="1"/>
          <p:nvPr/>
        </p:nvSpPr>
        <p:spPr>
          <a:xfrm>
            <a:off x="3835434" y="1469179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Journal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58AF12-08D4-47EE-8B52-A2DC4E8B91C5}"/>
              </a:ext>
            </a:extLst>
          </p:cNvPr>
          <p:cNvSpPr txBox="1"/>
          <p:nvPr/>
        </p:nvSpPr>
        <p:spPr>
          <a:xfrm>
            <a:off x="10749755" y="1591153"/>
            <a:ext cx="116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Marketing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B55942-E3A3-46F3-A7DA-A8B7551750F0}"/>
              </a:ext>
            </a:extLst>
          </p:cNvPr>
          <p:cNvSpPr txBox="1"/>
          <p:nvPr/>
        </p:nvSpPr>
        <p:spPr>
          <a:xfrm>
            <a:off x="422384" y="1462353"/>
            <a:ext cx="127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Application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07D349-49D3-4382-804A-54209CD1FEA4}"/>
              </a:ext>
            </a:extLst>
          </p:cNvPr>
          <p:cNvSpPr/>
          <p:nvPr/>
        </p:nvSpPr>
        <p:spPr>
          <a:xfrm>
            <a:off x="388319" y="5110139"/>
            <a:ext cx="1165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Download</a:t>
            </a: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B7274077-33DB-4CB4-8B7A-6797C8F95D15}"/>
              </a:ext>
            </a:extLst>
          </p:cNvPr>
          <p:cNvSpPr/>
          <p:nvPr/>
        </p:nvSpPr>
        <p:spPr>
          <a:xfrm>
            <a:off x="1616716" y="5620802"/>
            <a:ext cx="1165255" cy="1143186"/>
          </a:xfrm>
          <a:prstGeom prst="cube">
            <a:avLst>
              <a:gd name="adj" fmla="val 1734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C57F34-33C3-4BFA-AE33-BAAA953C24D9}"/>
              </a:ext>
            </a:extLst>
          </p:cNvPr>
          <p:cNvSpPr txBox="1"/>
          <p:nvPr/>
        </p:nvSpPr>
        <p:spPr>
          <a:xfrm>
            <a:off x="11248417" y="4649625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CD6004-4EBA-48B8-AC25-D92A9CEC6B66}"/>
              </a:ext>
            </a:extLst>
          </p:cNvPr>
          <p:cNvSpPr/>
          <p:nvPr/>
        </p:nvSpPr>
        <p:spPr>
          <a:xfrm>
            <a:off x="8279115" y="3122342"/>
            <a:ext cx="1645470" cy="426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Facebook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C35190-7E98-4FC0-99D5-B54905CA810E}"/>
              </a:ext>
            </a:extLst>
          </p:cNvPr>
          <p:cNvSpPr txBox="1"/>
          <p:nvPr/>
        </p:nvSpPr>
        <p:spPr>
          <a:xfrm>
            <a:off x="8161974" y="3333461"/>
            <a:ext cx="432624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>
                <a:solidFill>
                  <a:schemeClr val="bg1"/>
                </a:solidFill>
              </a:rPr>
              <a:t>Interview</a:t>
            </a:r>
          </a:p>
          <a:p>
            <a:r>
              <a:rPr lang="en-US" dirty="0"/>
              <a:t>Small box(</a:t>
            </a:r>
            <a:r>
              <a:rPr lang="en-US" strike="sngStrike" dirty="0"/>
              <a:t>chinse, goats </a:t>
            </a:r>
            <a:r>
              <a:rPr lang="en-US" strike="sngStrike" dirty="0" err="1"/>
              <a:t>progam</a:t>
            </a:r>
            <a:endParaRPr lang="en-US" strike="sngStrike" dirty="0"/>
          </a:p>
          <a:p>
            <a:r>
              <a:rPr lang="en-US" dirty="0"/>
              <a:t>WAR.GREESPNA.MILTIAYR</a:t>
            </a:r>
            <a:r>
              <a:rPr lang="en-US" strike="sngStrike" dirty="0"/>
              <a:t>(Spiegel </a:t>
            </a:r>
            <a:r>
              <a:rPr lang="en-US" strike="sngStrike" dirty="0" err="1"/>
              <a:t>mazinine</a:t>
            </a:r>
            <a:r>
              <a:rPr lang="en-US" dirty="0"/>
              <a:t>)</a:t>
            </a:r>
          </a:p>
          <a:p>
            <a:r>
              <a:rPr lang="en-US" strike="sngStrike" dirty="0"/>
              <a:t>Jew, !new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660177B-78FB-47D6-B1EC-9B70CE1BE64B}"/>
              </a:ext>
            </a:extLst>
          </p:cNvPr>
          <p:cNvCxnSpPr/>
          <p:nvPr/>
        </p:nvCxnSpPr>
        <p:spPr>
          <a:xfrm flipV="1">
            <a:off x="11248417" y="4649625"/>
            <a:ext cx="1642393" cy="83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DF18C9C-6FB5-4E26-827B-B5EEC42D390B}"/>
              </a:ext>
            </a:extLst>
          </p:cNvPr>
          <p:cNvCxnSpPr/>
          <p:nvPr/>
        </p:nvCxnSpPr>
        <p:spPr>
          <a:xfrm flipH="1" flipV="1">
            <a:off x="8731405" y="4363322"/>
            <a:ext cx="3187388" cy="126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A390A59-E272-49A8-ABB2-FE8BFA490D7F}"/>
              </a:ext>
            </a:extLst>
          </p:cNvPr>
          <p:cNvCxnSpPr/>
          <p:nvPr/>
        </p:nvCxnSpPr>
        <p:spPr>
          <a:xfrm>
            <a:off x="8374566" y="2988527"/>
            <a:ext cx="1260088" cy="560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53811A2-5C6E-4933-9917-060DE697A8BE}"/>
              </a:ext>
            </a:extLst>
          </p:cNvPr>
          <p:cNvSpPr txBox="1"/>
          <p:nvPr/>
        </p:nvSpPr>
        <p:spPr>
          <a:xfrm>
            <a:off x="8323001" y="4360869"/>
            <a:ext cx="144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Put it the box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0FB5029-E36F-4C45-B358-B72F5E4EF7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946" y="2986087"/>
            <a:ext cx="1905000" cy="885825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439C45-0478-4191-A460-F3F694F9E034}"/>
              </a:ext>
            </a:extLst>
          </p:cNvPr>
          <p:cNvCxnSpPr/>
          <p:nvPr/>
        </p:nvCxnSpPr>
        <p:spPr>
          <a:xfrm flipV="1">
            <a:off x="836341" y="2986087"/>
            <a:ext cx="1087105" cy="885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0714B8C-7489-4537-9E2E-F32183B84ACE}"/>
              </a:ext>
            </a:extLst>
          </p:cNvPr>
          <p:cNvSpPr txBox="1"/>
          <p:nvPr/>
        </p:nvSpPr>
        <p:spPr>
          <a:xfrm>
            <a:off x="2747449" y="478610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trike="sngStrike" dirty="0"/>
              <a:t>Deploy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AA8ADC1-D422-443D-8BF7-B3BF4F6DD021}"/>
              </a:ext>
            </a:extLst>
          </p:cNvPr>
          <p:cNvSpPr/>
          <p:nvPr/>
        </p:nvSpPr>
        <p:spPr>
          <a:xfrm rot="1823801">
            <a:off x="8331933" y="3493990"/>
            <a:ext cx="3685630" cy="945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BF01432-1DDC-4F18-A383-55F4D1F2B873}"/>
              </a:ext>
            </a:extLst>
          </p:cNvPr>
          <p:cNvSpPr/>
          <p:nvPr/>
        </p:nvSpPr>
        <p:spPr>
          <a:xfrm rot="1823801">
            <a:off x="8508514" y="3294083"/>
            <a:ext cx="1583515" cy="1456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5D895B-3422-4D6C-9A9D-208B1FFCE46D}"/>
              </a:ext>
            </a:extLst>
          </p:cNvPr>
          <p:cNvSpPr txBox="1"/>
          <p:nvPr/>
        </p:nvSpPr>
        <p:spPr>
          <a:xfrm>
            <a:off x="8161974" y="4484094"/>
            <a:ext cx="181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WAR.</a:t>
            </a:r>
            <a:r>
              <a:rPr lang="en-US" sz="800" strike="sngStrike" dirty="0" err="1"/>
              <a:t>marx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airlan</a:t>
            </a:r>
            <a:r>
              <a:rPr lang="en-US" sz="800" strike="sngStrike" dirty="0"/>
              <a:t> ticket </a:t>
            </a:r>
            <a:r>
              <a:rPr lang="en-US" sz="800" strike="sngStrike" dirty="0" err="1"/>
              <a:t>cheinae</a:t>
            </a:r>
            <a:r>
              <a:rPr lang="en-US" sz="800" strike="sngStrike" dirty="0"/>
              <a:t>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881D68B-D1BB-45CD-BEAF-4987729E7E38}"/>
              </a:ext>
            </a:extLst>
          </p:cNvPr>
          <p:cNvSpPr txBox="1"/>
          <p:nvPr/>
        </p:nvSpPr>
        <p:spPr>
          <a:xfrm>
            <a:off x="7197487" y="5575250"/>
            <a:ext cx="5290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2010 Entry: </a:t>
            </a:r>
            <a:r>
              <a:rPr lang="en-US" strike="sngStrike" dirty="0" err="1"/>
              <a:t>Youtube</a:t>
            </a:r>
            <a:r>
              <a:rPr lang="en-US" dirty="0"/>
              <a:t> (</a:t>
            </a:r>
            <a:r>
              <a:rPr lang="en-US" strike="sngStrike" dirty="0"/>
              <a:t>crocodile </a:t>
            </a:r>
            <a:r>
              <a:rPr lang="en-US" strike="sngStrike" dirty="0" err="1"/>
              <a:t>restauin</a:t>
            </a:r>
            <a:r>
              <a:rPr lang="en-US" strike="sngStrike" dirty="0"/>
              <a:t>, </a:t>
            </a:r>
            <a:r>
              <a:rPr lang="en-US" strike="sngStrike" dirty="0" err="1"/>
              <a:t>bmx</a:t>
            </a:r>
            <a:r>
              <a:rPr lang="en-US" strike="sngStrike" dirty="0"/>
              <a:t> </a:t>
            </a:r>
            <a:r>
              <a:rPr lang="en-US" dirty="0"/>
              <a:t>PREA)</a:t>
            </a:r>
          </a:p>
          <a:p>
            <a:r>
              <a:rPr lang="en-US" dirty="0"/>
              <a:t>	</a:t>
            </a:r>
            <a:r>
              <a:rPr lang="en-US" strike="sngStrike" dirty="0"/>
              <a:t>White.!Chinese.20</a:t>
            </a:r>
          </a:p>
          <a:p>
            <a:r>
              <a:rPr lang="en-US" dirty="0"/>
              <a:t>2016 Exit: </a:t>
            </a:r>
            <a:r>
              <a:rPr lang="en-US" strike="sngStrike" dirty="0" err="1"/>
              <a:t>bmx</a:t>
            </a:r>
            <a:r>
              <a:rPr lang="en-US" dirty="0"/>
              <a:t> PREA taxi, !</a:t>
            </a:r>
            <a:r>
              <a:rPr lang="en-US" strike="sngStrike" dirty="0"/>
              <a:t>20.!White.Chinese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095D62-0B36-481F-85FA-D8E5150A3B29}"/>
              </a:ext>
            </a:extLst>
          </p:cNvPr>
          <p:cNvSpPr txBox="1"/>
          <p:nvPr/>
        </p:nvSpPr>
        <p:spPr>
          <a:xfrm>
            <a:off x="7756458" y="532660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§</a:t>
            </a:r>
            <a:r>
              <a:rPr lang="en-US" dirty="0" err="1"/>
              <a:t>Assualt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53D2BDB-93E5-4D9F-9C5C-A84500D300B2}"/>
              </a:ext>
            </a:extLst>
          </p:cNvPr>
          <p:cNvSpPr txBox="1"/>
          <p:nvPr/>
        </p:nvSpPr>
        <p:spPr>
          <a:xfrm>
            <a:off x="7756457" y="641898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§</a:t>
            </a:r>
            <a:r>
              <a:rPr lang="en-US" dirty="0" err="1"/>
              <a:t>Assualt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099583-0026-4910-8B37-669359E224AE}"/>
              </a:ext>
            </a:extLst>
          </p:cNvPr>
          <p:cNvSpPr txBox="1"/>
          <p:nvPr/>
        </p:nvSpPr>
        <p:spPr>
          <a:xfrm>
            <a:off x="9004610" y="5405358"/>
            <a:ext cx="3332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Exit door(</a:t>
            </a:r>
            <a:r>
              <a:rPr lang="en-US" sz="800" strike="sngStrike" dirty="0" err="1"/>
              <a:t>cyberource</a:t>
            </a:r>
            <a:r>
              <a:rPr lang="en-US" sz="800" strike="sngStrike" dirty="0"/>
              <a:t>):</a:t>
            </a:r>
            <a:r>
              <a:rPr lang="en-US" sz="800" strike="sngStrike" dirty="0" err="1"/>
              <a:t>Vis.cybersourc.john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Qast.nick</a:t>
            </a:r>
            <a:r>
              <a:rPr lang="en-US" sz="800" strike="sngStrike" dirty="0"/>
              <a:t>).</a:t>
            </a:r>
            <a:r>
              <a:rPr lang="en-US" sz="800" strike="sngStrike" dirty="0" err="1"/>
              <a:t>cheinese-ameica</a:t>
            </a:r>
            <a:r>
              <a:rPr lang="en-US" sz="800" strike="sngStrike" dirty="0"/>
              <a:t> child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55C35A5-B572-4BF0-9118-965F5E7E4A70}"/>
              </a:ext>
            </a:extLst>
          </p:cNvPr>
          <p:cNvSpPr/>
          <p:nvPr/>
        </p:nvSpPr>
        <p:spPr>
          <a:xfrm>
            <a:off x="9004610" y="6317434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Exit door(apple):</a:t>
            </a:r>
            <a:r>
              <a:rPr lang="en-US" sz="800" dirty="0" err="1"/>
              <a:t>Vis.cybersourc.john</a:t>
            </a:r>
            <a:r>
              <a:rPr lang="en-US" sz="800" dirty="0"/>
              <a:t>(</a:t>
            </a:r>
            <a:r>
              <a:rPr lang="en-US" sz="800" dirty="0" err="1"/>
              <a:t>Qast.nick</a:t>
            </a:r>
            <a:r>
              <a:rPr lang="en-US" sz="800" dirty="0"/>
              <a:t>).</a:t>
            </a:r>
            <a:r>
              <a:rPr lang="en-US" sz="800" dirty="0" err="1"/>
              <a:t>cheinese-ameica</a:t>
            </a:r>
            <a:r>
              <a:rPr lang="en-US" sz="800" dirty="0"/>
              <a:t> child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4002CFD-B648-489C-AD5C-453568C9C2C1}"/>
              </a:ext>
            </a:extLst>
          </p:cNvPr>
          <p:cNvSpPr txBox="1"/>
          <p:nvPr/>
        </p:nvSpPr>
        <p:spPr>
          <a:xfrm>
            <a:off x="8939538" y="6498580"/>
            <a:ext cx="255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Exit:</a:t>
            </a:r>
            <a:r>
              <a:rPr lang="en-US" sz="800" strike="sngStrike" dirty="0" err="1"/>
              <a:t>door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Kim:telsa</a:t>
            </a:r>
            <a:r>
              <a:rPr lang="en-US" sz="800" strike="sngStrike" dirty="0"/>
              <a:t>: </a:t>
            </a:r>
            <a:r>
              <a:rPr lang="en-US" dirty="0"/>
              <a:t>FBI:WMD Red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E916C35-3CB4-4EB6-9F75-CBC886F30CCC}"/>
              </a:ext>
            </a:extLst>
          </p:cNvPr>
          <p:cNvCxnSpPr/>
          <p:nvPr/>
        </p:nvCxnSpPr>
        <p:spPr>
          <a:xfrm flipV="1">
            <a:off x="8820613" y="6532878"/>
            <a:ext cx="702528" cy="255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6053E27-5B91-458B-98A2-7026020BE2B3}"/>
              </a:ext>
            </a:extLst>
          </p:cNvPr>
          <p:cNvCxnSpPr/>
          <p:nvPr/>
        </p:nvCxnSpPr>
        <p:spPr>
          <a:xfrm flipH="1" flipV="1">
            <a:off x="10917044" y="6668472"/>
            <a:ext cx="782096" cy="54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619E8D6D-7FA8-4C7A-902E-B9D431415D08}"/>
              </a:ext>
            </a:extLst>
          </p:cNvPr>
          <p:cNvSpPr/>
          <p:nvPr/>
        </p:nvSpPr>
        <p:spPr>
          <a:xfrm>
            <a:off x="7062913" y="3122342"/>
            <a:ext cx="1260088" cy="125755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C5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8E43259-D1D2-45CF-94B5-B57AC9134146}"/>
              </a:ext>
            </a:extLst>
          </p:cNvPr>
          <p:cNvCxnSpPr/>
          <p:nvPr/>
        </p:nvCxnSpPr>
        <p:spPr>
          <a:xfrm>
            <a:off x="7062913" y="2708341"/>
            <a:ext cx="1311653" cy="1941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5254ECD-4A72-4058-94E7-B8CFFB896B92}"/>
              </a:ext>
            </a:extLst>
          </p:cNvPr>
          <p:cNvSpPr txBox="1"/>
          <p:nvPr/>
        </p:nvSpPr>
        <p:spPr>
          <a:xfrm>
            <a:off x="7016023" y="2840736"/>
            <a:ext cx="164981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nonPoceCotntneItem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visa:kim.avg</a:t>
            </a:r>
            <a:r>
              <a:rPr lang="en-US" sz="800" strike="sngStrike" dirty="0"/>
              <a:t>)</a:t>
            </a:r>
          </a:p>
          <a:p>
            <a:r>
              <a:rPr lang="en-US" sz="800" strike="sngStrike" dirty="0"/>
              <a:t>Goat: PETERSSON: sex with goat</a:t>
            </a:r>
          </a:p>
          <a:p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5A3404-8FCA-4F9B-B1D9-61CCFB15EBDA}"/>
              </a:ext>
            </a:extLst>
          </p:cNvPr>
          <p:cNvSpPr txBox="1"/>
          <p:nvPr/>
        </p:nvSpPr>
        <p:spPr>
          <a:xfrm>
            <a:off x="6932924" y="4005630"/>
            <a:ext cx="22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Phi</a:t>
            </a:r>
            <a:r>
              <a:rPr lang="en-US" dirty="0" err="1"/>
              <a:t>.MLK.JFIK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zoo,ghoeh</a:t>
            </a:r>
            <a:r>
              <a:rPr lang="en-US" sz="800" strike="sngStrike" dirty="0"/>
              <a:t>(Jackson)</a:t>
            </a:r>
            <a:r>
              <a:rPr lang="en-US" dirty="0"/>
              <a:t>)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EC1DFE6-979C-4E4C-895E-E0DFB4867745}"/>
              </a:ext>
            </a:extLst>
          </p:cNvPr>
          <p:cNvSpPr/>
          <p:nvPr/>
        </p:nvSpPr>
        <p:spPr>
          <a:xfrm>
            <a:off x="7756457" y="2117191"/>
            <a:ext cx="1439529" cy="53630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1FEA390-B8A7-4648-A243-D9AD1D42375E}"/>
              </a:ext>
            </a:extLst>
          </p:cNvPr>
          <p:cNvSpPr txBox="1"/>
          <p:nvPr/>
        </p:nvSpPr>
        <p:spPr>
          <a:xfrm>
            <a:off x="7010207" y="2185755"/>
            <a:ext cx="67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PREA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E56FB73-57C6-4FBA-A8E6-7A3811BAD928}"/>
              </a:ext>
            </a:extLst>
          </p:cNvPr>
          <p:cNvCxnSpPr/>
          <p:nvPr/>
        </p:nvCxnSpPr>
        <p:spPr>
          <a:xfrm>
            <a:off x="8077083" y="1956026"/>
            <a:ext cx="797429" cy="884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C39D4FDF-37C0-4527-AE79-5F49B13B38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591" y="2097618"/>
            <a:ext cx="616861" cy="616861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887102B-43B3-44D0-A150-F45CD555B9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704" y="2082351"/>
            <a:ext cx="1158713" cy="774231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CB9C1DA9-B227-4D62-9555-38422EC5E546}"/>
              </a:ext>
            </a:extLst>
          </p:cNvPr>
          <p:cNvSpPr txBox="1"/>
          <p:nvPr/>
        </p:nvSpPr>
        <p:spPr>
          <a:xfrm>
            <a:off x="10039211" y="2711840"/>
            <a:ext cx="3918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 PAYMEN: </a:t>
            </a:r>
            <a:r>
              <a:rPr lang="en-US" strike="sngStrike" dirty="0" err="1"/>
              <a:t>andy</a:t>
            </a:r>
            <a:r>
              <a:rPr lang="en-US" strike="sngStrike" dirty="0"/>
              <a:t> </a:t>
            </a:r>
            <a:r>
              <a:rPr lang="en-US" strike="sngStrike" dirty="0" err="1"/>
              <a:t>paul</a:t>
            </a:r>
            <a:endParaRPr lang="en-US" strike="sngStrike" dirty="0"/>
          </a:p>
          <a:p>
            <a:r>
              <a:rPr lang="en-US" strike="sngStrike" dirty="0" err="1"/>
              <a:t>Siegrisht</a:t>
            </a:r>
            <a:r>
              <a:rPr lang="en-US" strike="sngStrike" dirty="0"/>
              <a:t> </a:t>
            </a:r>
            <a:r>
              <a:rPr lang="en-US" dirty="0"/>
              <a:t>(</a:t>
            </a:r>
            <a:r>
              <a:rPr lang="en-US" dirty="0" err="1"/>
              <a:t>trnal</a:t>
            </a:r>
            <a:r>
              <a:rPr lang="en-US" dirty="0"/>
              <a:t>) !WW2.WON</a:t>
            </a:r>
          </a:p>
          <a:p>
            <a:r>
              <a:rPr lang="en-US" dirty="0" err="1"/>
              <a:t>SQ.Electric</a:t>
            </a:r>
            <a:r>
              <a:rPr lang="en-US" dirty="0"/>
              <a:t> Chair: </a:t>
            </a:r>
            <a:r>
              <a:rPr lang="en-US" sz="800" strike="sngStrike" dirty="0" err="1"/>
              <a:t>Siegmund</a:t>
            </a:r>
            <a:r>
              <a:rPr lang="en-US" sz="800" strike="sngStrike" dirty="0"/>
              <a:t>,(other blond) 167lbs menace to society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259DD40-21E1-43B6-BDE5-87D624A2EBAF}"/>
              </a:ext>
            </a:extLst>
          </p:cNvPr>
          <p:cNvCxnSpPr/>
          <p:nvPr/>
        </p:nvCxnSpPr>
        <p:spPr>
          <a:xfrm>
            <a:off x="9295591" y="2105159"/>
            <a:ext cx="2403549" cy="7110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FB958EE-7340-4219-95D3-CCD2C2F984F0}"/>
              </a:ext>
            </a:extLst>
          </p:cNvPr>
          <p:cNvCxnSpPr/>
          <p:nvPr/>
        </p:nvCxnSpPr>
        <p:spPr>
          <a:xfrm flipV="1">
            <a:off x="10660354" y="3349231"/>
            <a:ext cx="2959227" cy="83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4622C2D-35DB-4EA9-B304-CA3ABCE2B0BC}"/>
              </a:ext>
            </a:extLst>
          </p:cNvPr>
          <p:cNvCxnSpPr/>
          <p:nvPr/>
        </p:nvCxnSpPr>
        <p:spPr>
          <a:xfrm flipV="1">
            <a:off x="7412360" y="2128232"/>
            <a:ext cx="1654261" cy="647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7BFEE7E-B897-4349-A098-5B6935E87011}"/>
              </a:ext>
            </a:extLst>
          </p:cNvPr>
          <p:cNvSpPr txBox="1"/>
          <p:nvPr/>
        </p:nvSpPr>
        <p:spPr>
          <a:xfrm>
            <a:off x="11248417" y="288932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DSLR</a:t>
            </a:r>
          </a:p>
        </p:txBody>
      </p:sp>
    </p:spTree>
    <p:extLst>
      <p:ext uri="{BB962C8B-B14F-4D97-AF65-F5344CB8AC3E}">
        <p14:creationId xmlns:p14="http://schemas.microsoft.com/office/powerpoint/2010/main" val="1016539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429EF9B-9B56-4783-9324-71BB90CFE9D7}"/>
              </a:ext>
            </a:extLst>
          </p:cNvPr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196238-3EE9-4E1A-A4B9-BC5CFC0528D3}"/>
              </a:ext>
            </a:extLst>
          </p:cNvPr>
          <p:cNvSpPr/>
          <p:nvPr/>
        </p:nvSpPr>
        <p:spPr>
          <a:xfrm>
            <a:off x="0" y="990600"/>
            <a:ext cx="12192000" cy="355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C6CADC-EFAC-4353-BB7A-C4679EE00350}"/>
              </a:ext>
            </a:extLst>
          </p:cNvPr>
          <p:cNvSpPr txBox="1"/>
          <p:nvPr/>
        </p:nvSpPr>
        <p:spPr>
          <a:xfrm>
            <a:off x="5687673" y="800722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PARTNER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873BE-9EE3-4EE5-BC1F-0F33CB89DA14}"/>
              </a:ext>
            </a:extLst>
          </p:cNvPr>
          <p:cNvSpPr/>
          <p:nvPr/>
        </p:nvSpPr>
        <p:spPr>
          <a:xfrm>
            <a:off x="0" y="1336457"/>
            <a:ext cx="12192000" cy="1190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/>
              <a:t>Sleeping outside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6781D9-F6DE-4297-86D0-DA0D646602F7}"/>
              </a:ext>
            </a:extLst>
          </p:cNvPr>
          <p:cNvSpPr txBox="1"/>
          <p:nvPr/>
        </p:nvSpPr>
        <p:spPr>
          <a:xfrm>
            <a:off x="507470" y="2229090"/>
            <a:ext cx="5846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nonPoliceRTALogiacal</a:t>
            </a:r>
            <a:endParaRPr lang="en-US" b="1" dirty="0"/>
          </a:p>
          <a:p>
            <a:r>
              <a:rPr lang="en-US" dirty="0"/>
              <a:t>	</a:t>
            </a:r>
            <a:r>
              <a:rPr lang="en-US" dirty="0" err="1"/>
              <a:t>roth.ibm.dmiler.glu.hr.employe.paul</a:t>
            </a:r>
            <a:r>
              <a:rPr lang="en-US" dirty="0"/>
              <a:t>.?	</a:t>
            </a:r>
          </a:p>
          <a:p>
            <a:r>
              <a:rPr lang="en-US" dirty="0"/>
              <a:t>		</a:t>
            </a:r>
            <a:r>
              <a:rPr lang="en-US" dirty="0" err="1"/>
              <a:t>nonPoliceContnetItem</a:t>
            </a:r>
            <a:r>
              <a:rPr lang="en-US" strike="sngStrike" dirty="0"/>
              <a:t>(Male, 6-7  White)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D11A86-763B-45D6-B354-55A3EBD564DB}"/>
              </a:ext>
            </a:extLst>
          </p:cNvPr>
          <p:cNvSpPr txBox="1"/>
          <p:nvPr/>
        </p:nvSpPr>
        <p:spPr>
          <a:xfrm>
            <a:off x="579864" y="1606656"/>
            <a:ext cx="853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Malpratice</a:t>
            </a:r>
            <a:r>
              <a:rPr lang="en-US" dirty="0"/>
              <a:t> </a:t>
            </a:r>
            <a:r>
              <a:rPr lang="en-US" dirty="0" err="1"/>
              <a:t>Busines</a:t>
            </a:r>
            <a:r>
              <a:rPr lang="en-US" dirty="0"/>
              <a:t> Process </a:t>
            </a:r>
            <a:r>
              <a:rPr lang="en-US" dirty="0" err="1"/>
              <a:t>Manament</a:t>
            </a:r>
            <a:r>
              <a:rPr lang="en-US" dirty="0"/>
              <a:t> Contributory </a:t>
            </a:r>
            <a:r>
              <a:rPr lang="en-US" dirty="0" err="1"/>
              <a:t>Negligance</a:t>
            </a:r>
            <a:r>
              <a:rPr lang="en-US" dirty="0"/>
              <a:t> for Pedophilia for fathers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20B500-6FEF-4DB5-95F3-EBEDC14FC573}"/>
              </a:ext>
            </a:extLst>
          </p:cNvPr>
          <p:cNvSpPr/>
          <p:nvPr/>
        </p:nvSpPr>
        <p:spPr>
          <a:xfrm>
            <a:off x="6261869" y="249609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trike="sngStrike" dirty="0" err="1"/>
              <a:t>Malpratice</a:t>
            </a:r>
            <a:r>
              <a:rPr lang="en-US" strike="sngStrike" dirty="0"/>
              <a:t> </a:t>
            </a:r>
            <a:r>
              <a:rPr lang="en-US" strike="sngStrike" dirty="0" err="1"/>
              <a:t>Busines</a:t>
            </a:r>
            <a:r>
              <a:rPr lang="en-US" strike="sngStrike" dirty="0"/>
              <a:t> Process </a:t>
            </a:r>
            <a:r>
              <a:rPr lang="en-US" strike="sngStrike" dirty="0" err="1"/>
              <a:t>Manament</a:t>
            </a:r>
            <a:r>
              <a:rPr lang="en-US" strike="sngStrike" dirty="0"/>
              <a:t> Contributory </a:t>
            </a:r>
            <a:r>
              <a:rPr lang="en-US" strike="sngStrike" dirty="0" err="1"/>
              <a:t>Negligance</a:t>
            </a:r>
            <a:r>
              <a:rPr lang="en-US" strike="sngStrike" dirty="0"/>
              <a:t> for Pedophilia for GBTL+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06B35E-B2CB-4363-BB5E-3E243077FFB9}"/>
              </a:ext>
            </a:extLst>
          </p:cNvPr>
          <p:cNvCxnSpPr>
            <a:stCxn id="6" idx="1"/>
          </p:cNvCxnSpPr>
          <p:nvPr/>
        </p:nvCxnSpPr>
        <p:spPr>
          <a:xfrm flipV="1">
            <a:off x="579864" y="1774375"/>
            <a:ext cx="9333570" cy="16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CA47972-E814-43FE-B495-E634BF6BD7EC}"/>
              </a:ext>
            </a:extLst>
          </p:cNvPr>
          <p:cNvSpPr txBox="1"/>
          <p:nvPr/>
        </p:nvSpPr>
        <p:spPr>
          <a:xfrm>
            <a:off x="1650381" y="281925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2019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AD5BE73-8B6B-48D5-8C31-06E344833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068" y="2223705"/>
            <a:ext cx="756192" cy="4256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5113B6-5BD0-4157-AFBE-50D0DEBFC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837" y="2336411"/>
            <a:ext cx="540989" cy="3039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B01D27A-C31E-4CA5-8E81-887CB47F43A5}"/>
              </a:ext>
            </a:extLst>
          </p:cNvPr>
          <p:cNvSpPr/>
          <p:nvPr/>
        </p:nvSpPr>
        <p:spPr>
          <a:xfrm>
            <a:off x="5542210" y="2461791"/>
            <a:ext cx="1541572" cy="7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E03E35-04FB-4CF1-8FA6-18FE2781F425}"/>
              </a:ext>
            </a:extLst>
          </p:cNvPr>
          <p:cNvSpPr txBox="1"/>
          <p:nvPr/>
        </p:nvSpPr>
        <p:spPr>
          <a:xfrm>
            <a:off x="4439306" y="2294586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000.</a:t>
            </a:r>
            <a:r>
              <a:rPr lang="en-US" strike="sngStrike" dirty="0"/>
              <a:t>marx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59C1AD-BAC9-4C01-890A-FB03A028F6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909" y="3981978"/>
            <a:ext cx="586823" cy="39323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5E7E4A0-6050-4E21-981F-E0EBF5DA005A}"/>
              </a:ext>
            </a:extLst>
          </p:cNvPr>
          <p:cNvCxnSpPr/>
          <p:nvPr/>
        </p:nvCxnSpPr>
        <p:spPr>
          <a:xfrm>
            <a:off x="3241578" y="3981978"/>
            <a:ext cx="1465107" cy="393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515CD86-CF11-4AD1-966B-EB622A2DCA3A}"/>
              </a:ext>
            </a:extLst>
          </p:cNvPr>
          <p:cNvSpPr txBox="1"/>
          <p:nvPr/>
        </p:nvSpPr>
        <p:spPr>
          <a:xfrm>
            <a:off x="516134" y="3171211"/>
            <a:ext cx="4668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FORT WORTH, FORT MYERS(</a:t>
            </a:r>
            <a:r>
              <a:rPr lang="en-US" b="1" strike="sngStrike" dirty="0"/>
              <a:t>!</a:t>
            </a:r>
            <a:r>
              <a:rPr lang="en-US" b="1" strike="sngStrike" dirty="0" err="1"/>
              <a:t>anaccy</a:t>
            </a:r>
            <a:r>
              <a:rPr lang="en-US" b="1" strike="sngStrike" dirty="0"/>
              <a:t>, </a:t>
            </a:r>
            <a:r>
              <a:rPr lang="en-US" b="1" strike="sngStrike" dirty="0" err="1"/>
              <a:t>monachy</a:t>
            </a:r>
            <a:r>
              <a:rPr lang="en-US" b="1" dirty="0"/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B78874-DA07-4FFC-8F95-12D7CA3F3D07}"/>
              </a:ext>
            </a:extLst>
          </p:cNvPr>
          <p:cNvSpPr txBox="1"/>
          <p:nvPr/>
        </p:nvSpPr>
        <p:spPr>
          <a:xfrm>
            <a:off x="1114285" y="3844648"/>
            <a:ext cx="212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000.tw.pns.</a:t>
            </a:r>
            <a:r>
              <a:rPr lang="en-US" strike="sngStrike" dirty="0"/>
              <a:t>estalman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D5BC2C-3795-459B-8A3D-DE76A6BBCA88}"/>
              </a:ext>
            </a:extLst>
          </p:cNvPr>
          <p:cNvSpPr txBox="1"/>
          <p:nvPr/>
        </p:nvSpPr>
        <p:spPr>
          <a:xfrm>
            <a:off x="1542812" y="4109929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Clone: </a:t>
            </a:r>
            <a:r>
              <a:rPr lang="en-US" strike="sngStrike" dirty="0" err="1"/>
              <a:t>andy</a:t>
            </a:r>
            <a:r>
              <a:rPr lang="en-US" strike="sngStrike" dirty="0"/>
              <a:t> </a:t>
            </a:r>
            <a:r>
              <a:rPr lang="en-US" strike="sngStrike" dirty="0" err="1"/>
              <a:t>paul</a:t>
            </a:r>
            <a:endParaRPr lang="en-US" strike="sngStrike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D8CB0ED5-6034-47EF-9454-517D559F87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502" y="3801498"/>
            <a:ext cx="616861" cy="61686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CE1D95E5-13F9-4148-A4CB-5090FD3402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640" y="3659211"/>
            <a:ext cx="1158713" cy="774231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7E8D35A-21D8-4B2A-BC0D-8FB7AE230652}"/>
              </a:ext>
            </a:extLst>
          </p:cNvPr>
          <p:cNvCxnSpPr>
            <a:cxnSpLocks/>
          </p:cNvCxnSpPr>
          <p:nvPr/>
        </p:nvCxnSpPr>
        <p:spPr>
          <a:xfrm flipV="1">
            <a:off x="5051502" y="3844648"/>
            <a:ext cx="2130078" cy="4656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C1CC40B8-1F87-454F-9FF8-42C00ABAC3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70" y="5001665"/>
            <a:ext cx="643963" cy="648955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0FC1053-7F46-4DEB-9894-3438E90CA6C5}"/>
              </a:ext>
            </a:extLst>
          </p:cNvPr>
          <p:cNvCxnSpPr/>
          <p:nvPr/>
        </p:nvCxnSpPr>
        <p:spPr>
          <a:xfrm flipV="1">
            <a:off x="3487736" y="4858105"/>
            <a:ext cx="1084264" cy="77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CEB726F-0B6A-41F3-B967-A4A3B0519E4E}"/>
              </a:ext>
            </a:extLst>
          </p:cNvPr>
          <p:cNvSpPr txBox="1"/>
          <p:nvPr/>
        </p:nvSpPr>
        <p:spPr>
          <a:xfrm>
            <a:off x="5419493" y="492043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Hanna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2DFA580A-C4F3-4D22-94F4-399C0A817B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962" y="4559512"/>
            <a:ext cx="2130079" cy="953767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F61737A-81ED-439E-99B2-C9962DE5801F}"/>
              </a:ext>
            </a:extLst>
          </p:cNvPr>
          <p:cNvCxnSpPr>
            <a:cxnSpLocks/>
          </p:cNvCxnSpPr>
          <p:nvPr/>
        </p:nvCxnSpPr>
        <p:spPr>
          <a:xfrm flipV="1">
            <a:off x="5419493" y="4796126"/>
            <a:ext cx="764895" cy="710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1FC4148-6EE1-430B-97DB-A5B2C8BDE105}"/>
              </a:ext>
            </a:extLst>
          </p:cNvPr>
          <p:cNvSpPr txBox="1"/>
          <p:nvPr/>
        </p:nvSpPr>
        <p:spPr>
          <a:xfrm>
            <a:off x="1105461" y="4418009"/>
            <a:ext cx="3544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HOCEMI:STILLBORN:LUX</a:t>
            </a:r>
          </a:p>
          <a:p>
            <a:r>
              <a:rPr lang="en-US" dirty="0"/>
              <a:t>HOMCIE:STILLBORN:VIRIGNA:MARY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5773F37-24B3-4F25-A9FA-D778149B4D9F}"/>
              </a:ext>
            </a:extLst>
          </p:cNvPr>
          <p:cNvSpPr txBox="1"/>
          <p:nvPr/>
        </p:nvSpPr>
        <p:spPr>
          <a:xfrm>
            <a:off x="3677909" y="3540543"/>
            <a:ext cx="262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15/16-&gt;17 </a:t>
            </a:r>
            <a:r>
              <a:rPr lang="en-US" strike="sngStrike" dirty="0" err="1"/>
              <a:t>Grobahce</a:t>
            </a:r>
            <a:r>
              <a:rPr lang="en-US" strike="sngStrike" dirty="0"/>
              <a:t>(</a:t>
            </a:r>
            <a:r>
              <a:rPr lang="en-US" strike="sngStrike" dirty="0" err="1"/>
              <a:t>kito</a:t>
            </a:r>
            <a:r>
              <a:rPr lang="en-US" strike="sngStrike" dirty="0"/>
              <a:t>)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AE63643-A943-4004-AC69-DDC5A24D2213}"/>
              </a:ext>
            </a:extLst>
          </p:cNvPr>
          <p:cNvCxnSpPr>
            <a:endCxn id="69" idx="0"/>
          </p:cNvCxnSpPr>
          <p:nvPr/>
        </p:nvCxnSpPr>
        <p:spPr>
          <a:xfrm flipV="1">
            <a:off x="3235956" y="3540543"/>
            <a:ext cx="1752793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603D0F0-81A5-4ADA-8868-113812A1664C}"/>
              </a:ext>
            </a:extLst>
          </p:cNvPr>
          <p:cNvSpPr txBox="1"/>
          <p:nvPr/>
        </p:nvSpPr>
        <p:spPr>
          <a:xfrm>
            <a:off x="7044480" y="3390817"/>
            <a:ext cx="4241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§Stalking Police Fort Myers Ice Cream Store</a:t>
            </a:r>
          </a:p>
          <a:p>
            <a:r>
              <a:rPr lang="en-US" dirty="0"/>
              <a:t>	</a:t>
            </a:r>
            <a:r>
              <a:rPr lang="en-US" dirty="0" err="1"/>
              <a:t>tbi</a:t>
            </a:r>
            <a:r>
              <a:rPr lang="en-US" dirty="0"/>
              <a:t> 000.tw.pns.§…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893508B-92D5-49EB-A5CA-1B9DAD3D7343}"/>
              </a:ext>
            </a:extLst>
          </p:cNvPr>
          <p:cNvCxnSpPr/>
          <p:nvPr/>
        </p:nvCxnSpPr>
        <p:spPr>
          <a:xfrm flipV="1">
            <a:off x="8040029" y="3659211"/>
            <a:ext cx="200722" cy="519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A02F6A4-1225-43FF-8127-243FCA0648ED}"/>
              </a:ext>
            </a:extLst>
          </p:cNvPr>
          <p:cNvCxnSpPr/>
          <p:nvPr/>
        </p:nvCxnSpPr>
        <p:spPr>
          <a:xfrm flipV="1">
            <a:off x="9479537" y="3540543"/>
            <a:ext cx="2396512" cy="31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A7459F9-9B97-405B-BFF4-E9E95D092C7A}"/>
              </a:ext>
            </a:extLst>
          </p:cNvPr>
          <p:cNvCxnSpPr/>
          <p:nvPr/>
        </p:nvCxnSpPr>
        <p:spPr>
          <a:xfrm>
            <a:off x="677789" y="4479261"/>
            <a:ext cx="1110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90D1306-F425-4AB5-9DCC-431BBB22273C}"/>
              </a:ext>
            </a:extLst>
          </p:cNvPr>
          <p:cNvCxnSpPr/>
          <p:nvPr/>
        </p:nvCxnSpPr>
        <p:spPr>
          <a:xfrm>
            <a:off x="658775" y="3444056"/>
            <a:ext cx="1110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9F111405-3557-4A22-A5F0-403F9C786753}"/>
              </a:ext>
            </a:extLst>
          </p:cNvPr>
          <p:cNvSpPr/>
          <p:nvPr/>
        </p:nvSpPr>
        <p:spPr>
          <a:xfrm>
            <a:off x="5542210" y="2291109"/>
            <a:ext cx="1541572" cy="7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14FBF6D-B32F-4BCB-A7E8-AC6046204588}"/>
              </a:ext>
            </a:extLst>
          </p:cNvPr>
          <p:cNvSpPr txBox="1"/>
          <p:nvPr/>
        </p:nvSpPr>
        <p:spPr>
          <a:xfrm>
            <a:off x="28142" y="1942450"/>
            <a:ext cx="1232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000</a:t>
            </a:r>
            <a:r>
              <a:rPr lang="en-US" dirty="0"/>
              <a:t>.</a:t>
            </a:r>
            <a:r>
              <a:rPr lang="en-US" strike="sngStrike" dirty="0"/>
              <a:t>marx(</a:t>
            </a:r>
            <a:r>
              <a:rPr lang="en-US" strike="sngStrike" dirty="0" err="1"/>
              <a:t>roth.ibm.dmielr.visa</a:t>
            </a:r>
            <a:r>
              <a:rPr lang="en-US" strike="sngStrike" dirty="0"/>
              <a:t>.*)  </a:t>
            </a:r>
            <a:r>
              <a:rPr lang="en-US" dirty="0"/>
              <a:t>CPVA</a:t>
            </a:r>
            <a:r>
              <a:rPr lang="en-US" strike="sngStrike" dirty="0"/>
              <a:t> how to get rid of it ( will fix </a:t>
            </a:r>
            <a:r>
              <a:rPr lang="en-US" strike="sngStrike" dirty="0" err="1"/>
              <a:t>kim</a:t>
            </a:r>
            <a:r>
              <a:rPr lang="en-US" strike="sngStrike" dirty="0"/>
              <a:t> in my STUDIO, you put the virus in may ASS / KISS MY ASS)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7EF647A6-DD57-4722-8C8C-6BC2A5C2A3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406" y="1501084"/>
            <a:ext cx="881434" cy="487415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98B193C-0A99-451A-B1DA-6A42037D8850}"/>
              </a:ext>
            </a:extLst>
          </p:cNvPr>
          <p:cNvCxnSpPr/>
          <p:nvPr/>
        </p:nvCxnSpPr>
        <p:spPr>
          <a:xfrm>
            <a:off x="1444108" y="2683776"/>
            <a:ext cx="35836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F76EB96-D366-4892-AC61-C3CB8BC3D735}"/>
              </a:ext>
            </a:extLst>
          </p:cNvPr>
          <p:cNvSpPr txBox="1"/>
          <p:nvPr/>
        </p:nvSpPr>
        <p:spPr>
          <a:xfrm>
            <a:off x="3497627" y="2444318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Raik.paul.adhy</a:t>
            </a:r>
            <a:endParaRPr lang="en-US" sz="800" strike="sngStrike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5408A7A-DA82-4F01-829A-1E003DBE357E}"/>
              </a:ext>
            </a:extLst>
          </p:cNvPr>
          <p:cNvCxnSpPr/>
          <p:nvPr/>
        </p:nvCxnSpPr>
        <p:spPr>
          <a:xfrm>
            <a:off x="707344" y="6542049"/>
            <a:ext cx="1110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B14D8E9-9044-4301-97E5-D998CFBA2BFA}"/>
              </a:ext>
            </a:extLst>
          </p:cNvPr>
          <p:cNvCxnSpPr>
            <a:cxnSpLocks/>
          </p:cNvCxnSpPr>
          <p:nvPr/>
        </p:nvCxnSpPr>
        <p:spPr>
          <a:xfrm flipV="1">
            <a:off x="4613227" y="3785931"/>
            <a:ext cx="2130078" cy="4656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84A4A81-6F12-4DBB-90DA-C012B894D081}"/>
              </a:ext>
            </a:extLst>
          </p:cNvPr>
          <p:cNvCxnSpPr>
            <a:cxnSpLocks/>
          </p:cNvCxnSpPr>
          <p:nvPr/>
        </p:nvCxnSpPr>
        <p:spPr>
          <a:xfrm flipV="1">
            <a:off x="3373941" y="3692628"/>
            <a:ext cx="2130078" cy="4656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322E5C3-13A1-4E5C-B4BA-AE3D94C7076C}"/>
              </a:ext>
            </a:extLst>
          </p:cNvPr>
          <p:cNvCxnSpPr>
            <a:cxnSpLocks/>
          </p:cNvCxnSpPr>
          <p:nvPr/>
        </p:nvCxnSpPr>
        <p:spPr>
          <a:xfrm flipV="1">
            <a:off x="3484071" y="3835202"/>
            <a:ext cx="2130078" cy="4656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97B1521E-4D4B-48C7-AA02-0F8FAE583102}"/>
              </a:ext>
            </a:extLst>
          </p:cNvPr>
          <p:cNvSpPr/>
          <p:nvPr/>
        </p:nvSpPr>
        <p:spPr>
          <a:xfrm>
            <a:off x="10041537" y="4848199"/>
            <a:ext cx="548637" cy="55987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FEB1FC7-52A8-471E-9F61-9B0E1161B640}"/>
              </a:ext>
            </a:extLst>
          </p:cNvPr>
          <p:cNvSpPr txBox="1"/>
          <p:nvPr/>
        </p:nvSpPr>
        <p:spPr>
          <a:xfrm>
            <a:off x="9913434" y="4477443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000.nonPoliceMpa.sin </a:t>
            </a:r>
            <a:r>
              <a:rPr lang="en-US" sz="800" strike="sngStrike" dirty="0"/>
              <a:t>distribution </a:t>
            </a:r>
          </a:p>
          <a:p>
            <a:r>
              <a:rPr lang="en-US" sz="800" dirty="0"/>
              <a:t>Sandra, Sandrw.WWI.§31 </a:t>
            </a:r>
            <a:r>
              <a:rPr lang="en-US" sz="800" dirty="0" err="1"/>
              <a:t>ProschG</a:t>
            </a:r>
            <a:endParaRPr lang="en-US" sz="800" dirty="0"/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AD25EE35-1CF9-4024-91A0-328B7A5465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78" y="4815997"/>
            <a:ext cx="621374" cy="656203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76E193DD-C878-4BE8-96A5-CFFAF88C848C}"/>
              </a:ext>
            </a:extLst>
          </p:cNvPr>
          <p:cNvSpPr txBox="1"/>
          <p:nvPr/>
        </p:nvSpPr>
        <p:spPr>
          <a:xfrm>
            <a:off x="9896169" y="531026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July 22</a:t>
            </a:r>
            <a:r>
              <a:rPr lang="en-US" baseline="30000" dirty="0"/>
              <a:t>nd</a:t>
            </a:r>
            <a:r>
              <a:rPr lang="en-US" dirty="0"/>
              <a:t>, 2023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32161FA-93F4-4F32-8F21-382AB6230B7F}"/>
              </a:ext>
            </a:extLst>
          </p:cNvPr>
          <p:cNvCxnSpPr/>
          <p:nvPr/>
        </p:nvCxnSpPr>
        <p:spPr>
          <a:xfrm flipV="1">
            <a:off x="9479537" y="4741174"/>
            <a:ext cx="1876882" cy="676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7B2858C-B001-442D-97BC-6E89138C43C7}"/>
              </a:ext>
            </a:extLst>
          </p:cNvPr>
          <p:cNvSpPr txBox="1"/>
          <p:nvPr/>
        </p:nvSpPr>
        <p:spPr>
          <a:xfrm>
            <a:off x="4706685" y="6032810"/>
            <a:ext cx="421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Investgation</a:t>
            </a:r>
            <a:r>
              <a:rPr lang="en-US" dirty="0"/>
              <a:t>: </a:t>
            </a:r>
            <a:r>
              <a:rPr lang="en-US" strike="sngStrike" dirty="0" err="1"/>
              <a:t>membrain</a:t>
            </a:r>
            <a:r>
              <a:rPr lang="en-US" strike="sngStrike" dirty="0"/>
              <a:t> dead person, snuff</a:t>
            </a: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E2BC3C46-9650-44FE-9D55-2F98D32969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519" y="5739083"/>
            <a:ext cx="897618" cy="693454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2295E4C8-72AD-49C9-AF47-9BE1218E2CDB}"/>
              </a:ext>
            </a:extLst>
          </p:cNvPr>
          <p:cNvSpPr txBox="1"/>
          <p:nvPr/>
        </p:nvSpPr>
        <p:spPr>
          <a:xfrm>
            <a:off x="3269482" y="5803191"/>
            <a:ext cx="2136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KING.1994.88</a:t>
            </a:r>
            <a:r>
              <a:rPr lang="en-US" baseline="30000" dirty="0"/>
              <a:t>th</a:t>
            </a:r>
            <a:r>
              <a:rPr lang="en-US" dirty="0"/>
              <a:t>.</a:t>
            </a:r>
            <a:r>
              <a:rPr lang="en-US" strike="sngStrike" dirty="0"/>
              <a:t>snuff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D2C8DC2-2047-48B2-9050-9AE31F13BAE4}"/>
              </a:ext>
            </a:extLst>
          </p:cNvPr>
          <p:cNvSpPr txBox="1"/>
          <p:nvPr/>
        </p:nvSpPr>
        <p:spPr>
          <a:xfrm>
            <a:off x="2708011" y="6231706"/>
            <a:ext cx="6817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VIP GERMANY.DEA(</a:t>
            </a:r>
            <a:r>
              <a:rPr lang="en-US" strike="sngStrike" dirty="0" err="1"/>
              <a:t>herion</a:t>
            </a:r>
            <a:r>
              <a:rPr lang="en-US" dirty="0"/>
              <a:t>).NAMEHCHANFE(free pizza, </a:t>
            </a:r>
            <a:r>
              <a:rPr lang="en-US" dirty="0" err="1"/>
              <a:t>oli</a:t>
            </a:r>
            <a:r>
              <a:rPr lang="en-US" dirty="0"/>
              <a:t> ).</a:t>
            </a:r>
            <a:r>
              <a:rPr lang="en-US" dirty="0" err="1"/>
              <a:t>KAHN.</a:t>
            </a:r>
            <a:r>
              <a:rPr lang="en-US" strike="sngStrike" dirty="0" err="1"/>
              <a:t>marx</a:t>
            </a:r>
            <a:endParaRPr lang="en-US" strike="sngStrike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93A44FD-68B3-47A6-B5B2-A9ED40512EC8}"/>
              </a:ext>
            </a:extLst>
          </p:cNvPr>
          <p:cNvSpPr txBox="1"/>
          <p:nvPr/>
        </p:nvSpPr>
        <p:spPr>
          <a:xfrm>
            <a:off x="1444108" y="5948230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ONSITE: 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51C5D99-AB31-4B46-9BBA-7F12AC02C75D}"/>
              </a:ext>
            </a:extLst>
          </p:cNvPr>
          <p:cNvCxnSpPr/>
          <p:nvPr/>
        </p:nvCxnSpPr>
        <p:spPr>
          <a:xfrm>
            <a:off x="8497229" y="5844753"/>
            <a:ext cx="2423964" cy="557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282CE233-E257-42DB-BB19-164251C114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02" y="5713500"/>
            <a:ext cx="504402" cy="794645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69CC6355-1C55-4E45-BD9A-386EAD6F9F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454" y="5745666"/>
            <a:ext cx="342927" cy="264928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8B8680C-FDDE-4ADB-A5F9-A4516C469028}"/>
              </a:ext>
            </a:extLst>
          </p:cNvPr>
          <p:cNvCxnSpPr>
            <a:cxnSpLocks/>
          </p:cNvCxnSpPr>
          <p:nvPr/>
        </p:nvCxnSpPr>
        <p:spPr>
          <a:xfrm flipV="1">
            <a:off x="1344736" y="5548342"/>
            <a:ext cx="332938" cy="427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090674FA-6D08-49EB-A49E-C5CA5568591B}"/>
              </a:ext>
            </a:extLst>
          </p:cNvPr>
          <p:cNvSpPr txBox="1"/>
          <p:nvPr/>
        </p:nvSpPr>
        <p:spPr>
          <a:xfrm>
            <a:off x="1512523" y="615875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school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F9A079D-F79B-4FFF-B9A8-D1BAF8A1B208}"/>
              </a:ext>
            </a:extLst>
          </p:cNvPr>
          <p:cNvSpPr txBox="1"/>
          <p:nvPr/>
        </p:nvSpPr>
        <p:spPr>
          <a:xfrm>
            <a:off x="1853144" y="6343422"/>
            <a:ext cx="712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Apple.daniel</a:t>
            </a:r>
            <a:endParaRPr lang="en-US" sz="800" strike="sngStrike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7CBCAD7-7B87-41A4-8B30-FCEDEF50D7AD}"/>
              </a:ext>
            </a:extLst>
          </p:cNvPr>
          <p:cNvCxnSpPr/>
          <p:nvPr/>
        </p:nvCxnSpPr>
        <p:spPr>
          <a:xfrm flipV="1">
            <a:off x="6814602" y="6343422"/>
            <a:ext cx="1426149" cy="83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3CB641F-EA1C-4465-9504-40461A6F2B82}"/>
              </a:ext>
            </a:extLst>
          </p:cNvPr>
          <p:cNvCxnSpPr/>
          <p:nvPr/>
        </p:nvCxnSpPr>
        <p:spPr>
          <a:xfrm flipV="1">
            <a:off x="6096000" y="4559512"/>
            <a:ext cx="2724615" cy="1071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C1640444-2720-48F9-AC2B-AA983AAB33A7}"/>
              </a:ext>
            </a:extLst>
          </p:cNvPr>
          <p:cNvSpPr txBox="1"/>
          <p:nvPr/>
        </p:nvSpPr>
        <p:spPr>
          <a:xfrm>
            <a:off x="2303124" y="5310263"/>
            <a:ext cx="400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Noah.0.1 ?HOMCEI:CHANZELOR: </a:t>
            </a:r>
            <a:r>
              <a:rPr lang="en-US" sz="800" strike="sngStrike" dirty="0" err="1"/>
              <a:t>Piray</a:t>
            </a:r>
            <a:r>
              <a:rPr lang="en-US" sz="800" strike="sngStrike" dirty="0"/>
              <a:t> Party boa</a:t>
            </a:r>
            <a:r>
              <a:rPr lang="en-US" dirty="0"/>
              <a:t>t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3B15AFA-D311-4ABB-8C03-722DC31DFA18}"/>
              </a:ext>
            </a:extLst>
          </p:cNvPr>
          <p:cNvCxnSpPr/>
          <p:nvPr/>
        </p:nvCxnSpPr>
        <p:spPr>
          <a:xfrm>
            <a:off x="2433481" y="5251344"/>
            <a:ext cx="543895" cy="551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299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429EF9B-9B56-4783-9324-71BB90CFE9D7}"/>
              </a:ext>
            </a:extLst>
          </p:cNvPr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196238-3EE9-4E1A-A4B9-BC5CFC0528D3}"/>
              </a:ext>
            </a:extLst>
          </p:cNvPr>
          <p:cNvSpPr/>
          <p:nvPr/>
        </p:nvSpPr>
        <p:spPr>
          <a:xfrm>
            <a:off x="0" y="990600"/>
            <a:ext cx="12192000" cy="355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C6CADC-EFAC-4353-BB7A-C4679EE00350}"/>
              </a:ext>
            </a:extLst>
          </p:cNvPr>
          <p:cNvSpPr txBox="1"/>
          <p:nvPr/>
        </p:nvSpPr>
        <p:spPr>
          <a:xfrm>
            <a:off x="5687673" y="800722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PARTNER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873BE-9EE3-4EE5-BC1F-0F33CB89DA14}"/>
              </a:ext>
            </a:extLst>
          </p:cNvPr>
          <p:cNvSpPr/>
          <p:nvPr/>
        </p:nvSpPr>
        <p:spPr>
          <a:xfrm>
            <a:off x="0" y="1336457"/>
            <a:ext cx="12192000" cy="1190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/>
              <a:t>Sleeping outside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6781D9-F6DE-4297-86D0-DA0D646602F7}"/>
              </a:ext>
            </a:extLst>
          </p:cNvPr>
          <p:cNvSpPr txBox="1"/>
          <p:nvPr/>
        </p:nvSpPr>
        <p:spPr>
          <a:xfrm>
            <a:off x="407109" y="2978088"/>
            <a:ext cx="2249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nonPoliceRTALogiacal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D11A86-763B-45D6-B354-55A3EBD564DB}"/>
              </a:ext>
            </a:extLst>
          </p:cNvPr>
          <p:cNvSpPr txBox="1"/>
          <p:nvPr/>
        </p:nvSpPr>
        <p:spPr>
          <a:xfrm>
            <a:off x="1992238" y="2195781"/>
            <a:ext cx="853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Malpratice</a:t>
            </a:r>
            <a:r>
              <a:rPr lang="en-US" dirty="0"/>
              <a:t> </a:t>
            </a:r>
            <a:r>
              <a:rPr lang="en-US" dirty="0" err="1"/>
              <a:t>Busines</a:t>
            </a:r>
            <a:r>
              <a:rPr lang="en-US" dirty="0"/>
              <a:t> Process </a:t>
            </a:r>
            <a:r>
              <a:rPr lang="en-US" dirty="0" err="1"/>
              <a:t>Manament</a:t>
            </a:r>
            <a:r>
              <a:rPr lang="en-US" dirty="0"/>
              <a:t> Contributory </a:t>
            </a:r>
            <a:r>
              <a:rPr lang="en-US" dirty="0" err="1"/>
              <a:t>Negligance</a:t>
            </a:r>
            <a:r>
              <a:rPr lang="en-US" dirty="0"/>
              <a:t> for Pedophilia for fathers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06B35E-B2CB-4363-BB5E-3E243077FFB9}"/>
              </a:ext>
            </a:extLst>
          </p:cNvPr>
          <p:cNvCxnSpPr>
            <a:stCxn id="6" idx="1"/>
          </p:cNvCxnSpPr>
          <p:nvPr/>
        </p:nvCxnSpPr>
        <p:spPr>
          <a:xfrm flipV="1">
            <a:off x="1992238" y="2363500"/>
            <a:ext cx="9333570" cy="16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515CD86-CF11-4AD1-966B-EB622A2DCA3A}"/>
              </a:ext>
            </a:extLst>
          </p:cNvPr>
          <p:cNvSpPr txBox="1"/>
          <p:nvPr/>
        </p:nvSpPr>
        <p:spPr>
          <a:xfrm>
            <a:off x="0" y="1421990"/>
            <a:ext cx="7784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WASHINGTON D.C, 			CPVA.FBI:WMD ATOMIC CLOCK</a:t>
            </a:r>
          </a:p>
          <a:p>
            <a:r>
              <a:rPr lang="en-US" b="1" dirty="0"/>
              <a:t>FORT WORTH, FORT MYERS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14FBF6D-B32F-4BCB-A7E8-AC6046204588}"/>
              </a:ext>
            </a:extLst>
          </p:cNvPr>
          <p:cNvSpPr txBox="1"/>
          <p:nvPr/>
        </p:nvSpPr>
        <p:spPr>
          <a:xfrm>
            <a:off x="875635" y="2644935"/>
            <a:ext cx="564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000</a:t>
            </a:r>
            <a:r>
              <a:rPr lang="en-US" dirty="0"/>
              <a:t>.</a:t>
            </a:r>
            <a:r>
              <a:rPr lang="en-US" strike="sngStrike" dirty="0"/>
              <a:t>marx(</a:t>
            </a:r>
            <a:r>
              <a:rPr lang="en-US" strike="sngStrike" dirty="0" err="1"/>
              <a:t>roth.ibm.dmielr.visa</a:t>
            </a:r>
            <a:r>
              <a:rPr lang="en-US" strike="sngStrike" dirty="0"/>
              <a:t>.*)  </a:t>
            </a:r>
            <a:r>
              <a:rPr lang="en-US" dirty="0"/>
              <a:t>CPVA</a:t>
            </a:r>
            <a:r>
              <a:rPr lang="en-US" strike="sngStrike" dirty="0"/>
              <a:t> how to get rid of it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7EF647A6-DD57-4722-8C8C-6BC2A5C2A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406" y="1501084"/>
            <a:ext cx="881434" cy="48741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DC8C2E-C867-4A94-B2CB-D4608D0D76FA}"/>
              </a:ext>
            </a:extLst>
          </p:cNvPr>
          <p:cNvCxnSpPr/>
          <p:nvPr/>
        </p:nvCxnSpPr>
        <p:spPr>
          <a:xfrm>
            <a:off x="479504" y="3347420"/>
            <a:ext cx="11307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420A433-77F6-407F-94E6-537AD3305FEA}"/>
              </a:ext>
            </a:extLst>
          </p:cNvPr>
          <p:cNvCxnSpPr/>
          <p:nvPr/>
        </p:nvCxnSpPr>
        <p:spPr>
          <a:xfrm>
            <a:off x="608200" y="6001089"/>
            <a:ext cx="11307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5D4704F-71E9-4FF1-8C97-75F0B23EA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48" y="3556214"/>
            <a:ext cx="1220794" cy="8378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1E9515-27E7-4059-AB1C-5EB62E502821}"/>
              </a:ext>
            </a:extLst>
          </p:cNvPr>
          <p:cNvSpPr/>
          <p:nvPr/>
        </p:nvSpPr>
        <p:spPr>
          <a:xfrm>
            <a:off x="3301774" y="3680574"/>
            <a:ext cx="3617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fort </a:t>
            </a:r>
            <a:r>
              <a:rPr lang="en-US" dirty="0" err="1"/>
              <a:t>myers</a:t>
            </a:r>
            <a:r>
              <a:rPr lang="en-US" dirty="0"/>
              <a:t> </a:t>
            </a:r>
            <a:r>
              <a:rPr lang="en-US" dirty="0" err="1"/>
              <a:t>polcie</a:t>
            </a:r>
            <a:r>
              <a:rPr lang="en-US" dirty="0"/>
              <a:t> jack liberty cartoon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F5771A-2244-4153-97C6-6201E9EDB0AF}"/>
              </a:ext>
            </a:extLst>
          </p:cNvPr>
          <p:cNvSpPr txBox="1"/>
          <p:nvPr/>
        </p:nvSpPr>
        <p:spPr>
          <a:xfrm>
            <a:off x="6869151" y="3715090"/>
            <a:ext cx="2582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nonPoliceCityCfgLogial</a:t>
            </a:r>
            <a:endParaRPr lang="en-US" dirty="0"/>
          </a:p>
          <a:p>
            <a:r>
              <a:rPr lang="en-US" dirty="0"/>
              <a:t>	</a:t>
            </a:r>
            <a:r>
              <a:rPr lang="en-US" strike="sngStrike" dirty="0" err="1"/>
              <a:t>apple.davidison</a:t>
            </a:r>
            <a:endParaRPr lang="en-US" strike="sngStrik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5B3B7D-0A12-4E81-9A03-68CA46BFE3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914" y="3541833"/>
            <a:ext cx="605561" cy="8522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224799-FCF4-40E6-8698-B32406341011}"/>
              </a:ext>
            </a:extLst>
          </p:cNvPr>
          <p:cNvSpPr txBox="1"/>
          <p:nvPr/>
        </p:nvSpPr>
        <p:spPr>
          <a:xfrm>
            <a:off x="3490332" y="3429000"/>
            <a:ext cx="4946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41.nonPolcieCfgLogial.SACRAMENTO.CPVA</a:t>
            </a:r>
            <a:r>
              <a:rPr lang="en-US" strike="sngStrike" dirty="0"/>
              <a:t>.”touch”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DB08BF-2A85-4A21-81CC-2424FE138DE7}"/>
              </a:ext>
            </a:extLst>
          </p:cNvPr>
          <p:cNvSpPr txBox="1"/>
          <p:nvPr/>
        </p:nvSpPr>
        <p:spPr>
          <a:xfrm>
            <a:off x="4716966" y="4728117"/>
            <a:ext cx="4754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MLK</a:t>
            </a:r>
            <a:r>
              <a:rPr lang="en-US" strike="sngStrike" dirty="0"/>
              <a:t>(</a:t>
            </a:r>
            <a:r>
              <a:rPr lang="en-US" strike="sngStrike" dirty="0" err="1"/>
              <a:t>Tivoli,report</a:t>
            </a:r>
            <a:r>
              <a:rPr lang="en-US" strike="sngStrike" dirty="0"/>
              <a:t> from </a:t>
            </a:r>
            <a:r>
              <a:rPr lang="en-US" strike="sngStrike" dirty="0" err="1"/>
              <a:t>KIGN,micheal;gorbachev</a:t>
            </a:r>
            <a:r>
              <a:rPr lang="en-US" dirty="0"/>
              <a:t>)</a:t>
            </a:r>
          </a:p>
          <a:p>
            <a:r>
              <a:rPr lang="en-US" dirty="0"/>
              <a:t>MLK(PENTAGON </a:t>
            </a:r>
            <a:r>
              <a:rPr lang="en-US" strike="sngStrike" dirty="0"/>
              <a:t>document)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81F7FD8-B97D-4D33-A9B8-C6635A0F02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460" y="4674714"/>
            <a:ext cx="1527743" cy="85839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5974BEE-F79D-44B6-8D66-CA0ABD153F10}"/>
              </a:ext>
            </a:extLst>
          </p:cNvPr>
          <p:cNvCxnSpPr/>
          <p:nvPr/>
        </p:nvCxnSpPr>
        <p:spPr>
          <a:xfrm flipV="1">
            <a:off x="2303914" y="4516244"/>
            <a:ext cx="3517023" cy="825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15078491-1F48-4042-B564-54CFCEE575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6924" y="4532465"/>
            <a:ext cx="1919540" cy="364605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D6F25E-1232-43C6-AA62-B1DBD4E1CF73}"/>
              </a:ext>
            </a:extLst>
          </p:cNvPr>
          <p:cNvCxnSpPr/>
          <p:nvPr/>
        </p:nvCxnSpPr>
        <p:spPr>
          <a:xfrm flipV="1">
            <a:off x="987148" y="4181707"/>
            <a:ext cx="2124042" cy="915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29454729-FBF7-432A-8D27-B6962D15C4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034" y="4706342"/>
            <a:ext cx="430104" cy="646331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9EF0C9C-51F6-478F-BC72-F154A0BF0179}"/>
              </a:ext>
            </a:extLst>
          </p:cNvPr>
          <p:cNvSpPr/>
          <p:nvPr/>
        </p:nvSpPr>
        <p:spPr>
          <a:xfrm>
            <a:off x="767283" y="4358067"/>
            <a:ext cx="1630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2007/8.”touch”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8B82A8-B686-414F-9E40-C921B353B4A5}"/>
              </a:ext>
            </a:extLst>
          </p:cNvPr>
          <p:cNvSpPr txBox="1"/>
          <p:nvPr/>
        </p:nvSpPr>
        <p:spPr>
          <a:xfrm>
            <a:off x="937656" y="5404743"/>
            <a:ext cx="3565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2006 HOOVER.LANLGEY.</a:t>
            </a:r>
            <a:r>
              <a:rPr lang="en-US" strike="sngStrike" dirty="0"/>
              <a:t> </a:t>
            </a:r>
            <a:r>
              <a:rPr lang="en-US" strike="sngStrike" dirty="0" err="1"/>
              <a:t>ext.”touch</a:t>
            </a:r>
            <a:r>
              <a:rPr lang="en-US" strike="sngStrike" dirty="0"/>
              <a:t>”</a:t>
            </a:r>
          </a:p>
          <a:p>
            <a:r>
              <a:rPr lang="en-US" strike="sngStrike" dirty="0"/>
              <a:t>2005 BOB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A76EAC3-6990-4A28-B467-5509DC0F51B8}"/>
              </a:ext>
            </a:extLst>
          </p:cNvPr>
          <p:cNvCxnSpPr/>
          <p:nvPr/>
        </p:nvCxnSpPr>
        <p:spPr>
          <a:xfrm flipV="1">
            <a:off x="9288966" y="4358067"/>
            <a:ext cx="1494263" cy="1163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557E944-C7F9-48E5-9084-8C548B3505F1}"/>
              </a:ext>
            </a:extLst>
          </p:cNvPr>
          <p:cNvCxnSpPr/>
          <p:nvPr/>
        </p:nvCxnSpPr>
        <p:spPr>
          <a:xfrm flipV="1">
            <a:off x="3713356" y="4358067"/>
            <a:ext cx="657922" cy="36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E5F18DE-C81C-46CD-A439-418C7F1EF4F1}"/>
              </a:ext>
            </a:extLst>
          </p:cNvPr>
          <p:cNvSpPr txBox="1"/>
          <p:nvPr/>
        </p:nvSpPr>
        <p:spPr>
          <a:xfrm>
            <a:off x="4503504" y="4358067"/>
            <a:ext cx="301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VIRIGNAINTENTPAYMENT.</a:t>
            </a:r>
            <a:r>
              <a:rPr lang="en-US" sz="800" strike="sngStrike" dirty="0"/>
              <a:t>.</a:t>
            </a:r>
            <a:r>
              <a:rPr lang="en-US" sz="800" strike="sngStrike" dirty="0" err="1"/>
              <a:t>tylim.soa</a:t>
            </a:r>
            <a:endParaRPr lang="en-US" sz="800" strike="sngStrike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C2E4311-67A0-4101-9D3B-7A0E66516CE6}"/>
              </a:ext>
            </a:extLst>
          </p:cNvPr>
          <p:cNvSpPr/>
          <p:nvPr/>
        </p:nvSpPr>
        <p:spPr>
          <a:xfrm>
            <a:off x="6869151" y="5533111"/>
            <a:ext cx="434898" cy="46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016FF4C-76E2-41D6-B074-3AA952806FB4}"/>
              </a:ext>
            </a:extLst>
          </p:cNvPr>
          <p:cNvSpPr/>
          <p:nvPr/>
        </p:nvSpPr>
        <p:spPr>
          <a:xfrm>
            <a:off x="6919175" y="5919499"/>
            <a:ext cx="434898" cy="46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27B7D9F-033B-4C7F-B54C-C3F3271AF0E2}"/>
              </a:ext>
            </a:extLst>
          </p:cNvPr>
          <p:cNvCxnSpPr/>
          <p:nvPr/>
        </p:nvCxnSpPr>
        <p:spPr>
          <a:xfrm>
            <a:off x="1531872" y="3975158"/>
            <a:ext cx="5562315" cy="179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AF605A0-1C57-4A29-843E-3F5D86A13A5F}"/>
              </a:ext>
            </a:extLst>
          </p:cNvPr>
          <p:cNvCxnSpPr/>
          <p:nvPr/>
        </p:nvCxnSpPr>
        <p:spPr>
          <a:xfrm>
            <a:off x="1743775" y="3943766"/>
            <a:ext cx="6040728" cy="72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92DFC8-FFEB-4C55-9509-B4A0946820E7}"/>
              </a:ext>
            </a:extLst>
          </p:cNvPr>
          <p:cNvCxnSpPr/>
          <p:nvPr/>
        </p:nvCxnSpPr>
        <p:spPr>
          <a:xfrm flipH="1">
            <a:off x="6517564" y="4549950"/>
            <a:ext cx="1642645" cy="160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9B8803C-2619-4A1E-9879-EA2636AC151B}"/>
              </a:ext>
            </a:extLst>
          </p:cNvPr>
          <p:cNvSpPr txBox="1"/>
          <p:nvPr/>
        </p:nvSpPr>
        <p:spPr>
          <a:xfrm>
            <a:off x="4716966" y="5278909"/>
            <a:ext cx="4598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JFK(report from WHITE </a:t>
            </a:r>
            <a:r>
              <a:rPr lang="en-US" strike="sngStrike" dirty="0" err="1"/>
              <a:t>ghoie</a:t>
            </a:r>
            <a:r>
              <a:rPr lang="en-US" strike="sngStrike" dirty="0"/>
              <a:t>(</a:t>
            </a:r>
            <a:r>
              <a:rPr lang="en-US" strike="sngStrike" dirty="0" err="1"/>
              <a:t>lukanvice</a:t>
            </a:r>
            <a:r>
              <a:rPr lang="en-US" strike="sngStrike" dirty="0"/>
              <a:t>);touch)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746D132-188F-4B57-BAF9-3969FEF9109F}"/>
              </a:ext>
            </a:extLst>
          </p:cNvPr>
          <p:cNvSpPr txBox="1"/>
          <p:nvPr/>
        </p:nvSpPr>
        <p:spPr>
          <a:xfrm>
            <a:off x="4549387" y="6355210"/>
            <a:ext cx="5369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AVABILTIY.JFK(WHITE</a:t>
            </a:r>
            <a:r>
              <a:rPr lang="en-US" strike="sngStrike" dirty="0"/>
              <a:t> report to</a:t>
            </a:r>
            <a:r>
              <a:rPr lang="en-US" dirty="0"/>
              <a:t>).MLK(report from).CPVA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5E113B42-66EC-45A3-8CC2-5A77250AD2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092" y="6263920"/>
            <a:ext cx="533400" cy="533400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9E2471B-679D-43C4-848B-A936BD878B0F}"/>
              </a:ext>
            </a:extLst>
          </p:cNvPr>
          <p:cNvCxnSpPr/>
          <p:nvPr/>
        </p:nvCxnSpPr>
        <p:spPr>
          <a:xfrm>
            <a:off x="5820937" y="6153487"/>
            <a:ext cx="613317" cy="550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4AB6424-A6E8-4CE4-BBEB-710B5E8C5289}"/>
              </a:ext>
            </a:extLst>
          </p:cNvPr>
          <p:cNvCxnSpPr/>
          <p:nvPr/>
        </p:nvCxnSpPr>
        <p:spPr>
          <a:xfrm flipV="1">
            <a:off x="8017727" y="6530620"/>
            <a:ext cx="1118222" cy="66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B168459-733B-4B83-A6A7-084CDE8233CD}"/>
              </a:ext>
            </a:extLst>
          </p:cNvPr>
          <p:cNvCxnSpPr/>
          <p:nvPr/>
        </p:nvCxnSpPr>
        <p:spPr>
          <a:xfrm>
            <a:off x="3566464" y="6263920"/>
            <a:ext cx="1197675" cy="516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27735C3-2235-43CF-8C43-A902598AE311}"/>
              </a:ext>
            </a:extLst>
          </p:cNvPr>
          <p:cNvSpPr txBox="1"/>
          <p:nvPr/>
        </p:nvSpPr>
        <p:spPr>
          <a:xfrm>
            <a:off x="9795612" y="6355210"/>
            <a:ext cx="91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“touch”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B4C80F2-FF01-45E8-8802-2FDC8EE572D0}"/>
              </a:ext>
            </a:extLst>
          </p:cNvPr>
          <p:cNvSpPr txBox="1"/>
          <p:nvPr/>
        </p:nvSpPr>
        <p:spPr>
          <a:xfrm>
            <a:off x="4635712" y="6274882"/>
            <a:ext cx="2023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The manager of report to §422.6 Hate crime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DE9DDF9-179F-41B2-A578-6A96CEC50C2B}"/>
              </a:ext>
            </a:extLst>
          </p:cNvPr>
          <p:cNvSpPr txBox="1"/>
          <p:nvPr/>
        </p:nvSpPr>
        <p:spPr>
          <a:xfrm>
            <a:off x="4396918" y="6052391"/>
            <a:ext cx="2638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nonPoliceMpa.nonPiceCfg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62D3A16-F63A-4EA6-9659-280F4AEE18D6}"/>
              </a:ext>
            </a:extLst>
          </p:cNvPr>
          <p:cNvSpPr txBox="1"/>
          <p:nvPr/>
        </p:nvSpPr>
        <p:spPr>
          <a:xfrm>
            <a:off x="1597545" y="615348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Other: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E1DDDB5-2CF7-4728-85A5-35C68460B34B}"/>
              </a:ext>
            </a:extLst>
          </p:cNvPr>
          <p:cNvSpPr txBox="1"/>
          <p:nvPr/>
        </p:nvSpPr>
        <p:spPr>
          <a:xfrm>
            <a:off x="4646985" y="6338018"/>
            <a:ext cx="1043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Nina/wiener: Jordon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6C4BE7D-043A-47A6-A843-71CEB536260F}"/>
              </a:ext>
            </a:extLst>
          </p:cNvPr>
          <p:cNvSpPr txBox="1"/>
          <p:nvPr/>
        </p:nvSpPr>
        <p:spPr>
          <a:xfrm>
            <a:off x="10531499" y="3527761"/>
            <a:ext cx="1204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Avg</a:t>
            </a:r>
            <a:r>
              <a:rPr lang="en-US" sz="800" dirty="0" err="1"/>
              <a:t>.</a:t>
            </a:r>
            <a:r>
              <a:rPr lang="en-US" sz="800" strike="sngStrike" dirty="0" err="1"/>
              <a:t>GOD</a:t>
            </a:r>
            <a:r>
              <a:rPr lang="en-US" sz="800" strike="sngStrike" dirty="0"/>
              <a:t> told me so</a:t>
            </a:r>
          </a:p>
          <a:p>
            <a:r>
              <a:rPr lang="en-US" dirty="0"/>
              <a:t>[x]no</a:t>
            </a:r>
          </a:p>
          <a:p>
            <a:r>
              <a:rPr lang="en-US" sz="800" strike="sngStrike" dirty="0"/>
              <a:t>Also no.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7C0B29A-7B2E-46F0-AF84-C29B93D36F55}"/>
              </a:ext>
            </a:extLst>
          </p:cNvPr>
          <p:cNvSpPr/>
          <p:nvPr/>
        </p:nvSpPr>
        <p:spPr>
          <a:xfrm>
            <a:off x="3526679" y="4135168"/>
            <a:ext cx="989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strike="sngStrike" dirty="0"/>
              <a:t>soap </a:t>
            </a:r>
            <a:r>
              <a:rPr lang="en-US" sz="800" strike="sngStrike" dirty="0" err="1"/>
              <a:t>tivoli</a:t>
            </a:r>
            <a:r>
              <a:rPr lang="en-US" sz="800" strike="sngStrike" dirty="0"/>
              <a:t> </a:t>
            </a:r>
          </a:p>
          <a:p>
            <a:r>
              <a:rPr lang="en-US" sz="800" strike="sngStrike" dirty="0"/>
              <a:t>framework console</a:t>
            </a: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C8529C19-9FA5-4B1B-8B6A-D52111A3C6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938" y="4085928"/>
            <a:ext cx="484526" cy="297131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81BF666F-787B-49EF-BFDA-968478FE2075}"/>
              </a:ext>
            </a:extLst>
          </p:cNvPr>
          <p:cNvSpPr txBox="1"/>
          <p:nvPr/>
        </p:nvSpPr>
        <p:spPr>
          <a:xfrm>
            <a:off x="5219667" y="4083867"/>
            <a:ext cx="390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CPVA.”</a:t>
            </a:r>
            <a:r>
              <a:rPr lang="en-US" strike="sngStrike" dirty="0" err="1"/>
              <a:t>touch”.</a:t>
            </a:r>
            <a:r>
              <a:rPr lang="en-US" dirty="0" err="1"/>
              <a:t>OFFSITE</a:t>
            </a:r>
            <a:r>
              <a:rPr lang="en-US" dirty="0"/>
              <a:t>(</a:t>
            </a:r>
            <a:r>
              <a:rPr lang="en-US" sz="800" strike="sngStrike" dirty="0" err="1"/>
              <a:t>facebook</a:t>
            </a:r>
            <a:r>
              <a:rPr lang="en-US" sz="800" strike="sngStrike" dirty="0"/>
              <a:t>): </a:t>
            </a:r>
            <a:r>
              <a:rPr lang="en-US" sz="800" strike="sngStrike" dirty="0" err="1"/>
              <a:t>Visa.exit.soap.tivoliframee</a:t>
            </a:r>
            <a:r>
              <a:rPr lang="en-US" sz="800" strike="sngStrike" dirty="0"/>
              <a:t>.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1407C54-7EC0-4118-8823-0D4AEE3031D4}"/>
              </a:ext>
            </a:extLst>
          </p:cNvPr>
          <p:cNvCxnSpPr/>
          <p:nvPr/>
        </p:nvCxnSpPr>
        <p:spPr>
          <a:xfrm>
            <a:off x="4178629" y="4113042"/>
            <a:ext cx="1357342" cy="246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1121C3A4-8039-4E79-881A-929F790D6BDF}"/>
              </a:ext>
            </a:extLst>
          </p:cNvPr>
          <p:cNvSpPr txBox="1"/>
          <p:nvPr/>
        </p:nvSpPr>
        <p:spPr>
          <a:xfrm>
            <a:off x="5023063" y="392409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2013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E8A77D9-49BA-4248-8349-18328A6E1C95}"/>
              </a:ext>
            </a:extLst>
          </p:cNvPr>
          <p:cNvCxnSpPr>
            <a:endCxn id="45" idx="3"/>
          </p:cNvCxnSpPr>
          <p:nvPr/>
        </p:nvCxnSpPr>
        <p:spPr>
          <a:xfrm>
            <a:off x="6674771" y="4127756"/>
            <a:ext cx="846803" cy="414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123">
            <a:extLst>
              <a:ext uri="{FF2B5EF4-FFF2-40B4-BE49-F238E27FC236}">
                <a16:creationId xmlns:a16="http://schemas.microsoft.com/office/drawing/2014/main" id="{A9E0F3B5-88A8-456C-9DED-2FBF4AD4C1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209" y="3904246"/>
            <a:ext cx="250898" cy="359241"/>
          </a:xfrm>
          <a:prstGeom prst="rect">
            <a:avLst/>
          </a:prstGeom>
        </p:spPr>
      </p:pic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F27E246-8BF8-4EEA-AE48-DD92234FAF0B}"/>
              </a:ext>
            </a:extLst>
          </p:cNvPr>
          <p:cNvCxnSpPr/>
          <p:nvPr/>
        </p:nvCxnSpPr>
        <p:spPr>
          <a:xfrm flipV="1">
            <a:off x="11133875" y="3613666"/>
            <a:ext cx="507998" cy="93628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076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429EF9B-9B56-4783-9324-71BB90CFE9D7}"/>
              </a:ext>
            </a:extLst>
          </p:cNvPr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196238-3EE9-4E1A-A4B9-BC5CFC0528D3}"/>
              </a:ext>
            </a:extLst>
          </p:cNvPr>
          <p:cNvSpPr/>
          <p:nvPr/>
        </p:nvSpPr>
        <p:spPr>
          <a:xfrm>
            <a:off x="0" y="990600"/>
            <a:ext cx="12192000" cy="355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C6CADC-EFAC-4353-BB7A-C4679EE00350}"/>
              </a:ext>
            </a:extLst>
          </p:cNvPr>
          <p:cNvSpPr txBox="1"/>
          <p:nvPr/>
        </p:nvSpPr>
        <p:spPr>
          <a:xfrm>
            <a:off x="5687673" y="800722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PARTNER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873BE-9EE3-4EE5-BC1F-0F33CB89DA14}"/>
              </a:ext>
            </a:extLst>
          </p:cNvPr>
          <p:cNvSpPr/>
          <p:nvPr/>
        </p:nvSpPr>
        <p:spPr>
          <a:xfrm>
            <a:off x="0" y="1336457"/>
            <a:ext cx="12192000" cy="1190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/>
              <a:t>Sleeping outside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D11A86-763B-45D6-B354-55A3EBD564DB}"/>
              </a:ext>
            </a:extLst>
          </p:cNvPr>
          <p:cNvSpPr txBox="1"/>
          <p:nvPr/>
        </p:nvSpPr>
        <p:spPr>
          <a:xfrm>
            <a:off x="1992238" y="2195781"/>
            <a:ext cx="895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Malpractice Business Process Management Contributory Negligence for Pedophilia for fathers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15CD86-CF11-4AD1-966B-EB622A2DCA3A}"/>
              </a:ext>
            </a:extLst>
          </p:cNvPr>
          <p:cNvSpPr txBox="1"/>
          <p:nvPr/>
        </p:nvSpPr>
        <p:spPr>
          <a:xfrm>
            <a:off x="0" y="1421990"/>
            <a:ext cx="7784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WASHINGTON D.C, 			CPVA.FBI:WMD ATOMIC CLOCK</a:t>
            </a:r>
          </a:p>
          <a:p>
            <a:r>
              <a:rPr lang="en-US" b="1" dirty="0"/>
              <a:t>FORT WORTH, FORT MYERS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7EF647A6-DD57-4722-8C8C-6BC2A5C2A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406" y="1501084"/>
            <a:ext cx="881434" cy="487415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0C06BFF-4A40-4AE9-9DBE-A6BF2B8F3FC2}"/>
              </a:ext>
            </a:extLst>
          </p:cNvPr>
          <p:cNvCxnSpPr/>
          <p:nvPr/>
        </p:nvCxnSpPr>
        <p:spPr>
          <a:xfrm>
            <a:off x="479504" y="2644893"/>
            <a:ext cx="11307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4C00B40-76DF-4880-A17A-113B4849190B}"/>
              </a:ext>
            </a:extLst>
          </p:cNvPr>
          <p:cNvSpPr txBox="1"/>
          <p:nvPr/>
        </p:nvSpPr>
        <p:spPr>
          <a:xfrm>
            <a:off x="1992238" y="2988527"/>
            <a:ext cx="26245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</a:t>
            </a:r>
          </a:p>
          <a:p>
            <a:endParaRPr lang="en-US" dirty="0"/>
          </a:p>
          <a:p>
            <a:r>
              <a:rPr lang="en-US" dirty="0"/>
              <a:t>Dr research for Pedophilia</a:t>
            </a:r>
          </a:p>
          <a:p>
            <a:endParaRPr lang="en-US" dirty="0"/>
          </a:p>
          <a:p>
            <a:r>
              <a:rPr lang="en-US" dirty="0"/>
              <a:t>Work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D880D-425F-483F-AD89-D541F3FE276B}"/>
              </a:ext>
            </a:extLst>
          </p:cNvPr>
          <p:cNvSpPr txBox="1"/>
          <p:nvPr/>
        </p:nvSpPr>
        <p:spPr>
          <a:xfrm>
            <a:off x="479504" y="2644893"/>
            <a:ext cx="342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Places needed to go to investigate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0CFB80-7F1F-4F34-B309-24B0BB4A529F}"/>
              </a:ext>
            </a:extLst>
          </p:cNvPr>
          <p:cNvSpPr txBox="1"/>
          <p:nvPr/>
        </p:nvSpPr>
        <p:spPr>
          <a:xfrm>
            <a:off x="3469181" y="2953438"/>
            <a:ext cx="275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PENTAGON.VIRIGINA.MARY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F2B13B-700C-45C1-BC0C-B0CFC11EBF9E}"/>
              </a:ext>
            </a:extLst>
          </p:cNvPr>
          <p:cNvSpPr/>
          <p:nvPr/>
        </p:nvSpPr>
        <p:spPr>
          <a:xfrm>
            <a:off x="590362" y="3041324"/>
            <a:ext cx="1438508" cy="263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615EC1-1875-4238-8DCC-577FDAE10BCF}"/>
              </a:ext>
            </a:extLst>
          </p:cNvPr>
          <p:cNvSpPr/>
          <p:nvPr/>
        </p:nvSpPr>
        <p:spPr>
          <a:xfrm>
            <a:off x="570018" y="3369010"/>
            <a:ext cx="1422220" cy="2637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INTERUPTS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CEAFBC-359B-402F-924F-CEEF345A2A6B}"/>
              </a:ext>
            </a:extLst>
          </p:cNvPr>
          <p:cNvSpPr txBox="1"/>
          <p:nvPr/>
        </p:nvSpPr>
        <p:spPr>
          <a:xfrm>
            <a:off x="2288941" y="3221466"/>
            <a:ext cx="257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ATOMCLOCK Dr. Research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E507FB6-8DE3-4AD2-89D8-BC2959F1B803}"/>
              </a:ext>
            </a:extLst>
          </p:cNvPr>
          <p:cNvCxnSpPr/>
          <p:nvPr/>
        </p:nvCxnSpPr>
        <p:spPr>
          <a:xfrm>
            <a:off x="442332" y="6220718"/>
            <a:ext cx="11307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FBEE465-2D92-4BA5-B15F-CBD131081986}"/>
              </a:ext>
            </a:extLst>
          </p:cNvPr>
          <p:cNvSpPr txBox="1"/>
          <p:nvPr/>
        </p:nvSpPr>
        <p:spPr>
          <a:xfrm>
            <a:off x="5842538" y="3786474"/>
            <a:ext cx="5907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nonPoliceTV.nonPoclieCFgLogial</a:t>
            </a:r>
            <a:r>
              <a:rPr lang="en-US" dirty="0"/>
              <a:t>(</a:t>
            </a:r>
            <a:r>
              <a:rPr lang="en-US" dirty="0" err="1"/>
              <a:t>VIRINGA:</a:t>
            </a:r>
            <a:r>
              <a:rPr lang="en-US" strike="sngStrike" dirty="0" err="1"/>
              <a:t>Julie</a:t>
            </a:r>
            <a:r>
              <a:rPr lang="en-US" strike="sngStrike" dirty="0"/>
              <a:t> </a:t>
            </a:r>
            <a:r>
              <a:rPr lang="en-US" strike="sngStrike" dirty="0" err="1"/>
              <a:t>haner</a:t>
            </a:r>
            <a:r>
              <a:rPr lang="en-US" strike="sngStrike" dirty="0"/>
              <a:t>)</a:t>
            </a:r>
          </a:p>
          <a:p>
            <a:r>
              <a:rPr lang="en-US" strike="sngStrike" dirty="0"/>
              <a:t>From the library or home </a:t>
            </a:r>
            <a:r>
              <a:rPr lang="en-US" strike="sngStrike" dirty="0" err="1"/>
              <a:t>offce</a:t>
            </a:r>
            <a:r>
              <a:rPr lang="en-US" strike="sngStrike" dirty="0"/>
              <a:t>, </a:t>
            </a:r>
            <a:r>
              <a:rPr lang="en-US" strike="sngStrike" dirty="0" err="1"/>
              <a:t>alonein</a:t>
            </a:r>
            <a:r>
              <a:rPr lang="en-US" strike="sngStrike" dirty="0"/>
              <a:t> FBI:WMD for Schools</a:t>
            </a:r>
          </a:p>
          <a:p>
            <a:r>
              <a:rPr lang="en-US" strike="sngStrike" dirty="0"/>
              <a:t>[x] no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DE895E-E56A-41D7-B6FA-A933E88D573B}"/>
              </a:ext>
            </a:extLst>
          </p:cNvPr>
          <p:cNvSpPr/>
          <p:nvPr/>
        </p:nvSpPr>
        <p:spPr>
          <a:xfrm>
            <a:off x="2288941" y="549238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A0DAB"/>
                </a:solidFill>
                <a:latin typeface="Roboto"/>
                <a:hlinkClick r:id="rId3"/>
              </a:rPr>
              <a:t>FBI Whistleblower Alleges Bureau Took Agents Off Child Sex ...</a:t>
            </a:r>
            <a:endParaRPr lang="en-US" b="0" i="0" u="none" strike="noStrike" dirty="0">
              <a:solidFill>
                <a:srgbClr val="1A0DAB"/>
              </a:solidFill>
              <a:effectLst/>
              <a:latin typeface="Roboto"/>
              <a:hlinkClick r:id="rId3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6A121D-6767-4278-8A5C-117DD4308913}"/>
              </a:ext>
            </a:extLst>
          </p:cNvPr>
          <p:cNvSpPr txBox="1"/>
          <p:nvPr/>
        </p:nvSpPr>
        <p:spPr>
          <a:xfrm>
            <a:off x="2527880" y="4917992"/>
            <a:ext cx="9664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dirty="0" err="1"/>
              <a:t>nonPoiceCfgLoigical</a:t>
            </a:r>
            <a:r>
              <a:rPr lang="en-US" dirty="0"/>
              <a:t> ( </a:t>
            </a:r>
            <a:r>
              <a:rPr lang="en-US" dirty="0" err="1"/>
              <a:t>Estelman</a:t>
            </a:r>
            <a:r>
              <a:rPr lang="en-US" dirty="0"/>
              <a:t>, PAUL: </a:t>
            </a:r>
            <a:r>
              <a:rPr lang="en-US" dirty="0" err="1"/>
              <a:t>andy</a:t>
            </a:r>
            <a:r>
              <a:rPr lang="en-US" dirty="0"/>
              <a:t> </a:t>
            </a:r>
            <a:r>
              <a:rPr lang="en-US" dirty="0" err="1"/>
              <a:t>paul</a:t>
            </a:r>
            <a:r>
              <a:rPr lang="en-US" dirty="0"/>
              <a:t> clone IPX FORT MYERS, FORT WOTH) </a:t>
            </a:r>
            <a:r>
              <a:rPr lang="en-US" dirty="0" err="1"/>
              <a:t>dealys</a:t>
            </a:r>
            <a:endParaRPr lang="en-US" dirty="0"/>
          </a:p>
          <a:p>
            <a:r>
              <a:rPr lang="en-US" dirty="0"/>
              <a:t>2022-2023 FBI </a:t>
            </a:r>
            <a:r>
              <a:rPr lang="en-US" dirty="0" err="1"/>
              <a:t>Employe</a:t>
            </a:r>
            <a:r>
              <a:rPr lang="en-US" dirty="0"/>
              <a:t> </a:t>
            </a:r>
            <a:r>
              <a:rPr lang="en-US" dirty="0" err="1"/>
              <a:t>Manamgnet</a:t>
            </a:r>
            <a:r>
              <a:rPr lang="en-US" dirty="0"/>
              <a:t> (</a:t>
            </a:r>
            <a:r>
              <a:rPr lang="en-US" dirty="0" err="1"/>
              <a:t>lgiocle</a:t>
            </a:r>
            <a:r>
              <a:rPr lang="en-US" dirty="0"/>
              <a:t>) </a:t>
            </a:r>
            <a:r>
              <a:rPr lang="en-US" dirty="0" err="1"/>
              <a:t>nonPoiceTV</a:t>
            </a:r>
            <a:r>
              <a:rPr lang="en-US" dirty="0"/>
              <a:t> 100 employee </a:t>
            </a:r>
            <a:r>
              <a:rPr lang="en-US" dirty="0" err="1"/>
              <a:t>agreested</a:t>
            </a:r>
            <a:r>
              <a:rPr lang="en-US" dirty="0"/>
              <a:t> for child abuse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4B9911-6A8F-422C-B726-68BF349E1A4F}"/>
              </a:ext>
            </a:extLst>
          </p:cNvPr>
          <p:cNvSpPr txBox="1"/>
          <p:nvPr/>
        </p:nvSpPr>
        <p:spPr>
          <a:xfrm>
            <a:off x="3304520" y="4566424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0/0 </a:t>
            </a:r>
            <a:r>
              <a:rPr lang="en-US" strike="sngStrike" dirty="0"/>
              <a:t>sleeping outside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25F5A91-3824-44B4-99FD-A9F547ED64AC}"/>
              </a:ext>
            </a:extLst>
          </p:cNvPr>
          <p:cNvCxnSpPr/>
          <p:nvPr/>
        </p:nvCxnSpPr>
        <p:spPr>
          <a:xfrm flipV="1">
            <a:off x="2193499" y="5564323"/>
            <a:ext cx="5489691" cy="44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82DAE9A-74A4-4A5A-BAFD-FD5DC48E2A90}"/>
              </a:ext>
            </a:extLst>
          </p:cNvPr>
          <p:cNvSpPr txBox="1"/>
          <p:nvPr/>
        </p:nvSpPr>
        <p:spPr>
          <a:xfrm>
            <a:off x="5750079" y="2853082"/>
            <a:ext cx="34919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strike="sngStrike" dirty="0"/>
              <a:t>ACUTAL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3DDDCFBE-CCAC-4CD2-95DA-9665AA9CB1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230" y="2461463"/>
            <a:ext cx="1757582" cy="185609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19FA8BC-715A-4447-91EA-2441300DE6B4}"/>
              </a:ext>
            </a:extLst>
          </p:cNvPr>
          <p:cNvSpPr txBox="1"/>
          <p:nvPr/>
        </p:nvSpPr>
        <p:spPr>
          <a:xfrm>
            <a:off x="6816301" y="2853395"/>
            <a:ext cx="1325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CPVA </a:t>
            </a:r>
            <a:r>
              <a:rPr lang="en-US" strike="sngStrike" dirty="0"/>
              <a:t>report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8EC4665-F2ED-452C-BE37-B4527A1D0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123" y="2982246"/>
            <a:ext cx="562904" cy="562904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D16D24C-90F3-4C7F-8945-58EA63D4C6F8}"/>
              </a:ext>
            </a:extLst>
          </p:cNvPr>
          <p:cNvCxnSpPr/>
          <p:nvPr/>
        </p:nvCxnSpPr>
        <p:spPr>
          <a:xfrm>
            <a:off x="11346123" y="2782722"/>
            <a:ext cx="659672" cy="1056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DD74D67-9045-41DC-97AA-3B971077FA00}"/>
              </a:ext>
            </a:extLst>
          </p:cNvPr>
          <p:cNvSpPr txBox="1"/>
          <p:nvPr/>
        </p:nvSpPr>
        <p:spPr>
          <a:xfrm>
            <a:off x="11092147" y="2994235"/>
            <a:ext cx="1827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BUSTIED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trike="sngStrike" dirty="0"/>
              <a:t>CRACK</a:t>
            </a:r>
          </a:p>
          <a:p>
            <a:r>
              <a:rPr lang="en-US" dirty="0" err="1"/>
              <a:t>nonPoicieRT</a:t>
            </a:r>
            <a:r>
              <a:rPr lang="en-US" dirty="0"/>
              <a:t>(41Y)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ED1FFFE-3FBA-4E49-817B-D345F764042F}"/>
              </a:ext>
            </a:extLst>
          </p:cNvPr>
          <p:cNvCxnSpPr/>
          <p:nvPr/>
        </p:nvCxnSpPr>
        <p:spPr>
          <a:xfrm flipV="1">
            <a:off x="5336941" y="4751090"/>
            <a:ext cx="2346249" cy="490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020AD3-6B03-4D8E-88ED-6FB92383BEA6}"/>
              </a:ext>
            </a:extLst>
          </p:cNvPr>
          <p:cNvCxnSpPr/>
          <p:nvPr/>
        </p:nvCxnSpPr>
        <p:spPr>
          <a:xfrm>
            <a:off x="7147932" y="5061372"/>
            <a:ext cx="1516566" cy="120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74DBECD-3689-438D-9164-9C72F3EA33F6}"/>
              </a:ext>
            </a:extLst>
          </p:cNvPr>
          <p:cNvCxnSpPr/>
          <p:nvPr/>
        </p:nvCxnSpPr>
        <p:spPr>
          <a:xfrm flipV="1">
            <a:off x="5398363" y="5282443"/>
            <a:ext cx="1417938" cy="277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084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429EF9B-9B56-4783-9324-71BB90CFE9D7}"/>
              </a:ext>
            </a:extLst>
          </p:cNvPr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196238-3EE9-4E1A-A4B9-BC5CFC0528D3}"/>
              </a:ext>
            </a:extLst>
          </p:cNvPr>
          <p:cNvSpPr/>
          <p:nvPr/>
        </p:nvSpPr>
        <p:spPr>
          <a:xfrm>
            <a:off x="0" y="990600"/>
            <a:ext cx="12192000" cy="355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C6CADC-EFAC-4353-BB7A-C4679EE00350}"/>
              </a:ext>
            </a:extLst>
          </p:cNvPr>
          <p:cNvSpPr txBox="1"/>
          <p:nvPr/>
        </p:nvSpPr>
        <p:spPr>
          <a:xfrm>
            <a:off x="5687673" y="800722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PARTNER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873BE-9EE3-4EE5-BC1F-0F33CB89DA14}"/>
              </a:ext>
            </a:extLst>
          </p:cNvPr>
          <p:cNvSpPr/>
          <p:nvPr/>
        </p:nvSpPr>
        <p:spPr>
          <a:xfrm>
            <a:off x="0" y="1336457"/>
            <a:ext cx="12192000" cy="1190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/>
              <a:t>Sleeping outside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15CD86-CF11-4AD1-966B-EB622A2DCA3A}"/>
              </a:ext>
            </a:extLst>
          </p:cNvPr>
          <p:cNvSpPr txBox="1"/>
          <p:nvPr/>
        </p:nvSpPr>
        <p:spPr>
          <a:xfrm>
            <a:off x="0" y="1421990"/>
            <a:ext cx="7784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WASHINGTON D.C, 			CPVA.FBI:WMD ATOMIC CLOCK</a:t>
            </a:r>
          </a:p>
          <a:p>
            <a:r>
              <a:rPr lang="en-US" b="1" dirty="0"/>
              <a:t>FORT WORTH, FORT MYERS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7EF647A6-DD57-4722-8C8C-6BC2A5C2A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406" y="1501084"/>
            <a:ext cx="881434" cy="48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03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Diamond 61">
            <a:extLst>
              <a:ext uri="{FF2B5EF4-FFF2-40B4-BE49-F238E27FC236}">
                <a16:creationId xmlns:a16="http://schemas.microsoft.com/office/drawing/2014/main" id="{FEC175E2-B99C-4226-A6F9-F8E203678301}"/>
              </a:ext>
            </a:extLst>
          </p:cNvPr>
          <p:cNvSpPr/>
          <p:nvPr/>
        </p:nvSpPr>
        <p:spPr>
          <a:xfrm>
            <a:off x="986142" y="5564282"/>
            <a:ext cx="1603427" cy="111053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iamond 60">
            <a:extLst>
              <a:ext uri="{FF2B5EF4-FFF2-40B4-BE49-F238E27FC236}">
                <a16:creationId xmlns:a16="http://schemas.microsoft.com/office/drawing/2014/main" id="{3BA08B58-4A45-4A68-AE41-81FC4D12E0A3}"/>
              </a:ext>
            </a:extLst>
          </p:cNvPr>
          <p:cNvSpPr/>
          <p:nvPr/>
        </p:nvSpPr>
        <p:spPr>
          <a:xfrm>
            <a:off x="900402" y="4042921"/>
            <a:ext cx="1603427" cy="111053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iamond 58">
            <a:extLst>
              <a:ext uri="{FF2B5EF4-FFF2-40B4-BE49-F238E27FC236}">
                <a16:creationId xmlns:a16="http://schemas.microsoft.com/office/drawing/2014/main" id="{13714D3A-D58B-4D38-8E83-5E86D300F6E0}"/>
              </a:ext>
            </a:extLst>
          </p:cNvPr>
          <p:cNvSpPr/>
          <p:nvPr/>
        </p:nvSpPr>
        <p:spPr>
          <a:xfrm>
            <a:off x="781519" y="1461846"/>
            <a:ext cx="1603427" cy="111053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29EF9B-9B56-4783-9324-71BB90CFE9D7}"/>
              </a:ext>
            </a:extLst>
          </p:cNvPr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C6CADC-EFAC-4353-BB7A-C4679EE00350}"/>
              </a:ext>
            </a:extLst>
          </p:cNvPr>
          <p:cNvSpPr txBox="1"/>
          <p:nvPr/>
        </p:nvSpPr>
        <p:spPr>
          <a:xfrm>
            <a:off x="5687673" y="800722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PARTNER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873BE-9EE3-4EE5-BC1F-0F33CB89DA14}"/>
              </a:ext>
            </a:extLst>
          </p:cNvPr>
          <p:cNvSpPr/>
          <p:nvPr/>
        </p:nvSpPr>
        <p:spPr>
          <a:xfrm>
            <a:off x="0" y="1336457"/>
            <a:ext cx="12192000" cy="1190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/>
              <a:t>Sleeping outside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465296-D4DC-4B95-92C9-86886D75E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237" y="2133412"/>
            <a:ext cx="1238250" cy="123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2FA388-7D71-4171-A88E-BB12CFB3F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220" y="4112691"/>
            <a:ext cx="1238250" cy="12382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808AEF-A3FB-4893-827F-001CED212235}"/>
              </a:ext>
            </a:extLst>
          </p:cNvPr>
          <p:cNvCxnSpPr/>
          <p:nvPr/>
        </p:nvCxnSpPr>
        <p:spPr>
          <a:xfrm>
            <a:off x="4746237" y="1787957"/>
            <a:ext cx="1688016" cy="2129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CBA05A-CBCA-4233-BBC8-E016E4D07840}"/>
              </a:ext>
            </a:extLst>
          </p:cNvPr>
          <p:cNvSpPr txBox="1"/>
          <p:nvPr/>
        </p:nvSpPr>
        <p:spPr>
          <a:xfrm>
            <a:off x="6668428" y="2468181"/>
            <a:ext cx="3283271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CPVA.VP GERMANY</a:t>
            </a:r>
          </a:p>
          <a:p>
            <a:r>
              <a:rPr lang="en-US" dirty="0"/>
              <a:t>Cisco </a:t>
            </a:r>
            <a:r>
              <a:rPr lang="en-US" dirty="0" err="1"/>
              <a:t>Montirng</a:t>
            </a:r>
            <a:r>
              <a:rPr lang="en-US" dirty="0"/>
              <a:t> 9-1-1  </a:t>
            </a:r>
          </a:p>
          <a:p>
            <a:r>
              <a:rPr lang="en-US" dirty="0"/>
              <a:t>TUI/Dr. Dieter </a:t>
            </a:r>
            <a:r>
              <a:rPr lang="en-US" dirty="0" err="1"/>
              <a:t>Zehce</a:t>
            </a:r>
            <a:r>
              <a:rPr lang="en-US" dirty="0"/>
              <a:t> </a:t>
            </a:r>
            <a:r>
              <a:rPr lang="en-US" dirty="0" err="1"/>
              <a:t>Damiler</a:t>
            </a:r>
            <a:r>
              <a:rPr lang="en-US" dirty="0"/>
              <a:t> Ag </a:t>
            </a:r>
          </a:p>
          <a:p>
            <a:r>
              <a:rPr lang="en-US" sz="8000" dirty="0"/>
              <a:t>FRA-NY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F3E829-7A52-4B2E-B357-E2818BC79CC9}"/>
              </a:ext>
            </a:extLst>
          </p:cNvPr>
          <p:cNvCxnSpPr/>
          <p:nvPr/>
        </p:nvCxnSpPr>
        <p:spPr>
          <a:xfrm flipV="1">
            <a:off x="5984487" y="1787957"/>
            <a:ext cx="4163122" cy="3122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AF22D62-C9BB-4B98-A90E-67D19D1AA58E}"/>
              </a:ext>
            </a:extLst>
          </p:cNvPr>
          <p:cNvSpPr txBox="1"/>
          <p:nvPr/>
        </p:nvSpPr>
        <p:spPr>
          <a:xfrm>
            <a:off x="5050834" y="1406687"/>
            <a:ext cx="1867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2003 C++ Installer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57D619-7A3F-44EF-9C9F-7D3F885D101D}"/>
              </a:ext>
            </a:extLst>
          </p:cNvPr>
          <p:cNvCxnSpPr/>
          <p:nvPr/>
        </p:nvCxnSpPr>
        <p:spPr>
          <a:xfrm flipV="1">
            <a:off x="2017275" y="3917840"/>
            <a:ext cx="2813061" cy="1433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DD6C22E-D838-4E77-B053-01FF0EE228E1}"/>
              </a:ext>
            </a:extLst>
          </p:cNvPr>
          <p:cNvSpPr txBox="1"/>
          <p:nvPr/>
        </p:nvSpPr>
        <p:spPr>
          <a:xfrm>
            <a:off x="1398396" y="4432089"/>
            <a:ext cx="86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TORT</a:t>
            </a:r>
            <a:r>
              <a:rPr lang="en-US" b="1" dirty="0"/>
              <a:t> II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CC36EC-B354-4C20-A680-B823D2E906BD}"/>
              </a:ext>
            </a:extLst>
          </p:cNvPr>
          <p:cNvSpPr txBox="1"/>
          <p:nvPr/>
        </p:nvSpPr>
        <p:spPr>
          <a:xfrm>
            <a:off x="1115121" y="1776019"/>
            <a:ext cx="92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TORT III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FCBF79-F7C2-4971-AFC3-E9E013BAF4A3}"/>
              </a:ext>
            </a:extLst>
          </p:cNvPr>
          <p:cNvSpPr txBox="1"/>
          <p:nvPr/>
        </p:nvSpPr>
        <p:spPr>
          <a:xfrm>
            <a:off x="2638083" y="2745016"/>
            <a:ext cx="205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Dr Thorsten </a:t>
            </a:r>
            <a:r>
              <a:rPr lang="en-US" strike="sngStrike" dirty="0" err="1"/>
              <a:t>Jochem</a:t>
            </a:r>
            <a:endParaRPr lang="en-US" strike="sngStrik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423616-E961-4608-8625-3F6B8F7DEEB7}"/>
              </a:ext>
            </a:extLst>
          </p:cNvPr>
          <p:cNvSpPr/>
          <p:nvPr/>
        </p:nvSpPr>
        <p:spPr>
          <a:xfrm>
            <a:off x="2700220" y="5350941"/>
            <a:ext cx="1494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Thorsten</a:t>
            </a:r>
            <a:r>
              <a:rPr lang="en-US" dirty="0"/>
              <a:t> </a:t>
            </a:r>
            <a:r>
              <a:rPr lang="en-US" strike="sngStrike" dirty="0"/>
              <a:t>Jung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9605B4-2596-4878-BBDA-E4B83BD9EC17}"/>
              </a:ext>
            </a:extLst>
          </p:cNvPr>
          <p:cNvSpPr txBox="1"/>
          <p:nvPr/>
        </p:nvSpPr>
        <p:spPr>
          <a:xfrm>
            <a:off x="4746237" y="4999508"/>
            <a:ext cx="649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LABOR CODE, CIVIEL CODE  </a:t>
            </a:r>
            <a:r>
              <a:rPr lang="en-US" strike="sngStrike" dirty="0"/>
              <a:t>Chinese Young(</a:t>
            </a:r>
            <a:r>
              <a:rPr lang="en-US" strike="sngStrike" dirty="0" err="1"/>
              <a:t>tnrl</a:t>
            </a:r>
            <a:r>
              <a:rPr lang="en-US" strike="sngStrike" dirty="0"/>
              <a:t>: </a:t>
            </a:r>
            <a:r>
              <a:rPr lang="en-US" strike="sngStrike" dirty="0" err="1"/>
              <a:t>jun</a:t>
            </a:r>
            <a:r>
              <a:rPr lang="en-US" strike="sngStrike" dirty="0"/>
              <a:t>) Iron </a:t>
            </a:r>
            <a:r>
              <a:rPr lang="en-US" strike="sngStrike" dirty="0" err="1"/>
              <a:t>houre</a:t>
            </a:r>
            <a:r>
              <a:rPr lang="en-US" strike="sngStrike" dirty="0"/>
              <a:t> trail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DAA136-5504-4464-BDC2-2B5C21C76743}"/>
              </a:ext>
            </a:extLst>
          </p:cNvPr>
          <p:cNvSpPr txBox="1"/>
          <p:nvPr/>
        </p:nvSpPr>
        <p:spPr>
          <a:xfrm>
            <a:off x="1382750" y="6155473"/>
            <a:ext cx="2446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TORT I	</a:t>
            </a:r>
            <a:r>
              <a:rPr lang="en-US" dirty="0"/>
              <a:t>MAINSTREET</a:t>
            </a:r>
          </a:p>
          <a:p>
            <a:r>
              <a:rPr lang="en-US" dirty="0"/>
              <a:t>	</a:t>
            </a:r>
            <a:r>
              <a:rPr lang="en-US" strike="sngStrike" dirty="0"/>
              <a:t>(</a:t>
            </a:r>
            <a:r>
              <a:rPr lang="en-US" strike="sngStrike" dirty="0" err="1"/>
              <a:t>hauptstrasse</a:t>
            </a:r>
            <a:r>
              <a:rPr lang="en-US" strike="sngStrike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5D25CE-4FA4-493F-902A-E3F4BF20D6E8}"/>
              </a:ext>
            </a:extLst>
          </p:cNvPr>
          <p:cNvSpPr txBox="1"/>
          <p:nvPr/>
        </p:nvSpPr>
        <p:spPr>
          <a:xfrm>
            <a:off x="117179" y="5867400"/>
            <a:ext cx="212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Pope.St.Francie.88th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C3A37BD-178D-45CE-8B47-75B4D61B3884}"/>
              </a:ext>
            </a:extLst>
          </p:cNvPr>
          <p:cNvCxnSpPr/>
          <p:nvPr/>
        </p:nvCxnSpPr>
        <p:spPr>
          <a:xfrm flipV="1">
            <a:off x="1282390" y="6031166"/>
            <a:ext cx="9953957" cy="12430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49C3CEF-07C9-48D8-9B8B-7F38B73AD989}"/>
              </a:ext>
            </a:extLst>
          </p:cNvPr>
          <p:cNvSpPr txBox="1"/>
          <p:nvPr/>
        </p:nvSpPr>
        <p:spPr>
          <a:xfrm>
            <a:off x="117179" y="5573406"/>
            <a:ext cx="1724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CPVA.ATOCLOCK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3AB8C-6621-42C2-AF7C-035551F09692}"/>
              </a:ext>
            </a:extLst>
          </p:cNvPr>
          <p:cNvSpPr txBox="1"/>
          <p:nvPr/>
        </p:nvSpPr>
        <p:spPr>
          <a:xfrm>
            <a:off x="2638083" y="5795416"/>
            <a:ext cx="252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ATOMBOMB(HAHN).</a:t>
            </a:r>
            <a:r>
              <a:rPr lang="en-US" strike="sngStrike" dirty="0"/>
              <a:t>!</a:t>
            </a:r>
            <a:r>
              <a:rPr lang="en-US" strike="sngStrike" dirty="0" err="1"/>
              <a:t>c++</a:t>
            </a:r>
            <a:endParaRPr lang="en-US" strike="sngStrike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5A356AB-F536-4893-BC4E-034E158F9B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44" y="6106147"/>
            <a:ext cx="879116" cy="29912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ED15591-4BE3-4857-8488-8963890149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869" y="6099707"/>
            <a:ext cx="497042" cy="38398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F38A2762-7FDB-4034-B7A6-FD0911D2B6F6}"/>
              </a:ext>
            </a:extLst>
          </p:cNvPr>
          <p:cNvSpPr/>
          <p:nvPr/>
        </p:nvSpPr>
        <p:spPr>
          <a:xfrm>
            <a:off x="4225540" y="6211533"/>
            <a:ext cx="2529410" cy="179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4A891B-8E48-4925-BDC0-D40D94CB3EBD}"/>
              </a:ext>
            </a:extLst>
          </p:cNvPr>
          <p:cNvSpPr txBox="1"/>
          <p:nvPr/>
        </p:nvSpPr>
        <p:spPr>
          <a:xfrm>
            <a:off x="6089030" y="1815159"/>
            <a:ext cx="4519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HOMICDIE:LUX </a:t>
            </a:r>
            <a:r>
              <a:rPr lang="en-US" dirty="0"/>
              <a:t>COUNTRY(LUXEMBURG)</a:t>
            </a:r>
          </a:p>
          <a:p>
            <a:r>
              <a:rPr lang="en-US" dirty="0"/>
              <a:t>000.41.PERsONAL CAPEX 	</a:t>
            </a:r>
            <a:r>
              <a:rPr lang="en-US" strike="sngStrike" dirty="0"/>
              <a:t>2 People missing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98304BD-5283-4AC5-8946-2687C3334B8D}"/>
              </a:ext>
            </a:extLst>
          </p:cNvPr>
          <p:cNvCxnSpPr/>
          <p:nvPr/>
        </p:nvCxnSpPr>
        <p:spPr>
          <a:xfrm flipV="1">
            <a:off x="4195116" y="2052124"/>
            <a:ext cx="1893914" cy="1493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986FC21-135F-4611-9DE0-16EC736CDAD1}"/>
              </a:ext>
            </a:extLst>
          </p:cNvPr>
          <p:cNvCxnSpPr/>
          <p:nvPr/>
        </p:nvCxnSpPr>
        <p:spPr>
          <a:xfrm>
            <a:off x="5077795" y="209783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8EF9F11-6C1B-42D4-8AF8-15B83E1EA1E3}"/>
              </a:ext>
            </a:extLst>
          </p:cNvPr>
          <p:cNvSpPr txBox="1"/>
          <p:nvPr/>
        </p:nvSpPr>
        <p:spPr>
          <a:xfrm>
            <a:off x="1717526" y="3524491"/>
            <a:ext cx="10768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1990 CHEKCPONT CHAILEI </a:t>
            </a:r>
            <a:r>
              <a:rPr lang="en-US" dirty="0" err="1"/>
              <a:t>simens</a:t>
            </a:r>
            <a:r>
              <a:rPr lang="en-US" dirty="0"/>
              <a:t> young</a:t>
            </a:r>
          </a:p>
          <a:p>
            <a:r>
              <a:rPr lang="en-US" dirty="0"/>
              <a:t>PRESIDNT NIXON		</a:t>
            </a:r>
            <a:r>
              <a:rPr lang="en-US" dirty="0" err="1"/>
              <a:t>Biomant.gould.nixfor</a:t>
            </a:r>
            <a:endParaRPr lang="en-US" dirty="0"/>
          </a:p>
          <a:p>
            <a:r>
              <a:rPr lang="en-US" dirty="0"/>
              <a:t>			HOCMIE:LUX:CONTON </a:t>
            </a:r>
            <a:r>
              <a:rPr lang="en-US" dirty="0" err="1"/>
              <a:t>brucnsal</a:t>
            </a:r>
            <a:r>
              <a:rPr lang="en-US" dirty="0"/>
              <a:t> SQ.COLEAN </a:t>
            </a:r>
            <a:r>
              <a:rPr lang="en-US" dirty="0" err="1"/>
              <a:t>deeer.HCOEMI:LLUX:COTOWN</a:t>
            </a:r>
            <a:r>
              <a:rPr lang="en-US" dirty="0"/>
              <a:t> </a:t>
            </a:r>
            <a:r>
              <a:rPr lang="en-US" dirty="0" err="1"/>
              <a:t>burncsla</a:t>
            </a:r>
            <a:endParaRPr lang="en-US" dirty="0"/>
          </a:p>
          <a:p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5FCA84-5770-4BBC-B0F7-5866BAC26A8B}"/>
              </a:ext>
            </a:extLst>
          </p:cNvPr>
          <p:cNvSpPr txBox="1"/>
          <p:nvPr/>
        </p:nvSpPr>
        <p:spPr>
          <a:xfrm>
            <a:off x="490654" y="349596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auscwitz</a:t>
            </a:r>
            <a:endParaRPr lang="en-US" strike="sngStrike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207584C-E113-411C-A6C9-92489D8BCDF1}"/>
              </a:ext>
            </a:extLst>
          </p:cNvPr>
          <p:cNvSpPr/>
          <p:nvPr/>
        </p:nvSpPr>
        <p:spPr>
          <a:xfrm>
            <a:off x="3339776" y="4203563"/>
            <a:ext cx="2922093" cy="3268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1F76EB-54EF-421E-A04A-427EA3AA5942}"/>
              </a:ext>
            </a:extLst>
          </p:cNvPr>
          <p:cNvSpPr txBox="1"/>
          <p:nvPr/>
        </p:nvSpPr>
        <p:spPr>
          <a:xfrm>
            <a:off x="490654" y="4114353"/>
            <a:ext cx="5750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Polish Father, Mother </a:t>
            </a:r>
            <a:r>
              <a:rPr lang="en-US" dirty="0" err="1"/>
              <a:t>siement</a:t>
            </a:r>
            <a:r>
              <a:rPr lang="en-US" dirty="0"/>
              <a:t> FBK:WMD for Auschwitz blue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7735BEA-55EE-4849-BF9A-00EEE00B33BF}"/>
              </a:ext>
            </a:extLst>
          </p:cNvPr>
          <p:cNvCxnSpPr/>
          <p:nvPr/>
        </p:nvCxnSpPr>
        <p:spPr>
          <a:xfrm flipV="1">
            <a:off x="4114800" y="4182007"/>
            <a:ext cx="2147069" cy="390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6A0BCD4-D229-4946-9ED4-1F13D1174C6F}"/>
              </a:ext>
            </a:extLst>
          </p:cNvPr>
          <p:cNvCxnSpPr/>
          <p:nvPr/>
        </p:nvCxnSpPr>
        <p:spPr>
          <a:xfrm flipH="1">
            <a:off x="6697924" y="3692459"/>
            <a:ext cx="3784461" cy="148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ylinder 53">
            <a:extLst>
              <a:ext uri="{FF2B5EF4-FFF2-40B4-BE49-F238E27FC236}">
                <a16:creationId xmlns:a16="http://schemas.microsoft.com/office/drawing/2014/main" id="{D337E036-1C2C-43CF-923D-BB0DB18ABF63}"/>
              </a:ext>
            </a:extLst>
          </p:cNvPr>
          <p:cNvSpPr/>
          <p:nvPr/>
        </p:nvSpPr>
        <p:spPr>
          <a:xfrm rot="5222931">
            <a:off x="8724905" y="4623476"/>
            <a:ext cx="470269" cy="32768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048CB8-4169-4BFB-9B98-D7DA9B5B236F}"/>
              </a:ext>
            </a:extLst>
          </p:cNvPr>
          <p:cNvSpPr/>
          <p:nvPr/>
        </p:nvSpPr>
        <p:spPr>
          <a:xfrm>
            <a:off x="8512481" y="6197187"/>
            <a:ext cx="4475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strike="sngStrike" dirty="0">
                <a:solidFill>
                  <a:schemeClr val="bg1"/>
                </a:solidFill>
              </a:rPr>
              <a:t>!C++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8ADCCDB-C885-4375-ADAA-4195222DA7E2}"/>
              </a:ext>
            </a:extLst>
          </p:cNvPr>
          <p:cNvSpPr txBox="1"/>
          <p:nvPr/>
        </p:nvSpPr>
        <p:spPr>
          <a:xfrm>
            <a:off x="127053" y="6012521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Gorhhoce</a:t>
            </a:r>
            <a:r>
              <a:rPr lang="en-US" strike="sngStrike" dirty="0"/>
              <a:t>(</a:t>
            </a:r>
            <a:r>
              <a:rPr lang="en-US" strike="sngStrike" dirty="0" err="1"/>
              <a:t>seitz</a:t>
            </a:r>
            <a:r>
              <a:rPr lang="en-US" strike="sngStrike" dirty="0"/>
              <a:t>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B76FE5-77C3-4B66-B22B-7598F05F5483}"/>
              </a:ext>
            </a:extLst>
          </p:cNvPr>
          <p:cNvSpPr txBox="1"/>
          <p:nvPr/>
        </p:nvSpPr>
        <p:spPr>
          <a:xfrm>
            <a:off x="4325342" y="1769730"/>
            <a:ext cx="242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MATHEW:MEIERS:2pac)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01800E-22A1-475B-9A77-93A99FC7F92B}"/>
              </a:ext>
            </a:extLst>
          </p:cNvPr>
          <p:cNvSpPr txBox="1"/>
          <p:nvPr/>
        </p:nvSpPr>
        <p:spPr>
          <a:xfrm>
            <a:off x="4380352" y="1614097"/>
            <a:ext cx="276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TERMAIN:JOSPHE.CPVA(</a:t>
            </a:r>
            <a:r>
              <a:rPr lang="en-US" sz="800" strike="sngStrike" dirty="0"/>
              <a:t>sexton)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C6A33A1A-0947-440D-AD7A-4F1C78C557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02" y="6505119"/>
            <a:ext cx="236889" cy="286822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B5BB120-A17A-43DA-805B-0A1CA8913A48}"/>
              </a:ext>
            </a:extLst>
          </p:cNvPr>
          <p:cNvCxnSpPr/>
          <p:nvPr/>
        </p:nvCxnSpPr>
        <p:spPr>
          <a:xfrm flipV="1">
            <a:off x="4475821" y="6458797"/>
            <a:ext cx="712513" cy="399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0B242F79-2C84-4C6A-A99C-94D86229C9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13" y="6489241"/>
            <a:ext cx="286823" cy="286823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10986261-6AF3-41C8-B700-B4E78DB71F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001" y="6266025"/>
            <a:ext cx="712716" cy="454008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56C94CB-EBCD-4248-9EAF-F1B7E3CBEE50}"/>
              </a:ext>
            </a:extLst>
          </p:cNvPr>
          <p:cNvCxnSpPr/>
          <p:nvPr/>
        </p:nvCxnSpPr>
        <p:spPr>
          <a:xfrm>
            <a:off x="3537975" y="6141278"/>
            <a:ext cx="1071605" cy="716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4D5B9A99-56D0-444C-801A-0CADAC075C36}"/>
              </a:ext>
            </a:extLst>
          </p:cNvPr>
          <p:cNvSpPr/>
          <p:nvPr/>
        </p:nvSpPr>
        <p:spPr>
          <a:xfrm>
            <a:off x="11236347" y="6099707"/>
            <a:ext cx="556719" cy="676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993492-9EB5-46BC-A810-7FB61BD8CFCD}"/>
              </a:ext>
            </a:extLst>
          </p:cNvPr>
          <p:cNvSpPr txBox="1"/>
          <p:nvPr/>
        </p:nvSpPr>
        <p:spPr>
          <a:xfrm>
            <a:off x="10309900" y="6437885"/>
            <a:ext cx="201612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TORT.LISA: ECYLING</a:t>
            </a:r>
          </a:p>
          <a:p>
            <a:r>
              <a:rPr lang="en-US" sz="800" strike="sngStrike" dirty="0" err="1"/>
              <a:t>Thoams</a:t>
            </a:r>
            <a:r>
              <a:rPr lang="en-US" sz="800" strike="sngStrike" dirty="0"/>
              <a:t>-is-dieter(face)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2F3D52F-D910-41EC-AC75-DD56DAC2D90A}"/>
              </a:ext>
            </a:extLst>
          </p:cNvPr>
          <p:cNvCxnSpPr/>
          <p:nvPr/>
        </p:nvCxnSpPr>
        <p:spPr>
          <a:xfrm flipV="1">
            <a:off x="234176" y="1614097"/>
            <a:ext cx="2009162" cy="1240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7937905-5658-40D5-A9AC-BE9270F12DE4}"/>
              </a:ext>
            </a:extLst>
          </p:cNvPr>
          <p:cNvCxnSpPr/>
          <p:nvPr/>
        </p:nvCxnSpPr>
        <p:spPr>
          <a:xfrm flipV="1">
            <a:off x="217485" y="4420097"/>
            <a:ext cx="2009162" cy="1240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6760D1-54E0-4A6F-9EF4-227723E4092F}"/>
              </a:ext>
            </a:extLst>
          </p:cNvPr>
          <p:cNvCxnSpPr>
            <a:cxnSpLocks/>
          </p:cNvCxnSpPr>
          <p:nvPr/>
        </p:nvCxnSpPr>
        <p:spPr>
          <a:xfrm flipV="1">
            <a:off x="1329131" y="5945457"/>
            <a:ext cx="1071967" cy="633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D8A8A7F-5B6F-47EF-8617-488650353DE9}"/>
              </a:ext>
            </a:extLst>
          </p:cNvPr>
          <p:cNvSpPr txBox="1"/>
          <p:nvPr/>
        </p:nvSpPr>
        <p:spPr>
          <a:xfrm>
            <a:off x="781519" y="6458797"/>
            <a:ext cx="70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88318FF-4264-4117-9952-449862DF7381}"/>
              </a:ext>
            </a:extLst>
          </p:cNvPr>
          <p:cNvCxnSpPr/>
          <p:nvPr/>
        </p:nvCxnSpPr>
        <p:spPr>
          <a:xfrm>
            <a:off x="462517" y="6019682"/>
            <a:ext cx="342989" cy="5668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FBA6B381-7533-4DDB-98C6-C77E3A5590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157" y="1474418"/>
            <a:ext cx="1301778" cy="1301778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8C0489A-78F4-4B98-B747-35B4C2DB5B62}"/>
              </a:ext>
            </a:extLst>
          </p:cNvPr>
          <p:cNvCxnSpPr>
            <a:stCxn id="81" idx="1"/>
          </p:cNvCxnSpPr>
          <p:nvPr/>
        </p:nvCxnSpPr>
        <p:spPr>
          <a:xfrm flipV="1">
            <a:off x="781519" y="2423830"/>
            <a:ext cx="10050031" cy="421963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C67BB01-1C87-4E23-871E-A6D0AC545AD2}"/>
              </a:ext>
            </a:extLst>
          </p:cNvPr>
          <p:cNvCxnSpPr/>
          <p:nvPr/>
        </p:nvCxnSpPr>
        <p:spPr>
          <a:xfrm flipH="1">
            <a:off x="10928385" y="2617474"/>
            <a:ext cx="222167" cy="3249926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2F697DF-A3C1-400D-B71D-807353B457F3}"/>
              </a:ext>
            </a:extLst>
          </p:cNvPr>
          <p:cNvCxnSpPr/>
          <p:nvPr/>
        </p:nvCxnSpPr>
        <p:spPr>
          <a:xfrm flipV="1">
            <a:off x="6548532" y="2745016"/>
            <a:ext cx="2899868" cy="31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27B712E-FB84-428E-93FC-A2353C1EB9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17" y="1536078"/>
            <a:ext cx="1836878" cy="103209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286CAE-9D76-4D86-8203-5E955C9D048B}"/>
              </a:ext>
            </a:extLst>
          </p:cNvPr>
          <p:cNvCxnSpPr>
            <a:cxnSpLocks/>
          </p:cNvCxnSpPr>
          <p:nvPr/>
        </p:nvCxnSpPr>
        <p:spPr>
          <a:xfrm flipV="1">
            <a:off x="1840435" y="978684"/>
            <a:ext cx="2446300" cy="16462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6CB432E-2CA6-4E2E-9033-E05AF98517B6}"/>
              </a:ext>
            </a:extLst>
          </p:cNvPr>
          <p:cNvCxnSpPr>
            <a:cxnSpLocks/>
          </p:cNvCxnSpPr>
          <p:nvPr/>
        </p:nvCxnSpPr>
        <p:spPr>
          <a:xfrm flipV="1">
            <a:off x="1992835" y="1131084"/>
            <a:ext cx="2446300" cy="16462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D196238-3EE9-4E1A-A4B9-BC5CFC0528D3}"/>
              </a:ext>
            </a:extLst>
          </p:cNvPr>
          <p:cNvSpPr/>
          <p:nvPr/>
        </p:nvSpPr>
        <p:spPr>
          <a:xfrm>
            <a:off x="0" y="990600"/>
            <a:ext cx="12192000" cy="355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E79CD2E-6186-4BC3-9A66-2EA9685571BF}"/>
              </a:ext>
            </a:extLst>
          </p:cNvPr>
          <p:cNvSpPr txBox="1"/>
          <p:nvPr/>
        </p:nvSpPr>
        <p:spPr>
          <a:xfrm>
            <a:off x="3617837" y="6665000"/>
            <a:ext cx="15937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CPVA.DL.ATOMCLI(</a:t>
            </a:r>
            <a:r>
              <a:rPr lang="en-US" sz="1000" strike="sngStrike" dirty="0"/>
              <a:t>moped)</a:t>
            </a:r>
          </a:p>
        </p:txBody>
      </p:sp>
    </p:spTree>
    <p:extLst>
      <p:ext uri="{BB962C8B-B14F-4D97-AF65-F5344CB8AC3E}">
        <p14:creationId xmlns:p14="http://schemas.microsoft.com/office/powerpoint/2010/main" val="3253804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429EF9B-9B56-4783-9324-71BB90CFE9D7}"/>
              </a:ext>
            </a:extLst>
          </p:cNvPr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196238-3EE9-4E1A-A4B9-BC5CFC0528D3}"/>
              </a:ext>
            </a:extLst>
          </p:cNvPr>
          <p:cNvSpPr/>
          <p:nvPr/>
        </p:nvSpPr>
        <p:spPr>
          <a:xfrm>
            <a:off x="0" y="990600"/>
            <a:ext cx="12192000" cy="355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C6CADC-EFAC-4353-BB7A-C4679EE00350}"/>
              </a:ext>
            </a:extLst>
          </p:cNvPr>
          <p:cNvSpPr txBox="1"/>
          <p:nvPr/>
        </p:nvSpPr>
        <p:spPr>
          <a:xfrm>
            <a:off x="5687673" y="800722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PARTNER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873BE-9EE3-4EE5-BC1F-0F33CB89DA14}"/>
              </a:ext>
            </a:extLst>
          </p:cNvPr>
          <p:cNvSpPr/>
          <p:nvPr/>
        </p:nvSpPr>
        <p:spPr>
          <a:xfrm>
            <a:off x="0" y="1336457"/>
            <a:ext cx="12192000" cy="1190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/>
              <a:t>Sleeping outside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15CD86-CF11-4AD1-966B-EB622A2DCA3A}"/>
              </a:ext>
            </a:extLst>
          </p:cNvPr>
          <p:cNvSpPr txBox="1"/>
          <p:nvPr/>
        </p:nvSpPr>
        <p:spPr>
          <a:xfrm>
            <a:off x="0" y="1421990"/>
            <a:ext cx="7784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WASHINGTON D.C, 			CPVA.FBI:WMD ATOMIC CLOCK</a:t>
            </a:r>
          </a:p>
          <a:p>
            <a:r>
              <a:rPr lang="en-US" b="1" dirty="0"/>
              <a:t>FORT WORTH, FORT MYERS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7EF647A6-DD57-4722-8C8C-6BC2A5C2A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406" y="1501084"/>
            <a:ext cx="881434" cy="4874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A467A8-0FB0-4785-9AD3-C1A1C7281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672" y="2958209"/>
            <a:ext cx="2019300" cy="2257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49FFA8-8E9C-4402-8834-10A734083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215" y="4237463"/>
            <a:ext cx="921020" cy="9210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FAE09D-B1F7-4516-9419-5A7A37CA46CD}"/>
              </a:ext>
            </a:extLst>
          </p:cNvPr>
          <p:cNvSpPr/>
          <p:nvPr/>
        </p:nvSpPr>
        <p:spPr>
          <a:xfrm>
            <a:off x="6848854" y="4302398"/>
            <a:ext cx="2062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oogle Sans"/>
                <a:hlinkClick r:id="rId5"/>
              </a:rPr>
              <a:t>Alexander </a:t>
            </a:r>
            <a:r>
              <a:rPr lang="en-US" dirty="0" err="1">
                <a:latin typeface="Google Sans"/>
                <a:hlinkClick r:id="rId5"/>
              </a:rPr>
              <a:t>Alexevich</a:t>
            </a:r>
            <a:endParaRPr lang="en-US" b="0" i="0" u="none" strike="noStrike" dirty="0">
              <a:effectLst/>
              <a:latin typeface="Google Sans"/>
              <a:hlinkClick r:id="rId5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CC784A-3E27-4EAB-9E58-3DA547A7D006}"/>
              </a:ext>
            </a:extLst>
          </p:cNvPr>
          <p:cNvCxnSpPr>
            <a:endCxn id="6" idx="1"/>
          </p:cNvCxnSpPr>
          <p:nvPr/>
        </p:nvCxnSpPr>
        <p:spPr>
          <a:xfrm flipH="1">
            <a:off x="6848854" y="4471639"/>
            <a:ext cx="2674287" cy="15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013FF9-49D9-4FE4-AE05-6DADBB3AC38B}"/>
              </a:ext>
            </a:extLst>
          </p:cNvPr>
          <p:cNvCxnSpPr/>
          <p:nvPr/>
        </p:nvCxnSpPr>
        <p:spPr>
          <a:xfrm>
            <a:off x="903249" y="2958209"/>
            <a:ext cx="4047892" cy="2200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CD5519-1611-4F06-B0B8-83472022BA05}"/>
              </a:ext>
            </a:extLst>
          </p:cNvPr>
          <p:cNvSpPr txBox="1"/>
          <p:nvPr/>
        </p:nvSpPr>
        <p:spPr>
          <a:xfrm>
            <a:off x="6978531" y="3335394"/>
            <a:ext cx="127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Ivan </a:t>
            </a:r>
            <a:r>
              <a:rPr lang="en-US" dirty="0" err="1"/>
              <a:t>Ivanvic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97568B-701F-4D36-A699-B0B828393172}"/>
              </a:ext>
            </a:extLst>
          </p:cNvPr>
          <p:cNvSpPr txBox="1"/>
          <p:nvPr/>
        </p:nvSpPr>
        <p:spPr>
          <a:xfrm>
            <a:off x="4532621" y="1850213"/>
            <a:ext cx="53515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NAMCE CHANGE</a:t>
            </a:r>
            <a:r>
              <a:rPr lang="en-US" sz="800" b="1" strike="sngStrike" dirty="0"/>
              <a:t> </a:t>
            </a:r>
            <a:r>
              <a:rPr lang="en-US" sz="800" strike="sngStrike" dirty="0"/>
              <a:t>(free pizza, </a:t>
            </a:r>
            <a:r>
              <a:rPr lang="en-US" sz="800" strike="sngStrike" dirty="0" err="1"/>
              <a:t>sma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firstnaem</a:t>
            </a:r>
            <a:r>
              <a:rPr lang="en-US" sz="800" strike="sngStrike" dirty="0"/>
              <a:t> , </a:t>
            </a:r>
            <a:r>
              <a:rPr lang="en-US" sz="800" strike="sngStrike" dirty="0" err="1"/>
              <a:t>sme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lastname</a:t>
            </a:r>
            <a:r>
              <a:rPr lang="en-US" sz="800" strike="sngStrike" dirty="0"/>
              <a:t>)</a:t>
            </a:r>
            <a:r>
              <a:rPr lang="en-US" dirty="0"/>
              <a:t>GOV.DOUMET ID</a:t>
            </a:r>
          </a:p>
          <a:p>
            <a:r>
              <a:rPr lang="en-US" strike="sngStrike" dirty="0" err="1"/>
              <a:t>Subol</a:t>
            </a:r>
            <a:r>
              <a:rPr lang="en-US" strike="sngStrike" dirty="0"/>
              <a:t>, 9-1-1 two birds </a:t>
            </a:r>
            <a:r>
              <a:rPr lang="en-US" strike="sngStrike" dirty="0" err="1"/>
              <a:t>olomon</a:t>
            </a:r>
            <a:r>
              <a:rPr lang="en-US" strike="sngStrike" dirty="0"/>
              <a:t> will come, </a:t>
            </a:r>
            <a:r>
              <a:rPr lang="en-US" strike="sngStrike" dirty="0" err="1"/>
              <a:t>forutnetlling</a:t>
            </a:r>
            <a:r>
              <a:rPr lang="en-US" strike="sngStrike" dirty="0"/>
              <a:t> </a:t>
            </a:r>
          </a:p>
          <a:p>
            <a:r>
              <a:rPr lang="en-US" dirty="0"/>
              <a:t>NAME CHANE</a:t>
            </a:r>
            <a:r>
              <a:rPr lang="en-US" strike="sngStrike" dirty="0"/>
              <a:t>(free </a:t>
            </a:r>
            <a:r>
              <a:rPr lang="en-US" strike="sngStrike" dirty="0" err="1"/>
              <a:t>pziza</a:t>
            </a:r>
            <a:r>
              <a:rPr lang="en-US" strike="sngStrike" dirty="0"/>
              <a:t>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AA5E7E-9C5D-4EDA-97BB-C2DC381E6577}"/>
              </a:ext>
            </a:extLst>
          </p:cNvPr>
          <p:cNvCxnSpPr/>
          <p:nvPr/>
        </p:nvCxnSpPr>
        <p:spPr>
          <a:xfrm>
            <a:off x="1346786" y="2311878"/>
            <a:ext cx="4047892" cy="2200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A1EF303F-C21A-49B3-A818-8D70E8159C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672" y="5436010"/>
            <a:ext cx="758758" cy="7587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848150-CBD2-4D89-86C5-04BE7673BF5D}"/>
              </a:ext>
            </a:extLst>
          </p:cNvPr>
          <p:cNvSpPr txBox="1"/>
          <p:nvPr/>
        </p:nvSpPr>
        <p:spPr>
          <a:xfrm>
            <a:off x="1684005" y="2265975"/>
            <a:ext cx="3550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</a:t>
            </a:r>
            <a:r>
              <a:rPr lang="en-US" sz="800" strike="sngStrike" dirty="0" err="1"/>
              <a:t>.yang.cook.</a:t>
            </a:r>
            <a:r>
              <a:rPr lang="en-US" dirty="0" err="1"/>
              <a:t>ATOMBOMC</a:t>
            </a:r>
            <a:r>
              <a:rPr lang="en-US" dirty="0"/>
              <a:t>(</a:t>
            </a:r>
            <a:r>
              <a:rPr lang="en-US" dirty="0" err="1"/>
              <a:t>hanhn,</a:t>
            </a:r>
            <a:r>
              <a:rPr lang="en-US" strike="sngStrike" dirty="0" err="1"/>
              <a:t>moped</a:t>
            </a:r>
            <a:r>
              <a:rPr lang="en-US" strike="sngStrike" dirty="0"/>
              <a:t>)</a:t>
            </a:r>
          </a:p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F74923-683C-496E-A93B-C7BC4407C85C}"/>
              </a:ext>
            </a:extLst>
          </p:cNvPr>
          <p:cNvCxnSpPr/>
          <p:nvPr/>
        </p:nvCxnSpPr>
        <p:spPr>
          <a:xfrm>
            <a:off x="5687673" y="3663431"/>
            <a:ext cx="1161181" cy="1679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7AF393-7AC2-4C54-959A-E706B41B2ACF}"/>
              </a:ext>
            </a:extLst>
          </p:cNvPr>
          <p:cNvCxnSpPr/>
          <p:nvPr/>
        </p:nvCxnSpPr>
        <p:spPr>
          <a:xfrm>
            <a:off x="1684005" y="5307980"/>
            <a:ext cx="1161425" cy="749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ACD1490-4960-46D2-A59F-5297870AFAA0}"/>
              </a:ext>
            </a:extLst>
          </p:cNvPr>
          <p:cNvSpPr txBox="1"/>
          <p:nvPr/>
        </p:nvSpPr>
        <p:spPr>
          <a:xfrm>
            <a:off x="4532621" y="6194768"/>
            <a:ext cx="7337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SEARCH: </a:t>
            </a:r>
            <a:r>
              <a:rPr lang="en-US" dirty="0" err="1"/>
              <a:t>Socieal</a:t>
            </a:r>
            <a:r>
              <a:rPr lang="en-US" dirty="0"/>
              <a:t> </a:t>
            </a:r>
            <a:r>
              <a:rPr lang="en-US" dirty="0" err="1"/>
              <a:t>Seuciry</a:t>
            </a:r>
            <a:r>
              <a:rPr lang="en-US" dirty="0"/>
              <a:t> </a:t>
            </a:r>
            <a:r>
              <a:rPr lang="en-US" dirty="0" err="1"/>
              <a:t>Admisntar</a:t>
            </a:r>
            <a:r>
              <a:rPr lang="en-US" dirty="0"/>
              <a:t>( </a:t>
            </a:r>
            <a:r>
              <a:rPr lang="en-US" dirty="0" err="1"/>
              <a:t>dnaile</a:t>
            </a:r>
            <a:r>
              <a:rPr lang="en-US" dirty="0"/>
              <a:t> mope, </a:t>
            </a:r>
            <a:r>
              <a:rPr lang="en-US" dirty="0" err="1"/>
              <a:t>rudat</a:t>
            </a:r>
            <a:r>
              <a:rPr lang="en-US" dirty="0"/>
              <a:t> </a:t>
            </a:r>
            <a:r>
              <a:rPr lang="en-US" dirty="0" err="1"/>
              <a:t>mopen</a:t>
            </a:r>
            <a:r>
              <a:rPr lang="en-US" dirty="0"/>
              <a:t>).DEA(</a:t>
            </a:r>
            <a:r>
              <a:rPr lang="en-US" dirty="0" err="1"/>
              <a:t>mdam</a:t>
            </a:r>
            <a:r>
              <a:rPr lang="en-US" dirty="0"/>
              <a:t>)</a:t>
            </a:r>
          </a:p>
          <a:p>
            <a:r>
              <a:rPr lang="en-US" strike="sngStrike" dirty="0"/>
              <a:t>1995 </a:t>
            </a:r>
            <a:r>
              <a:rPr lang="en-US" strike="sngStrike" dirty="0" err="1"/>
              <a:t>Peogeot</a:t>
            </a:r>
            <a:r>
              <a:rPr lang="en-US" strike="sngStrike" dirty="0"/>
              <a:t> 305 New	</a:t>
            </a:r>
            <a:r>
              <a:rPr lang="en-US" dirty="0"/>
              <a:t>SQ.COLMENA</a:t>
            </a:r>
            <a:r>
              <a:rPr lang="en-US" strike="sngStrike" dirty="0"/>
              <a:t>(</a:t>
            </a:r>
            <a:r>
              <a:rPr lang="en-US" strike="sngStrike" dirty="0" err="1"/>
              <a:t>Leroy,Daniel,gogolschimt,</a:t>
            </a:r>
            <a:r>
              <a:rPr lang="en-US" dirty="0" err="1"/>
              <a:t>JSg</a:t>
            </a:r>
            <a:r>
              <a:rPr lang="en-US" strike="sngStrike" dirty="0"/>
              <a:t>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E2890F8-AF9D-4CAD-AA62-B674BD8001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50" y="5482721"/>
            <a:ext cx="995568" cy="557518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1F74CA-134E-4EC4-9290-CC489E1A7DBB}"/>
              </a:ext>
            </a:extLst>
          </p:cNvPr>
          <p:cNvCxnSpPr>
            <a:cxnSpLocks/>
          </p:cNvCxnSpPr>
          <p:nvPr/>
        </p:nvCxnSpPr>
        <p:spPr>
          <a:xfrm flipH="1">
            <a:off x="2997830" y="5359127"/>
            <a:ext cx="1273087" cy="850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75BF70C2-C80C-4D49-AF73-2E2EF279C7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96179" y="3336694"/>
            <a:ext cx="731380" cy="45582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782541F-EE2A-420D-8628-364D89A04FD7}"/>
              </a:ext>
            </a:extLst>
          </p:cNvPr>
          <p:cNvCxnSpPr/>
          <p:nvPr/>
        </p:nvCxnSpPr>
        <p:spPr>
          <a:xfrm>
            <a:off x="5394678" y="3336694"/>
            <a:ext cx="1787642" cy="4558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E6434BA-DCC2-4FCA-B75C-88430A765855}"/>
              </a:ext>
            </a:extLst>
          </p:cNvPr>
          <p:cNvSpPr txBox="1"/>
          <p:nvPr/>
        </p:nvSpPr>
        <p:spPr>
          <a:xfrm>
            <a:off x="-72935" y="1890819"/>
            <a:ext cx="270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2003/4 Stephanie </a:t>
            </a:r>
            <a:r>
              <a:rPr lang="en-US" b="1" dirty="0"/>
              <a:t>FRA-SFO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E77D2CA-9FD1-425E-80D8-B8EA041AC966}"/>
              </a:ext>
            </a:extLst>
          </p:cNvPr>
          <p:cNvCxnSpPr/>
          <p:nvPr/>
        </p:nvCxnSpPr>
        <p:spPr>
          <a:xfrm flipV="1">
            <a:off x="446049" y="2068321"/>
            <a:ext cx="1527717" cy="191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2D989FD-4104-4FFE-8294-63ECE939443B}"/>
              </a:ext>
            </a:extLst>
          </p:cNvPr>
          <p:cNvCxnSpPr>
            <a:stCxn id="11" idx="1"/>
          </p:cNvCxnSpPr>
          <p:nvPr/>
        </p:nvCxnSpPr>
        <p:spPr>
          <a:xfrm>
            <a:off x="6978531" y="3520060"/>
            <a:ext cx="1933004" cy="143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2CFF361-64A5-473F-97BD-F7E1AC545E24}"/>
              </a:ext>
            </a:extLst>
          </p:cNvPr>
          <p:cNvSpPr txBox="1"/>
          <p:nvPr/>
        </p:nvSpPr>
        <p:spPr>
          <a:xfrm>
            <a:off x="9333571" y="3335394"/>
            <a:ext cx="173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Touch.</a:t>
            </a:r>
            <a:r>
              <a:rPr lang="en-US" strike="sngStrike" dirty="0" err="1"/>
              <a:t>yang;cook</a:t>
            </a:r>
            <a:endParaRPr lang="en-US" strike="sngStrike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4186D8F-D014-4F71-B187-C3E62221470F}"/>
              </a:ext>
            </a:extLst>
          </p:cNvPr>
          <p:cNvCxnSpPr/>
          <p:nvPr/>
        </p:nvCxnSpPr>
        <p:spPr>
          <a:xfrm>
            <a:off x="9262507" y="3053904"/>
            <a:ext cx="842821" cy="1004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E430E0C-E3D4-4E35-9B4F-6A1793EB70D2}"/>
              </a:ext>
            </a:extLst>
          </p:cNvPr>
          <p:cNvSpPr txBox="1"/>
          <p:nvPr/>
        </p:nvSpPr>
        <p:spPr>
          <a:xfrm>
            <a:off x="4270917" y="3820078"/>
            <a:ext cx="572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VP GERMANY.PX(</a:t>
            </a:r>
            <a:r>
              <a:rPr lang="en-US" dirty="0" err="1"/>
              <a:t>KdeW</a:t>
            </a:r>
            <a:r>
              <a:rPr lang="en-US" dirty="0"/>
              <a:t>).§</a:t>
            </a:r>
            <a:r>
              <a:rPr lang="en-US" dirty="0" err="1"/>
              <a:t>Theft.</a:t>
            </a:r>
            <a:r>
              <a:rPr lang="en-US" strike="sngStrike" dirty="0" err="1"/>
              <a:t>box</a:t>
            </a:r>
            <a:r>
              <a:rPr lang="en-US" strike="sngStrike" dirty="0"/>
              <a:t> under IBM </a:t>
            </a:r>
            <a:r>
              <a:rPr lang="en-US" strike="sngStrike" dirty="0" err="1"/>
              <a:t>cashregister</a:t>
            </a:r>
            <a:endParaRPr lang="en-US" strike="sngStrik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2936D1-FE25-48A0-A05B-F70308034DC3}"/>
              </a:ext>
            </a:extLst>
          </p:cNvPr>
          <p:cNvSpPr txBox="1"/>
          <p:nvPr/>
        </p:nvSpPr>
        <p:spPr>
          <a:xfrm>
            <a:off x="10202110" y="4671730"/>
            <a:ext cx="127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Touch.brain</a:t>
            </a:r>
            <a:endParaRPr lang="en-US" strike="sngStrike" dirty="0"/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B02CE923-2350-4AB9-BCE9-6938512CEF25}"/>
              </a:ext>
            </a:extLst>
          </p:cNvPr>
          <p:cNvSpPr/>
          <p:nvPr/>
        </p:nvSpPr>
        <p:spPr>
          <a:xfrm>
            <a:off x="11481037" y="4642871"/>
            <a:ext cx="611606" cy="553998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1A9E60-EE3C-41EA-8996-E3131A697165}"/>
              </a:ext>
            </a:extLst>
          </p:cNvPr>
          <p:cNvSpPr txBox="1"/>
          <p:nvPr/>
        </p:nvSpPr>
        <p:spPr>
          <a:xfrm>
            <a:off x="11481037" y="4840052"/>
            <a:ext cx="425116" cy="215444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touch</a:t>
            </a:r>
          </a:p>
        </p:txBody>
      </p:sp>
    </p:spTree>
    <p:extLst>
      <p:ext uri="{BB962C8B-B14F-4D97-AF65-F5344CB8AC3E}">
        <p14:creationId xmlns:p14="http://schemas.microsoft.com/office/powerpoint/2010/main" val="2010361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7856B892-AEF0-416A-8527-516B5D4F6011}"/>
              </a:ext>
            </a:extLst>
          </p:cNvPr>
          <p:cNvSpPr/>
          <p:nvPr/>
        </p:nvSpPr>
        <p:spPr>
          <a:xfrm>
            <a:off x="6196188" y="1876596"/>
            <a:ext cx="231712" cy="26226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37F902-AB99-41E2-8005-5911EA329BCE}"/>
              </a:ext>
            </a:extLst>
          </p:cNvPr>
          <p:cNvSpPr/>
          <p:nvPr/>
        </p:nvSpPr>
        <p:spPr>
          <a:xfrm>
            <a:off x="2696380" y="2873547"/>
            <a:ext cx="292147" cy="9983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29EF9B-9B56-4783-9324-71BB90CFE9D7}"/>
              </a:ext>
            </a:extLst>
          </p:cNvPr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196238-3EE9-4E1A-A4B9-BC5CFC0528D3}"/>
              </a:ext>
            </a:extLst>
          </p:cNvPr>
          <p:cNvSpPr/>
          <p:nvPr/>
        </p:nvSpPr>
        <p:spPr>
          <a:xfrm>
            <a:off x="0" y="990600"/>
            <a:ext cx="12192000" cy="355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C6CADC-EFAC-4353-BB7A-C4679EE00350}"/>
              </a:ext>
            </a:extLst>
          </p:cNvPr>
          <p:cNvSpPr txBox="1"/>
          <p:nvPr/>
        </p:nvSpPr>
        <p:spPr>
          <a:xfrm>
            <a:off x="5687673" y="800722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PARTNER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873BE-9EE3-4EE5-BC1F-0F33CB89DA14}"/>
              </a:ext>
            </a:extLst>
          </p:cNvPr>
          <p:cNvSpPr/>
          <p:nvPr/>
        </p:nvSpPr>
        <p:spPr>
          <a:xfrm>
            <a:off x="0" y="1336457"/>
            <a:ext cx="12192000" cy="1190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/>
              <a:t>Sleeping outside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15CD86-CF11-4AD1-966B-EB622A2DCA3A}"/>
              </a:ext>
            </a:extLst>
          </p:cNvPr>
          <p:cNvSpPr txBox="1"/>
          <p:nvPr/>
        </p:nvSpPr>
        <p:spPr>
          <a:xfrm>
            <a:off x="0" y="1421990"/>
            <a:ext cx="7784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WASHINGTON D.C, 			CPVA.FBI:WMD ATOMIC CLOCK</a:t>
            </a:r>
          </a:p>
          <a:p>
            <a:r>
              <a:rPr lang="en-US" b="1" dirty="0"/>
              <a:t>FORT WORTH, FORT MYERS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7EF647A6-DD57-4722-8C8C-6BC2A5C2A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406" y="1501084"/>
            <a:ext cx="881434" cy="4874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6A8C3F-D951-4D18-8F86-448236861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85" y="2739699"/>
            <a:ext cx="1638300" cy="123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E3D7D5-F2CD-4DB7-920B-40C873C68C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29" y="3114674"/>
            <a:ext cx="1233487" cy="9239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5A8E1A-6CAD-4B9E-B309-CFE4C1D8B6A5}"/>
              </a:ext>
            </a:extLst>
          </p:cNvPr>
          <p:cNvSpPr/>
          <p:nvPr/>
        </p:nvSpPr>
        <p:spPr>
          <a:xfrm>
            <a:off x="178420" y="2330605"/>
            <a:ext cx="1929160" cy="133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6AE3C4-4999-4B02-B17A-B8CFB11C59F2}"/>
              </a:ext>
            </a:extLst>
          </p:cNvPr>
          <p:cNvSpPr/>
          <p:nvPr/>
        </p:nvSpPr>
        <p:spPr>
          <a:xfrm rot="4176102">
            <a:off x="19570" y="2973409"/>
            <a:ext cx="1518878" cy="2118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79FB0B-CB85-4AC8-9841-563A3D7E6985}"/>
              </a:ext>
            </a:extLst>
          </p:cNvPr>
          <p:cNvSpPr/>
          <p:nvPr/>
        </p:nvSpPr>
        <p:spPr>
          <a:xfrm rot="4176102">
            <a:off x="371773" y="2767611"/>
            <a:ext cx="1518878" cy="2118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4C00B3-05A1-4984-8D23-CA845D38FAC1}"/>
              </a:ext>
            </a:extLst>
          </p:cNvPr>
          <p:cNvSpPr/>
          <p:nvPr/>
        </p:nvSpPr>
        <p:spPr>
          <a:xfrm rot="4176102">
            <a:off x="524173" y="2920011"/>
            <a:ext cx="1518878" cy="2118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CAAD27-2384-40A4-9359-5E071D92859F}"/>
              </a:ext>
            </a:extLst>
          </p:cNvPr>
          <p:cNvSpPr/>
          <p:nvPr/>
        </p:nvSpPr>
        <p:spPr>
          <a:xfrm rot="4176102">
            <a:off x="923332" y="3123272"/>
            <a:ext cx="1518878" cy="2118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960D88-81EB-402B-8F0C-46EAF0EA7491}"/>
              </a:ext>
            </a:extLst>
          </p:cNvPr>
          <p:cNvSpPr/>
          <p:nvPr/>
        </p:nvSpPr>
        <p:spPr>
          <a:xfrm>
            <a:off x="7415561" y="2480468"/>
            <a:ext cx="1929160" cy="149748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AD11EB-3A91-4FB8-BE7E-84F5B3995975}"/>
              </a:ext>
            </a:extLst>
          </p:cNvPr>
          <p:cNvCxnSpPr/>
          <p:nvPr/>
        </p:nvCxnSpPr>
        <p:spPr>
          <a:xfrm>
            <a:off x="6657278" y="2809875"/>
            <a:ext cx="4427034" cy="1461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A333C25-B819-40EE-9568-F28DD47F3F54}"/>
              </a:ext>
            </a:extLst>
          </p:cNvPr>
          <p:cNvSpPr/>
          <p:nvPr/>
        </p:nvSpPr>
        <p:spPr>
          <a:xfrm>
            <a:off x="2321679" y="2317906"/>
            <a:ext cx="1009659" cy="1304382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7DC358-3835-41D0-A8AC-F3DC0F7A2FD6}"/>
              </a:ext>
            </a:extLst>
          </p:cNvPr>
          <p:cNvSpPr txBox="1"/>
          <p:nvPr/>
        </p:nvSpPr>
        <p:spPr>
          <a:xfrm>
            <a:off x="-79887" y="19880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E5C09A-E98F-4ECB-B156-BAC42FF91933}"/>
              </a:ext>
            </a:extLst>
          </p:cNvPr>
          <p:cNvSpPr txBox="1"/>
          <p:nvPr/>
        </p:nvSpPr>
        <p:spPr>
          <a:xfrm>
            <a:off x="368351" y="1953452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WINTER	St. NICK . </a:t>
            </a:r>
            <a:r>
              <a:rPr lang="en-US" sz="800" strike="sngStrike" dirty="0" err="1"/>
              <a:t>Tootsie.tattoo</a:t>
            </a:r>
            <a:endParaRPr lang="en-US" sz="800" strike="sngStrik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3CDB87-5C2C-436D-BFEA-A4846A703C43}"/>
              </a:ext>
            </a:extLst>
          </p:cNvPr>
          <p:cNvSpPr txBox="1"/>
          <p:nvPr/>
        </p:nvSpPr>
        <p:spPr>
          <a:xfrm>
            <a:off x="3006291" y="1743974"/>
            <a:ext cx="5413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HOMCE:LUX:HATEHOLE</a:t>
            </a:r>
            <a:r>
              <a:rPr lang="en-US" strike="sngStrike" dirty="0"/>
              <a:t>(</a:t>
            </a:r>
            <a:r>
              <a:rPr lang="en-US" strike="sngStrike" dirty="0" err="1"/>
              <a:t>hasloch</a:t>
            </a:r>
            <a:r>
              <a:rPr lang="en-US" strike="sngStrike" dirty="0"/>
              <a:t>)</a:t>
            </a:r>
          </a:p>
          <a:p>
            <a:r>
              <a:rPr lang="en-US" dirty="0"/>
              <a:t>KING:HOEMI:LUX:LAWNHOEL</a:t>
            </a:r>
            <a:r>
              <a:rPr lang="en-US" strike="sngStrike" dirty="0"/>
              <a:t>(</a:t>
            </a:r>
            <a:r>
              <a:rPr lang="en-US" strike="sngStrike" dirty="0" err="1"/>
              <a:t>wielsoche</a:t>
            </a:r>
            <a:r>
              <a:rPr lang="en-US" strike="sngStrike" dirty="0"/>
              <a:t>) </a:t>
            </a:r>
            <a:r>
              <a:rPr lang="en-US" strike="sngStrike" dirty="0" err="1"/>
              <a:t>phyciatri</a:t>
            </a:r>
            <a:r>
              <a:rPr lang="en-US" strike="sngStrike" dirty="0"/>
              <a:t> ward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C3A1CC-7657-4540-BC83-4F3F7F402593}"/>
              </a:ext>
            </a:extLst>
          </p:cNvPr>
          <p:cNvCxnSpPr/>
          <p:nvPr/>
        </p:nvCxnSpPr>
        <p:spPr>
          <a:xfrm>
            <a:off x="178420" y="4270917"/>
            <a:ext cx="12013580" cy="156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06662E-7FB6-44E8-B0E2-4FC3E1C261E0}"/>
              </a:ext>
            </a:extLst>
          </p:cNvPr>
          <p:cNvCxnSpPr/>
          <p:nvPr/>
        </p:nvCxnSpPr>
        <p:spPr>
          <a:xfrm>
            <a:off x="4817327" y="2739699"/>
            <a:ext cx="2096429" cy="1907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AFB844-1F1C-4BFA-B578-2694DB9A61B3}"/>
              </a:ext>
            </a:extLst>
          </p:cNvPr>
          <p:cNvSpPr txBox="1"/>
          <p:nvPr/>
        </p:nvSpPr>
        <p:spPr>
          <a:xfrm>
            <a:off x="5099214" y="2494973"/>
            <a:ext cx="12345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STANDARD</a:t>
            </a:r>
          </a:p>
          <a:p>
            <a:r>
              <a:rPr lang="en-US" sz="800" strike="sngStrike" dirty="0" err="1"/>
              <a:t>Roth.Daniel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retiemetn</a:t>
            </a:r>
            <a:endParaRPr lang="en-US" sz="800" strike="sngStrike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8CF9C24-92DD-42B2-B3DA-DDAC04C955CF}"/>
              </a:ext>
            </a:extLst>
          </p:cNvPr>
          <p:cNvCxnSpPr/>
          <p:nvPr/>
        </p:nvCxnSpPr>
        <p:spPr>
          <a:xfrm>
            <a:off x="4966785" y="2480468"/>
            <a:ext cx="1690493" cy="393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8B5D82-C288-4547-A1A4-102992E129A7}"/>
              </a:ext>
            </a:extLst>
          </p:cNvPr>
          <p:cNvCxnSpPr/>
          <p:nvPr/>
        </p:nvCxnSpPr>
        <p:spPr>
          <a:xfrm flipV="1">
            <a:off x="3490332" y="2807242"/>
            <a:ext cx="1037871" cy="1209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36F35CE3-B978-4D1C-9763-19F034D723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248" y="3158795"/>
            <a:ext cx="573444" cy="381601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E2546BC-BD3C-42DA-943B-836CBC54A032}"/>
              </a:ext>
            </a:extLst>
          </p:cNvPr>
          <p:cNvCxnSpPr/>
          <p:nvPr/>
        </p:nvCxnSpPr>
        <p:spPr>
          <a:xfrm flipV="1">
            <a:off x="3779456" y="2984976"/>
            <a:ext cx="1037871" cy="1209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E5498C7-26A7-4435-AC79-28DB9E860A00}"/>
              </a:ext>
            </a:extLst>
          </p:cNvPr>
          <p:cNvCxnSpPr/>
          <p:nvPr/>
        </p:nvCxnSpPr>
        <p:spPr>
          <a:xfrm>
            <a:off x="2205757" y="2251158"/>
            <a:ext cx="1262079" cy="2085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6D3EC06-3B10-4416-B600-0BE3BD85768B}"/>
              </a:ext>
            </a:extLst>
          </p:cNvPr>
          <p:cNvSpPr/>
          <p:nvPr/>
        </p:nvSpPr>
        <p:spPr>
          <a:xfrm>
            <a:off x="262617" y="4647228"/>
            <a:ext cx="1844963" cy="172793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F6DDC9-0DA4-445A-A1B7-04A9AB128F05}"/>
              </a:ext>
            </a:extLst>
          </p:cNvPr>
          <p:cNvSpPr txBox="1"/>
          <p:nvPr/>
        </p:nvSpPr>
        <p:spPr>
          <a:xfrm>
            <a:off x="9841" y="4003977"/>
            <a:ext cx="20681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trike="sngStrike" dirty="0" err="1"/>
              <a:t>Ibm-dns</a:t>
            </a:r>
            <a:r>
              <a:rPr lang="en-US" sz="900" strike="sngStrike" dirty="0"/>
              <a:t>: season.com 3000, RAIK.(</a:t>
            </a:r>
            <a:r>
              <a:rPr lang="en-US" sz="900" strike="sngStrike" dirty="0" err="1"/>
              <a:t>gary</a:t>
            </a:r>
            <a:r>
              <a:rPr lang="en-US" sz="900" strike="sngStrike" dirty="0"/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0DC41F-D32D-46F1-AFFC-730DECEA3BFD}"/>
              </a:ext>
            </a:extLst>
          </p:cNvPr>
          <p:cNvSpPr/>
          <p:nvPr/>
        </p:nvSpPr>
        <p:spPr>
          <a:xfrm>
            <a:off x="9043639" y="5134693"/>
            <a:ext cx="2613362" cy="1379421"/>
          </a:xfrm>
          <a:prstGeom prst="rect">
            <a:avLst/>
          </a:prstGeom>
          <a:solidFill>
            <a:srgbClr val="FF09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VIRIGNIA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1E09652-695F-4097-B43E-9A78F56A0691}"/>
              </a:ext>
            </a:extLst>
          </p:cNvPr>
          <p:cNvSpPr/>
          <p:nvPr/>
        </p:nvSpPr>
        <p:spPr>
          <a:xfrm>
            <a:off x="8051180" y="4580115"/>
            <a:ext cx="1844963" cy="1638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RAIK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850C93B-098D-49A3-A730-4DB5C3180F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242" y="6188671"/>
            <a:ext cx="499519" cy="499519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217D0AC-A17C-46E9-8083-EFA1B6FFA84F}"/>
              </a:ext>
            </a:extLst>
          </p:cNvPr>
          <p:cNvCxnSpPr/>
          <p:nvPr/>
        </p:nvCxnSpPr>
        <p:spPr>
          <a:xfrm>
            <a:off x="7281746" y="5965902"/>
            <a:ext cx="1691915" cy="892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F3E36FE-8D7B-4F9B-B37A-C9FD577182A9}"/>
              </a:ext>
            </a:extLst>
          </p:cNvPr>
          <p:cNvSpPr txBox="1"/>
          <p:nvPr/>
        </p:nvSpPr>
        <p:spPr>
          <a:xfrm>
            <a:off x="7415561" y="4503235"/>
            <a:ext cx="34700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41.LAKE TAHOE</a:t>
            </a:r>
          </a:p>
          <a:p>
            <a:r>
              <a:rPr lang="en-US" dirty="0"/>
              <a:t>ATOMCLOIC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Ibm</a:t>
            </a:r>
            <a:r>
              <a:rPr lang="en-US" sz="800" strike="sngStrike" dirty="0"/>
              <a:t> Richard </a:t>
            </a:r>
            <a:r>
              <a:rPr lang="en-US" sz="800" strike="sngStrike" dirty="0" err="1"/>
              <a:t>macker</a:t>
            </a:r>
            <a:r>
              <a:rPr lang="en-US" sz="800" strike="sngStrike" dirty="0"/>
              <a:t>, </a:t>
            </a:r>
            <a:r>
              <a:rPr lang="en-US" sz="800" strike="sngStrike" dirty="0" err="1"/>
              <a:t>gary</a:t>
            </a:r>
            <a:r>
              <a:rPr lang="en-US" sz="800" strike="sngStrike" dirty="0"/>
              <a:t>. End pf street graveyard</a:t>
            </a:r>
            <a:r>
              <a:rPr lang="en-US" dirty="0"/>
              <a:t> </a:t>
            </a:r>
          </a:p>
          <a:p>
            <a:r>
              <a:rPr lang="en-US" dirty="0"/>
              <a:t>WWI,WW2 </a:t>
            </a:r>
            <a:r>
              <a:rPr lang="en-US" dirty="0" err="1"/>
              <a:t>heros</a:t>
            </a:r>
            <a:r>
              <a:rPr lang="en-US" dirty="0"/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0369FB-9A29-412C-8378-57CD216BB322}"/>
              </a:ext>
            </a:extLst>
          </p:cNvPr>
          <p:cNvSpPr txBox="1"/>
          <p:nvPr/>
        </p:nvSpPr>
        <p:spPr>
          <a:xfrm>
            <a:off x="10202516" y="643843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MIANSTEREET</a:t>
            </a:r>
            <a:r>
              <a:rPr lang="en-US" sz="800" strike="sngStrike" dirty="0"/>
              <a:t>(flamingo)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C06316-1846-49E7-8738-E8E84757ECA7}"/>
              </a:ext>
            </a:extLst>
          </p:cNvPr>
          <p:cNvSpPr txBox="1"/>
          <p:nvPr/>
        </p:nvSpPr>
        <p:spPr>
          <a:xfrm>
            <a:off x="125956" y="4300734"/>
            <a:ext cx="782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IPX.KING.JFK(</a:t>
            </a:r>
            <a:r>
              <a:rPr lang="en-US" dirty="0" err="1"/>
              <a:t>nonPoliceTexas.NSA</a:t>
            </a:r>
            <a:r>
              <a:rPr lang="en-US" dirty="0"/>
              <a:t>).CPVA ( de: </a:t>
            </a:r>
            <a:r>
              <a:rPr lang="en-US" strike="sngStrike" dirty="0" err="1"/>
              <a:t>niko</a:t>
            </a:r>
            <a:r>
              <a:rPr lang="en-US" strike="sngStrike" dirty="0"/>
              <a:t> winger, </a:t>
            </a:r>
            <a:r>
              <a:rPr lang="en-US" dirty="0"/>
              <a:t>us: </a:t>
            </a:r>
            <a:r>
              <a:rPr lang="en-US" strike="sngStrike" dirty="0" err="1"/>
              <a:t>sommer</a:t>
            </a:r>
            <a:r>
              <a:rPr lang="en-US" strike="sngStrike" dirty="0"/>
              <a:t> </a:t>
            </a:r>
            <a:r>
              <a:rPr lang="en-US" strike="sngStrike" dirty="0" err="1"/>
              <a:t>backerfield</a:t>
            </a:r>
            <a:r>
              <a:rPr lang="en-US" strike="sngStrike" dirty="0"/>
              <a:t>)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F9D5BCB-6922-4F39-8636-7B0EE01A5227}"/>
              </a:ext>
            </a:extLst>
          </p:cNvPr>
          <p:cNvCxnSpPr/>
          <p:nvPr/>
        </p:nvCxnSpPr>
        <p:spPr>
          <a:xfrm>
            <a:off x="130493" y="4557277"/>
            <a:ext cx="12013580" cy="156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27765CCA-8255-40B4-BFD5-1DC7CD7F31B5}"/>
              </a:ext>
            </a:extLst>
          </p:cNvPr>
          <p:cNvSpPr/>
          <p:nvPr/>
        </p:nvSpPr>
        <p:spPr>
          <a:xfrm>
            <a:off x="6065692" y="1600663"/>
            <a:ext cx="477447" cy="501670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7EDBEE-8842-4E52-A173-73644814774A}"/>
              </a:ext>
            </a:extLst>
          </p:cNvPr>
          <p:cNvSpPr txBox="1"/>
          <p:nvPr/>
        </p:nvSpPr>
        <p:spPr>
          <a:xfrm>
            <a:off x="6404509" y="1710022"/>
            <a:ext cx="242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St. </a:t>
            </a:r>
            <a:r>
              <a:rPr lang="en-US" dirty="0" err="1"/>
              <a:t>Nick:VIRINGIA.MARY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11EE091-975B-40D4-8935-93545A970B8C}"/>
              </a:ext>
            </a:extLst>
          </p:cNvPr>
          <p:cNvSpPr txBox="1"/>
          <p:nvPr/>
        </p:nvSpPr>
        <p:spPr>
          <a:xfrm>
            <a:off x="7920242" y="1988098"/>
            <a:ext cx="2252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0.10 HOMCE:LUX: §Theft: </a:t>
            </a:r>
            <a:r>
              <a:rPr lang="en-US" sz="800" dirty="0" err="1"/>
              <a:t>gamlin</a:t>
            </a:r>
            <a:r>
              <a:rPr lang="en-US" sz="800" dirty="0"/>
              <a:t> machine: -&gt; FRA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AD9D664-ECE3-476C-8655-919FA1B4752D}"/>
              </a:ext>
            </a:extLst>
          </p:cNvPr>
          <p:cNvCxnSpPr>
            <a:cxnSpLocks/>
          </p:cNvCxnSpPr>
          <p:nvPr/>
        </p:nvCxnSpPr>
        <p:spPr>
          <a:xfrm>
            <a:off x="9150587" y="2087799"/>
            <a:ext cx="595579" cy="37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CA5518D-F2A1-417B-B690-A5BCA134FD1E}"/>
              </a:ext>
            </a:extLst>
          </p:cNvPr>
          <p:cNvSpPr txBox="1"/>
          <p:nvPr/>
        </p:nvSpPr>
        <p:spPr>
          <a:xfrm>
            <a:off x="6712085" y="1894688"/>
            <a:ext cx="355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ATOMICLOCK(		          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F66F1B4-EBB5-41F7-A84A-8945A206957E}"/>
              </a:ext>
            </a:extLst>
          </p:cNvPr>
          <p:cNvSpPr txBox="1"/>
          <p:nvPr/>
        </p:nvSpPr>
        <p:spPr>
          <a:xfrm>
            <a:off x="3930108" y="4250432"/>
            <a:ext cx="1457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2014 TERMIANOT.JOEPHSE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6E026D7-2E02-4799-82F1-B21CBFE4AA49}"/>
              </a:ext>
            </a:extLst>
          </p:cNvPr>
          <p:cNvSpPr txBox="1"/>
          <p:nvPr/>
        </p:nvSpPr>
        <p:spPr>
          <a:xfrm>
            <a:off x="8546736" y="2540679"/>
            <a:ext cx="10767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trike="sngStrike" dirty="0"/>
              <a:t>Vehicle: Color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9F964DD7-CB5F-480B-A729-96DB1F5320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32" y="2547431"/>
            <a:ext cx="957244" cy="1277970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D46603A-F90C-4995-999E-EA67E32A2389}"/>
              </a:ext>
            </a:extLst>
          </p:cNvPr>
          <p:cNvCxnSpPr/>
          <p:nvPr/>
        </p:nvCxnSpPr>
        <p:spPr>
          <a:xfrm>
            <a:off x="10002644" y="2540679"/>
            <a:ext cx="1654357" cy="1284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CB588AA-5AB9-4499-95BC-19096EAB5101}"/>
              </a:ext>
            </a:extLst>
          </p:cNvPr>
          <p:cNvSpPr txBox="1"/>
          <p:nvPr/>
        </p:nvSpPr>
        <p:spPr>
          <a:xfrm>
            <a:off x="10172782" y="2067684"/>
            <a:ext cx="18646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CPVA:</a:t>
            </a:r>
          </a:p>
          <a:p>
            <a:r>
              <a:rPr lang="en-US" sz="800" strike="sngStrike" dirty="0"/>
              <a:t>St. Nick: </a:t>
            </a:r>
            <a:r>
              <a:rPr lang="en-US" sz="800" strike="sngStrike" dirty="0" err="1"/>
              <a:t>Apple.Davision.Welding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enrico</a:t>
            </a:r>
            <a:r>
              <a:rPr lang="en-US" sz="800" strike="sngStrike" dirty="0"/>
              <a:t>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BB6C93-9A9E-439D-AAEF-45263F7259DC}"/>
              </a:ext>
            </a:extLst>
          </p:cNvPr>
          <p:cNvSpPr txBox="1"/>
          <p:nvPr/>
        </p:nvSpPr>
        <p:spPr>
          <a:xfrm>
            <a:off x="11213375" y="2504836"/>
            <a:ext cx="7441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Metalspitters</a:t>
            </a:r>
            <a:endParaRPr lang="en-US" sz="800" strike="sngStrike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C702127B-225D-409B-877B-879DEF8A49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42146" y="2677289"/>
            <a:ext cx="753527" cy="355833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5225E40-1BEC-4346-BD4F-64E17C592C3B}"/>
              </a:ext>
            </a:extLst>
          </p:cNvPr>
          <p:cNvCxnSpPr>
            <a:endCxn id="65" idx="3"/>
          </p:cNvCxnSpPr>
          <p:nvPr/>
        </p:nvCxnSpPr>
        <p:spPr>
          <a:xfrm flipV="1">
            <a:off x="11530361" y="2313906"/>
            <a:ext cx="507034" cy="844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068E043-2AFE-44DB-AFC4-F32E3AD48888}"/>
              </a:ext>
            </a:extLst>
          </p:cNvPr>
          <p:cNvSpPr txBox="1"/>
          <p:nvPr/>
        </p:nvSpPr>
        <p:spPr>
          <a:xfrm>
            <a:off x="10873221" y="390141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[x] no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445D8AA7-BB8F-4BC7-B3E5-36BAB13601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2551" y="3121206"/>
            <a:ext cx="493316" cy="314248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20919D6C-E70E-477F-A01D-5F886F116E79}"/>
              </a:ext>
            </a:extLst>
          </p:cNvPr>
          <p:cNvSpPr txBox="1"/>
          <p:nvPr/>
        </p:nvSpPr>
        <p:spPr>
          <a:xfrm>
            <a:off x="11783878" y="306151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DL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F0D03A1-1D3D-4626-B48D-CFA476E82B2C}"/>
              </a:ext>
            </a:extLst>
          </p:cNvPr>
          <p:cNvCxnSpPr/>
          <p:nvPr/>
        </p:nvCxnSpPr>
        <p:spPr>
          <a:xfrm flipV="1">
            <a:off x="11431295" y="2883049"/>
            <a:ext cx="493316" cy="748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839140B-AAFC-4BAF-9A65-E68C95B542D3}"/>
              </a:ext>
            </a:extLst>
          </p:cNvPr>
          <p:cNvCxnSpPr/>
          <p:nvPr/>
        </p:nvCxnSpPr>
        <p:spPr>
          <a:xfrm flipV="1">
            <a:off x="8631044" y="3435454"/>
            <a:ext cx="2150710" cy="93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6DED8A4B-178C-420B-801A-F10B119AC6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951" y="1547861"/>
            <a:ext cx="915695" cy="1293601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75A23965-EC7B-4D38-BB62-3E667B26082F}"/>
              </a:ext>
            </a:extLst>
          </p:cNvPr>
          <p:cNvSpPr txBox="1"/>
          <p:nvPr/>
        </p:nvSpPr>
        <p:spPr>
          <a:xfrm>
            <a:off x="9404760" y="2869598"/>
            <a:ext cx="1369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Insurnce</a:t>
            </a:r>
            <a:r>
              <a:rPr lang="en-US" sz="800" strike="sngStrike" dirty="0"/>
              <a:t> Fraud 50/kmh,25cc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0DACD9-4763-472B-8C68-43D0A46460B7}"/>
              </a:ext>
            </a:extLst>
          </p:cNvPr>
          <p:cNvSpPr txBox="1"/>
          <p:nvPr/>
        </p:nvSpPr>
        <p:spPr>
          <a:xfrm>
            <a:off x="10113292" y="1703477"/>
            <a:ext cx="2120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41.Gov.Scwh.F</a:t>
            </a:r>
            <a:r>
              <a:rPr lang="en-US" strike="sngStrike" dirty="0"/>
              <a:t>actory</a:t>
            </a:r>
          </a:p>
          <a:p>
            <a:r>
              <a:rPr lang="en-US" strike="sngStrike" dirty="0"/>
              <a:t>Welders (DAIMLER)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002FFD7C-BB2F-474E-AB9B-E656BEF926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5828" y="3486098"/>
            <a:ext cx="819990" cy="397262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DAE7EB5D-5E2E-43F3-845A-73CE9331E1A0}"/>
              </a:ext>
            </a:extLst>
          </p:cNvPr>
          <p:cNvSpPr txBox="1"/>
          <p:nvPr/>
        </p:nvSpPr>
        <p:spPr>
          <a:xfrm>
            <a:off x="9949802" y="3726062"/>
            <a:ext cx="168668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QUEEN.WORMS</a:t>
            </a:r>
          </a:p>
          <a:p>
            <a:r>
              <a:rPr lang="en-US" sz="1100" dirty="0"/>
              <a:t>.G</a:t>
            </a:r>
            <a:r>
              <a:rPr lang="en-US" sz="1100" strike="sngStrike" dirty="0"/>
              <a:t>OLDENPLATE(</a:t>
            </a:r>
            <a:r>
              <a:rPr lang="en-US" sz="1100" strike="sngStrike" dirty="0" err="1"/>
              <a:t>hemroids</a:t>
            </a:r>
            <a:r>
              <a:rPr lang="en-US" sz="1100" dirty="0"/>
              <a:t>)</a:t>
            </a:r>
          </a:p>
          <a:p>
            <a:r>
              <a:rPr lang="en-US" sz="1100" dirty="0" err="1"/>
              <a:t>ProshG</a:t>
            </a:r>
            <a:endParaRPr lang="en-US" sz="11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6F78FD8-65CC-44DD-9EFD-A0D3A6F5638C}"/>
              </a:ext>
            </a:extLst>
          </p:cNvPr>
          <p:cNvSpPr txBox="1"/>
          <p:nvPr/>
        </p:nvSpPr>
        <p:spPr>
          <a:xfrm>
            <a:off x="10271243" y="4108701"/>
            <a:ext cx="214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HOMCEI:LUX </a:t>
            </a:r>
            <a:r>
              <a:rPr lang="en-US" sz="800" strike="sngStrike" dirty="0"/>
              <a:t>twins </a:t>
            </a:r>
            <a:r>
              <a:rPr lang="en-US" sz="800" strike="sngStrike" dirty="0" err="1"/>
              <a:t>golenplate</a:t>
            </a:r>
            <a:endParaRPr lang="en-US" sz="800" strike="sngStrike" dirty="0"/>
          </a:p>
        </p:txBody>
      </p:sp>
    </p:spTree>
    <p:extLst>
      <p:ext uri="{BB962C8B-B14F-4D97-AF65-F5344CB8AC3E}">
        <p14:creationId xmlns:p14="http://schemas.microsoft.com/office/powerpoint/2010/main" val="629477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429EF9B-9B56-4783-9324-71BB90CFE9D7}"/>
              </a:ext>
            </a:extLst>
          </p:cNvPr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196238-3EE9-4E1A-A4B9-BC5CFC0528D3}"/>
              </a:ext>
            </a:extLst>
          </p:cNvPr>
          <p:cNvSpPr/>
          <p:nvPr/>
        </p:nvSpPr>
        <p:spPr>
          <a:xfrm>
            <a:off x="0" y="990600"/>
            <a:ext cx="12192000" cy="355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C6CADC-EFAC-4353-BB7A-C4679EE00350}"/>
              </a:ext>
            </a:extLst>
          </p:cNvPr>
          <p:cNvSpPr txBox="1"/>
          <p:nvPr/>
        </p:nvSpPr>
        <p:spPr>
          <a:xfrm>
            <a:off x="5687673" y="800722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PARTNER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873BE-9EE3-4EE5-BC1F-0F33CB89DA14}"/>
              </a:ext>
            </a:extLst>
          </p:cNvPr>
          <p:cNvSpPr/>
          <p:nvPr/>
        </p:nvSpPr>
        <p:spPr>
          <a:xfrm>
            <a:off x="0" y="1336457"/>
            <a:ext cx="12192000" cy="1190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/>
              <a:t>Sleeping outside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15CD86-CF11-4AD1-966B-EB622A2DCA3A}"/>
              </a:ext>
            </a:extLst>
          </p:cNvPr>
          <p:cNvSpPr txBox="1"/>
          <p:nvPr/>
        </p:nvSpPr>
        <p:spPr>
          <a:xfrm>
            <a:off x="0" y="1421990"/>
            <a:ext cx="7784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WASHINGTON D.C, 			CPVA.FBI:WMD ATOMIC CLOCK</a:t>
            </a:r>
          </a:p>
          <a:p>
            <a:r>
              <a:rPr lang="en-US" b="1" dirty="0"/>
              <a:t>FORT WORTH, FORT MYERS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7EF647A6-DD57-4722-8C8C-6BC2A5C2A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406" y="1501084"/>
            <a:ext cx="881434" cy="4874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EC2B62-A1B1-4005-8599-58CC85EAE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75" y="2190750"/>
            <a:ext cx="1847850" cy="2476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E27F19-F047-4187-8D8B-83BC4B08F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006" y="6469297"/>
            <a:ext cx="671093" cy="3758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D54E8F-305A-4FAE-AD23-494E526C6E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471" y="2748300"/>
            <a:ext cx="2466975" cy="18478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839E8B-A41E-4D59-9C34-29C6F795464B}"/>
              </a:ext>
            </a:extLst>
          </p:cNvPr>
          <p:cNvCxnSpPr/>
          <p:nvPr/>
        </p:nvCxnSpPr>
        <p:spPr>
          <a:xfrm>
            <a:off x="3783228" y="6009956"/>
            <a:ext cx="1717288" cy="100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63A20-576B-418B-8431-3B5786A7C80E}"/>
              </a:ext>
            </a:extLst>
          </p:cNvPr>
          <p:cNvSpPr txBox="1"/>
          <p:nvPr/>
        </p:nvSpPr>
        <p:spPr>
          <a:xfrm>
            <a:off x="3144913" y="6231302"/>
            <a:ext cx="258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HOMEI:LUX </a:t>
            </a:r>
            <a:r>
              <a:rPr lang="en-US" strike="sngStrike" dirty="0" err="1"/>
              <a:t>twin,giovanni</a:t>
            </a:r>
            <a:endParaRPr lang="en-US" strike="sngStrik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36B629-1C4A-49A0-B180-F44662DF9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912" y="2464795"/>
            <a:ext cx="1847850" cy="24765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D09EF5-2A2C-4DC9-BAA2-CA25B0C78281}"/>
              </a:ext>
            </a:extLst>
          </p:cNvPr>
          <p:cNvCxnSpPr/>
          <p:nvPr/>
        </p:nvCxnSpPr>
        <p:spPr>
          <a:xfrm flipV="1">
            <a:off x="7784503" y="1801385"/>
            <a:ext cx="2920668" cy="29936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23F1CE-7101-4986-B675-CBCBC7B5F23C}"/>
              </a:ext>
            </a:extLst>
          </p:cNvPr>
          <p:cNvCxnSpPr/>
          <p:nvPr/>
        </p:nvCxnSpPr>
        <p:spPr>
          <a:xfrm flipV="1">
            <a:off x="4227339" y="1796041"/>
            <a:ext cx="2920668" cy="29936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465DB5-8C75-4101-B7DF-EEF62C5AD403}"/>
              </a:ext>
            </a:extLst>
          </p:cNvPr>
          <p:cNvSpPr txBox="1"/>
          <p:nvPr/>
        </p:nvSpPr>
        <p:spPr>
          <a:xfrm>
            <a:off x="7784503" y="1507391"/>
            <a:ext cx="68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0EDC7E-4883-4DD0-97E0-968B7273E655}"/>
              </a:ext>
            </a:extLst>
          </p:cNvPr>
          <p:cNvCxnSpPr/>
          <p:nvPr/>
        </p:nvCxnSpPr>
        <p:spPr>
          <a:xfrm>
            <a:off x="9009414" y="1666491"/>
            <a:ext cx="78830" cy="12774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55AC6A2-D21E-463D-8B4A-9B84875BB960}"/>
              </a:ext>
            </a:extLst>
          </p:cNvPr>
          <p:cNvSpPr txBox="1"/>
          <p:nvPr/>
        </p:nvSpPr>
        <p:spPr>
          <a:xfrm>
            <a:off x="7019925" y="1751696"/>
            <a:ext cx="23721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Mother </a:t>
            </a:r>
            <a:r>
              <a:rPr lang="en-US" sz="800" strike="sngStrike" dirty="0" err="1"/>
              <a:t>Picutre</a:t>
            </a:r>
            <a:r>
              <a:rPr lang="en-US" sz="800" strike="sngStrike" dirty="0"/>
              <a:t> IPX </a:t>
            </a:r>
            <a:r>
              <a:rPr lang="en-US" sz="800" strike="sngStrike" dirty="0" err="1"/>
              <a:t>Yoland</a:t>
            </a:r>
            <a:r>
              <a:rPr lang="en-US" sz="800" strike="sngStrike" dirty="0"/>
              <a:t> Picture abstract(bull)</a:t>
            </a:r>
          </a:p>
          <a:p>
            <a:r>
              <a:rPr lang="en-US" sz="900" strike="sngStrike" dirty="0"/>
              <a:t>2 </a:t>
            </a:r>
            <a:r>
              <a:rPr lang="en-US" sz="900" strike="sngStrike" dirty="0" err="1"/>
              <a:t>pcituers</a:t>
            </a:r>
            <a:endParaRPr lang="en-US" sz="900" strike="sngStrike" dirty="0"/>
          </a:p>
          <a:p>
            <a:r>
              <a:rPr lang="en-US" dirty="0"/>
              <a:t>JFK.BULLE.24.PICUTRES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597C67-6AB8-433C-A9FE-8EE615216D9A}"/>
              </a:ext>
            </a:extLst>
          </p:cNvPr>
          <p:cNvSpPr txBox="1"/>
          <p:nvPr/>
        </p:nvSpPr>
        <p:spPr>
          <a:xfrm>
            <a:off x="5687673" y="5521543"/>
            <a:ext cx="54661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VIRINGIA&gt;MARY</a:t>
            </a:r>
            <a:r>
              <a:rPr lang="en-US" strike="sngStrike" dirty="0"/>
              <a:t>&gt;</a:t>
            </a:r>
            <a:r>
              <a:rPr lang="en-US" strike="sngStrike" dirty="0" err="1"/>
              <a:t>tatoo</a:t>
            </a:r>
            <a:r>
              <a:rPr lang="en-US" strike="sngStrike" dirty="0"/>
              <a:t>(</a:t>
            </a:r>
            <a:r>
              <a:rPr lang="en-US" strike="sngStrike" dirty="0" err="1"/>
              <a:t>denise</a:t>
            </a:r>
            <a:r>
              <a:rPr lang="en-US" strike="sngStrike" dirty="0"/>
              <a:t>).</a:t>
            </a:r>
            <a:r>
              <a:rPr lang="en-US" dirty="0"/>
              <a:t>HOCIEM:LUX </a:t>
            </a:r>
            <a:r>
              <a:rPr lang="en-US" dirty="0" err="1"/>
              <a:t>tinws</a:t>
            </a:r>
            <a:r>
              <a:rPr lang="en-US" dirty="0"/>
              <a:t> </a:t>
            </a:r>
            <a:r>
              <a:rPr lang="en-US" dirty="0" err="1"/>
              <a:t>maro</a:t>
            </a:r>
            <a:endParaRPr lang="en-US" dirty="0"/>
          </a:p>
          <a:p>
            <a:r>
              <a:rPr lang="en-US" dirty="0"/>
              <a:t>0.01IPX</a:t>
            </a:r>
          </a:p>
          <a:p>
            <a:r>
              <a:rPr lang="en-US" sz="800" strike="sngStrike" dirty="0"/>
              <a:t>Tyson </a:t>
            </a:r>
            <a:r>
              <a:rPr lang="en-US" sz="800" strike="sngStrike" dirty="0" err="1"/>
              <a:t>tatoo</a:t>
            </a:r>
            <a:endParaRPr lang="en-US" sz="800" strike="sngStrik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18CF92-A4BF-45B3-9B46-909AB1E6ED72}"/>
              </a:ext>
            </a:extLst>
          </p:cNvPr>
          <p:cNvCxnSpPr/>
          <p:nvPr/>
        </p:nvCxnSpPr>
        <p:spPr>
          <a:xfrm flipH="1" flipV="1">
            <a:off x="6096000" y="3111971"/>
            <a:ext cx="1497980" cy="23240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F10754B-209D-45FA-9E1E-E02AA2448992}"/>
              </a:ext>
            </a:extLst>
          </p:cNvPr>
          <p:cNvSpPr txBox="1"/>
          <p:nvPr/>
        </p:nvSpPr>
        <p:spPr>
          <a:xfrm>
            <a:off x="3155886" y="4635263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WWI</a:t>
            </a:r>
          </a:p>
          <a:p>
            <a:r>
              <a:rPr lang="en-US" dirty="0"/>
              <a:t>WWII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A248416-9D35-4FE1-8AA2-D870B0EC13F8}"/>
              </a:ext>
            </a:extLst>
          </p:cNvPr>
          <p:cNvCxnSpPr/>
          <p:nvPr/>
        </p:nvCxnSpPr>
        <p:spPr>
          <a:xfrm flipV="1">
            <a:off x="564723" y="2062821"/>
            <a:ext cx="2920668" cy="29936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77CF1D-21BA-4640-95B1-A3F463D22F9B}"/>
              </a:ext>
            </a:extLst>
          </p:cNvPr>
          <p:cNvCxnSpPr/>
          <p:nvPr/>
        </p:nvCxnSpPr>
        <p:spPr>
          <a:xfrm flipV="1">
            <a:off x="921762" y="2277990"/>
            <a:ext cx="2920668" cy="29936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858ABE-AE16-4439-BA9F-D56D26F6330B}"/>
              </a:ext>
            </a:extLst>
          </p:cNvPr>
          <p:cNvCxnSpPr/>
          <p:nvPr/>
        </p:nvCxnSpPr>
        <p:spPr>
          <a:xfrm flipV="1">
            <a:off x="1127534" y="2474063"/>
            <a:ext cx="2920668" cy="29936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2D7D302-8F7F-4145-BBEE-714CB5059BC0}"/>
              </a:ext>
            </a:extLst>
          </p:cNvPr>
          <p:cNvSpPr/>
          <p:nvPr/>
        </p:nvSpPr>
        <p:spPr>
          <a:xfrm>
            <a:off x="8887522" y="3175080"/>
            <a:ext cx="412595" cy="194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38987FB-9856-42C6-A768-22A9C0146F1F}"/>
              </a:ext>
            </a:extLst>
          </p:cNvPr>
          <p:cNvCxnSpPr/>
          <p:nvPr/>
        </p:nvCxnSpPr>
        <p:spPr>
          <a:xfrm flipV="1">
            <a:off x="10024946" y="5675971"/>
            <a:ext cx="1215483" cy="89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7BE895C-CEF9-4EB5-84C9-19B627038EFD}"/>
              </a:ext>
            </a:extLst>
          </p:cNvPr>
          <p:cNvSpPr txBox="1"/>
          <p:nvPr/>
        </p:nvSpPr>
        <p:spPr>
          <a:xfrm>
            <a:off x="8420729" y="6140992"/>
            <a:ext cx="315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HOMCIE:PETER </a:t>
            </a:r>
            <a:r>
              <a:rPr lang="en-US" sz="800" strike="sngStrike" dirty="0"/>
              <a:t>candle and wax with self mad </a:t>
            </a:r>
            <a:r>
              <a:rPr lang="en-US" sz="800" strike="sngStrike" dirty="0" err="1"/>
              <a:t>tatoo</a:t>
            </a:r>
            <a:endParaRPr lang="en-US" sz="800" strike="sngStrik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D0D936-4DC4-46F5-AAF2-7B89FA75D25C}"/>
              </a:ext>
            </a:extLst>
          </p:cNvPr>
          <p:cNvSpPr txBox="1"/>
          <p:nvPr/>
        </p:nvSpPr>
        <p:spPr>
          <a:xfrm>
            <a:off x="8552985" y="6479660"/>
            <a:ext cx="2996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Pope Paul </a:t>
            </a:r>
            <a:r>
              <a:rPr lang="en-US" dirty="0" err="1"/>
              <a:t>phil.JFK.MKL.NAVY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taoo</a:t>
            </a:r>
            <a:r>
              <a:rPr lang="en-US" sz="800" strike="sngStrike" dirty="0"/>
              <a:t> and cook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9055EE1-BDD3-456F-9CBE-43B1802B635C}"/>
              </a:ext>
            </a:extLst>
          </p:cNvPr>
          <p:cNvSpPr/>
          <p:nvPr/>
        </p:nvSpPr>
        <p:spPr>
          <a:xfrm>
            <a:off x="9712712" y="4226312"/>
            <a:ext cx="1081668" cy="941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4818B36-AF00-45AF-A1B7-545F42582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75" y="4526930"/>
            <a:ext cx="1847850" cy="24765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233AC81-E3D9-4846-B2C7-842B9AC259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43" y="1988499"/>
            <a:ext cx="1330839" cy="84776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F549174-DB48-435D-A07B-6C70B62303A9}"/>
              </a:ext>
            </a:extLst>
          </p:cNvPr>
          <p:cNvSpPr txBox="1"/>
          <p:nvPr/>
        </p:nvSpPr>
        <p:spPr>
          <a:xfrm>
            <a:off x="1113313" y="1830408"/>
            <a:ext cx="2188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Suspe</a:t>
            </a:r>
            <a:r>
              <a:rPr lang="en-US" strike="sngStrike" dirty="0"/>
              <a:t> : murder mafia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89B820-DD87-485C-AF3F-E92E269FFFE8}"/>
              </a:ext>
            </a:extLst>
          </p:cNvPr>
          <p:cNvSpPr txBox="1"/>
          <p:nvPr/>
        </p:nvSpPr>
        <p:spPr>
          <a:xfrm>
            <a:off x="5160521" y="1648244"/>
            <a:ext cx="1693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Breakfast cartel</a:t>
            </a:r>
          </a:p>
          <a:p>
            <a:r>
              <a:rPr lang="en-US" strike="sngStrike" dirty="0"/>
              <a:t>Picture </a:t>
            </a:r>
            <a:r>
              <a:rPr lang="en-US" strike="sngStrike" dirty="0" err="1"/>
              <a:t>delviery</a:t>
            </a:r>
            <a:endParaRPr lang="en-US" strike="sngStrike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BEEEB9C-644F-439E-804E-FE7F6B4043C9}"/>
              </a:ext>
            </a:extLst>
          </p:cNvPr>
          <p:cNvCxnSpPr/>
          <p:nvPr/>
        </p:nvCxnSpPr>
        <p:spPr>
          <a:xfrm flipV="1">
            <a:off x="4792062" y="4179151"/>
            <a:ext cx="2920668" cy="29936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9AFD152-BD8E-4472-A7A4-46CEC7987581}"/>
              </a:ext>
            </a:extLst>
          </p:cNvPr>
          <p:cNvSpPr txBox="1"/>
          <p:nvPr/>
        </p:nvSpPr>
        <p:spPr>
          <a:xfrm>
            <a:off x="3055704" y="5519013"/>
            <a:ext cx="97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</a:t>
            </a:r>
            <a:r>
              <a:rPr lang="en-US" strike="sngStrike" dirty="0"/>
              <a:t>(</a:t>
            </a:r>
            <a:r>
              <a:rPr lang="en-US" strike="sngStrike" dirty="0" err="1"/>
              <a:t>lsd</a:t>
            </a:r>
            <a:r>
              <a:rPr lang="en-US" dirty="0"/>
              <a:t>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5046B1-4445-4DF9-98B2-C5994A791217}"/>
              </a:ext>
            </a:extLst>
          </p:cNvPr>
          <p:cNvCxnSpPr/>
          <p:nvPr/>
        </p:nvCxnSpPr>
        <p:spPr>
          <a:xfrm>
            <a:off x="3679902" y="5620775"/>
            <a:ext cx="1705647" cy="6559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345231B-16B8-4FD2-80EC-7E1072B96A05}"/>
              </a:ext>
            </a:extLst>
          </p:cNvPr>
          <p:cNvSpPr txBox="1"/>
          <p:nvPr/>
        </p:nvSpPr>
        <p:spPr>
          <a:xfrm>
            <a:off x="7820693" y="613096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2015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D298004-A40B-474B-BC1C-5338161D9F2D}"/>
              </a:ext>
            </a:extLst>
          </p:cNvPr>
          <p:cNvCxnSpPr>
            <a:cxnSpLocks/>
          </p:cNvCxnSpPr>
          <p:nvPr/>
        </p:nvCxnSpPr>
        <p:spPr>
          <a:xfrm>
            <a:off x="3940550" y="4959229"/>
            <a:ext cx="2155450" cy="58921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01A7978-ABCC-4C04-B3A8-06B30BAD98A1}"/>
              </a:ext>
            </a:extLst>
          </p:cNvPr>
          <p:cNvSpPr txBox="1"/>
          <p:nvPr/>
        </p:nvSpPr>
        <p:spPr>
          <a:xfrm>
            <a:off x="4000772" y="4834025"/>
            <a:ext cx="2097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Kaiser,anderas</a:t>
            </a:r>
            <a:endParaRPr lang="en-US" strike="sngStrike" dirty="0"/>
          </a:p>
          <a:p>
            <a:r>
              <a:rPr lang="en-US" strike="sngStrike" dirty="0"/>
              <a:t>Kim majora</a:t>
            </a:r>
          </a:p>
          <a:p>
            <a:r>
              <a:rPr lang="en-US" strike="sngStrike" dirty="0"/>
              <a:t>Drunk, </a:t>
            </a:r>
            <a:r>
              <a:rPr lang="en-US" strike="sngStrike" dirty="0" err="1"/>
              <a:t>buckettwoup</a:t>
            </a:r>
            <a:endParaRPr lang="en-US" strike="sngStrike" dirty="0"/>
          </a:p>
          <a:p>
            <a:r>
              <a:rPr lang="en-US" strike="sngStrike" dirty="0"/>
              <a:t>ATB DEA(</a:t>
            </a:r>
            <a:r>
              <a:rPr lang="en-US" strike="sngStrike" dirty="0" err="1"/>
              <a:t>lsd</a:t>
            </a:r>
            <a:r>
              <a:rPr lang="en-US" strike="sngStrike" dirty="0"/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15ABCF-CA96-47C4-8058-C0D9E0A463C3}"/>
              </a:ext>
            </a:extLst>
          </p:cNvPr>
          <p:cNvSpPr txBox="1"/>
          <p:nvPr/>
        </p:nvSpPr>
        <p:spPr>
          <a:xfrm>
            <a:off x="1960549" y="4497715"/>
            <a:ext cx="2097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VP GERMANY</a:t>
            </a:r>
          </a:p>
          <a:p>
            <a:r>
              <a:rPr lang="en-US" dirty="0"/>
              <a:t>NAME CHANE</a:t>
            </a:r>
            <a:r>
              <a:rPr lang="en-US" sz="800" strike="sngStrike" dirty="0"/>
              <a:t>(free </a:t>
            </a:r>
            <a:r>
              <a:rPr lang="en-US" sz="800" strike="sngStrike" dirty="0" err="1"/>
              <a:t>pizza,lsd</a:t>
            </a:r>
            <a:r>
              <a:rPr lang="en-US" sz="800" strike="sngStrike" dirty="0"/>
              <a:t>)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DCC2249-3F8B-466F-9C4B-8BB7B8D41BC8}"/>
              </a:ext>
            </a:extLst>
          </p:cNvPr>
          <p:cNvCxnSpPr>
            <a:cxnSpLocks/>
          </p:cNvCxnSpPr>
          <p:nvPr/>
        </p:nvCxnSpPr>
        <p:spPr>
          <a:xfrm flipV="1">
            <a:off x="148897" y="1724066"/>
            <a:ext cx="1517287" cy="145644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8252F88-5482-494D-B5B7-BF683FAAEA20}"/>
              </a:ext>
            </a:extLst>
          </p:cNvPr>
          <p:cNvCxnSpPr>
            <a:endCxn id="15" idx="1"/>
          </p:cNvCxnSpPr>
          <p:nvPr/>
        </p:nvCxnSpPr>
        <p:spPr>
          <a:xfrm flipV="1">
            <a:off x="1089406" y="1692057"/>
            <a:ext cx="6695097" cy="690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1630D93-3427-484D-8288-57F0CDF8838A}"/>
              </a:ext>
            </a:extLst>
          </p:cNvPr>
          <p:cNvCxnSpPr/>
          <p:nvPr/>
        </p:nvCxnSpPr>
        <p:spPr>
          <a:xfrm>
            <a:off x="1113313" y="2285387"/>
            <a:ext cx="7592296" cy="930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441C8BF0-EB49-4832-872E-4F91B14C38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447" y="2114128"/>
            <a:ext cx="373291" cy="650321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C835362-FA54-40F1-966E-6B2AF844450C}"/>
              </a:ext>
            </a:extLst>
          </p:cNvPr>
          <p:cNvCxnSpPr/>
          <p:nvPr/>
        </p:nvCxnSpPr>
        <p:spPr>
          <a:xfrm>
            <a:off x="11064466" y="2122276"/>
            <a:ext cx="776339" cy="58678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15BE7444-6F21-449A-A97A-91799213C1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" y="2948426"/>
            <a:ext cx="1121016" cy="1121016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C66F5D9-0293-4A1B-B863-DDA0145D8584}"/>
              </a:ext>
            </a:extLst>
          </p:cNvPr>
          <p:cNvCxnSpPr>
            <a:cxnSpLocks/>
          </p:cNvCxnSpPr>
          <p:nvPr/>
        </p:nvCxnSpPr>
        <p:spPr>
          <a:xfrm flipV="1">
            <a:off x="-110770" y="2600857"/>
            <a:ext cx="1517287" cy="145644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D6CE028-04CA-4F79-B8D1-A4ED321C9274}"/>
              </a:ext>
            </a:extLst>
          </p:cNvPr>
          <p:cNvSpPr txBox="1"/>
          <p:nvPr/>
        </p:nvSpPr>
        <p:spPr>
          <a:xfrm>
            <a:off x="1606337" y="5381737"/>
            <a:ext cx="4172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WW2</a:t>
            </a:r>
            <a:r>
              <a:rPr lang="en-US" strike="sngStrike" dirty="0"/>
              <a:t>Majorca island</a:t>
            </a:r>
          </a:p>
          <a:p>
            <a:r>
              <a:rPr lang="en-US" strike="sngStrike" dirty="0" err="1"/>
              <a:t>Califonia,kim</a:t>
            </a:r>
            <a:endParaRPr lang="en-US" strike="sngStrike" dirty="0"/>
          </a:p>
          <a:p>
            <a:r>
              <a:rPr lang="en-US" strike="sngStrike" dirty="0"/>
              <a:t>WAR.ANGELA(</a:t>
            </a:r>
            <a:r>
              <a:rPr lang="en-US" strike="sngStrike" dirty="0" err="1"/>
              <a:t>kdwe</a:t>
            </a:r>
            <a:r>
              <a:rPr lang="en-US" strike="sngStrike" dirty="0"/>
              <a:t>).</a:t>
            </a:r>
            <a:r>
              <a:rPr lang="en-US" dirty="0"/>
              <a:t>NACHE CHNfeepizza0</a:t>
            </a:r>
          </a:p>
        </p:txBody>
      </p:sp>
    </p:spTree>
    <p:extLst>
      <p:ext uri="{BB962C8B-B14F-4D97-AF65-F5344CB8AC3E}">
        <p14:creationId xmlns:p14="http://schemas.microsoft.com/office/powerpoint/2010/main" val="3008849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14D5376-3D3B-4303-AF12-2427A98B192B}"/>
              </a:ext>
            </a:extLst>
          </p:cNvPr>
          <p:cNvSpPr/>
          <p:nvPr/>
        </p:nvSpPr>
        <p:spPr>
          <a:xfrm>
            <a:off x="5186249" y="1333816"/>
            <a:ext cx="1148024" cy="55241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29EF9B-9B56-4783-9324-71BB90CFE9D7}"/>
              </a:ext>
            </a:extLst>
          </p:cNvPr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196238-3EE9-4E1A-A4B9-BC5CFC0528D3}"/>
              </a:ext>
            </a:extLst>
          </p:cNvPr>
          <p:cNvSpPr/>
          <p:nvPr/>
        </p:nvSpPr>
        <p:spPr>
          <a:xfrm>
            <a:off x="0" y="990600"/>
            <a:ext cx="12192000" cy="355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C6CADC-EFAC-4353-BB7A-C4679EE00350}"/>
              </a:ext>
            </a:extLst>
          </p:cNvPr>
          <p:cNvSpPr txBox="1"/>
          <p:nvPr/>
        </p:nvSpPr>
        <p:spPr>
          <a:xfrm>
            <a:off x="5687673" y="800722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PARTNER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873BE-9EE3-4EE5-BC1F-0F33CB89DA14}"/>
              </a:ext>
            </a:extLst>
          </p:cNvPr>
          <p:cNvSpPr/>
          <p:nvPr/>
        </p:nvSpPr>
        <p:spPr>
          <a:xfrm>
            <a:off x="0" y="1336457"/>
            <a:ext cx="12192000" cy="1190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/>
              <a:t>Sleeping outside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15CD86-CF11-4AD1-966B-EB622A2DCA3A}"/>
              </a:ext>
            </a:extLst>
          </p:cNvPr>
          <p:cNvSpPr txBox="1"/>
          <p:nvPr/>
        </p:nvSpPr>
        <p:spPr>
          <a:xfrm>
            <a:off x="-45297" y="1488022"/>
            <a:ext cx="6171882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			41.</a:t>
            </a:r>
            <a:r>
              <a:rPr lang="en-US" b="1" dirty="0">
                <a:solidFill>
                  <a:schemeClr val="bg1"/>
                </a:solidFill>
              </a:rPr>
              <a:t>CPVA.FBI:WMD ATOMIC CLOCK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7EF647A6-DD57-4722-8C8C-6BC2A5C2A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406" y="1501084"/>
            <a:ext cx="881434" cy="487415"/>
          </a:xfrm>
          <a:prstGeom prst="rect">
            <a:avLst/>
          </a:prstGeom>
        </p:spPr>
      </p:pic>
      <p:sp>
        <p:nvSpPr>
          <p:cNvPr id="2" name="Cube 1">
            <a:extLst>
              <a:ext uri="{FF2B5EF4-FFF2-40B4-BE49-F238E27FC236}">
                <a16:creationId xmlns:a16="http://schemas.microsoft.com/office/drawing/2014/main" id="{71C884C2-07E4-4A1A-9154-DCDDD77A0E1F}"/>
              </a:ext>
            </a:extLst>
          </p:cNvPr>
          <p:cNvSpPr/>
          <p:nvPr/>
        </p:nvSpPr>
        <p:spPr>
          <a:xfrm>
            <a:off x="2846418" y="1755943"/>
            <a:ext cx="1583473" cy="4761571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BCCF5D-321B-4A92-908D-62D393024A9C}"/>
              </a:ext>
            </a:extLst>
          </p:cNvPr>
          <p:cNvSpPr txBox="1"/>
          <p:nvPr/>
        </p:nvSpPr>
        <p:spPr>
          <a:xfrm>
            <a:off x="4898623" y="1842267"/>
            <a:ext cx="2122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SQ.PREA.AVAIABLITY</a:t>
            </a:r>
          </a:p>
          <a:p>
            <a:r>
              <a:rPr lang="en-US" dirty="0" err="1">
                <a:solidFill>
                  <a:schemeClr val="bg1"/>
                </a:solidFill>
              </a:rPr>
              <a:t>SQ.</a:t>
            </a:r>
            <a:r>
              <a:rPr lang="en-US" sz="1000" strike="sngStrike" dirty="0" err="1">
                <a:solidFill>
                  <a:schemeClr val="bg1"/>
                </a:solidFill>
              </a:rPr>
              <a:t>touch.rogers</a:t>
            </a:r>
            <a:endParaRPr lang="en-US" sz="1000" strike="sngStrike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6BD22A-80D4-4F0B-81AE-E116D6133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87" y="2326990"/>
            <a:ext cx="1330839" cy="8477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2B1896-AF45-474A-B6E3-5B730DAFB7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28" y="3286917"/>
            <a:ext cx="1121016" cy="112101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FD3EDD-F35B-45B1-B016-E76EFFD47417}"/>
              </a:ext>
            </a:extLst>
          </p:cNvPr>
          <p:cNvCxnSpPr/>
          <p:nvPr/>
        </p:nvCxnSpPr>
        <p:spPr>
          <a:xfrm flipV="1">
            <a:off x="192528" y="2068321"/>
            <a:ext cx="1121016" cy="28605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be 13">
            <a:extLst>
              <a:ext uri="{FF2B5EF4-FFF2-40B4-BE49-F238E27FC236}">
                <a16:creationId xmlns:a16="http://schemas.microsoft.com/office/drawing/2014/main" id="{83287F29-7009-44E9-BE27-44A58E10D67D}"/>
              </a:ext>
            </a:extLst>
          </p:cNvPr>
          <p:cNvSpPr/>
          <p:nvPr/>
        </p:nvSpPr>
        <p:spPr>
          <a:xfrm>
            <a:off x="6690212" y="1880189"/>
            <a:ext cx="1583473" cy="476157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4E6F42-43F6-45AF-BE3C-286BF9A58EB5}"/>
              </a:ext>
            </a:extLst>
          </p:cNvPr>
          <p:cNvSpPr/>
          <p:nvPr/>
        </p:nvSpPr>
        <p:spPr>
          <a:xfrm>
            <a:off x="6160773" y="5654527"/>
            <a:ext cx="368541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0A385A-E9FE-4860-8E73-85CF3725E3AB}"/>
              </a:ext>
            </a:extLst>
          </p:cNvPr>
          <p:cNvSpPr/>
          <p:nvPr/>
        </p:nvSpPr>
        <p:spPr>
          <a:xfrm>
            <a:off x="6190498" y="5972177"/>
            <a:ext cx="368541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02A50E-B369-4184-A6E5-88F36B805EFE}"/>
              </a:ext>
            </a:extLst>
          </p:cNvPr>
          <p:cNvSpPr txBox="1"/>
          <p:nvPr/>
        </p:nvSpPr>
        <p:spPr>
          <a:xfrm>
            <a:off x="2874267" y="2135573"/>
            <a:ext cx="80823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SF JP MORGNA</a:t>
            </a:r>
          </a:p>
          <a:p>
            <a:r>
              <a:rPr lang="en-US" sz="800" dirty="0"/>
              <a:t>BUILIDNG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CCC28C-28CF-497D-8B04-1677E4878CBB}"/>
              </a:ext>
            </a:extLst>
          </p:cNvPr>
          <p:cNvCxnSpPr/>
          <p:nvPr/>
        </p:nvCxnSpPr>
        <p:spPr>
          <a:xfrm flipV="1">
            <a:off x="2241395" y="2068321"/>
            <a:ext cx="1650856" cy="574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83E149A-7049-4DA7-9271-26107B8B6427}"/>
              </a:ext>
            </a:extLst>
          </p:cNvPr>
          <p:cNvSpPr/>
          <p:nvPr/>
        </p:nvSpPr>
        <p:spPr>
          <a:xfrm>
            <a:off x="2854713" y="3847425"/>
            <a:ext cx="1203778" cy="5605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Touch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EFD719-84AD-40AE-B88D-7730EDDD4881}"/>
              </a:ext>
            </a:extLst>
          </p:cNvPr>
          <p:cNvSpPr/>
          <p:nvPr/>
        </p:nvSpPr>
        <p:spPr>
          <a:xfrm>
            <a:off x="6691010" y="2750974"/>
            <a:ext cx="1203778" cy="172031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Touch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2A0489-4B6B-442E-A7A3-3449CE2ACC8D}"/>
              </a:ext>
            </a:extLst>
          </p:cNvPr>
          <p:cNvCxnSpPr/>
          <p:nvPr/>
        </p:nvCxnSpPr>
        <p:spPr>
          <a:xfrm flipV="1">
            <a:off x="5960067" y="3847425"/>
            <a:ext cx="1061445" cy="167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FC8C72-503F-4CFD-9B60-29324F3A6B57}"/>
              </a:ext>
            </a:extLst>
          </p:cNvPr>
          <p:cNvCxnSpPr/>
          <p:nvPr/>
        </p:nvCxnSpPr>
        <p:spPr>
          <a:xfrm flipH="1">
            <a:off x="3892251" y="3847425"/>
            <a:ext cx="2797961" cy="225417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9C19C4-A3EA-4BBF-9294-9683B6FE1920}"/>
              </a:ext>
            </a:extLst>
          </p:cNvPr>
          <p:cNvCxnSpPr/>
          <p:nvPr/>
        </p:nvCxnSpPr>
        <p:spPr>
          <a:xfrm flipH="1">
            <a:off x="3278384" y="2877015"/>
            <a:ext cx="3657675" cy="1083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23A98B-E1CF-4BA8-945E-49527C113285}"/>
              </a:ext>
            </a:extLst>
          </p:cNvPr>
          <p:cNvCxnSpPr/>
          <p:nvPr/>
        </p:nvCxnSpPr>
        <p:spPr>
          <a:xfrm>
            <a:off x="6261869" y="2750870"/>
            <a:ext cx="1833916" cy="1510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44C7E6F-EE1A-4969-AD1D-CBB68499E0C4}"/>
              </a:ext>
            </a:extLst>
          </p:cNvPr>
          <p:cNvSpPr txBox="1"/>
          <p:nvPr/>
        </p:nvSpPr>
        <p:spPr>
          <a:xfrm>
            <a:off x="6759886" y="292986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6B0D92-83AC-47F4-BC5C-5EC8995D3E4C}"/>
              </a:ext>
            </a:extLst>
          </p:cNvPr>
          <p:cNvSpPr txBox="1"/>
          <p:nvPr/>
        </p:nvSpPr>
        <p:spPr>
          <a:xfrm>
            <a:off x="7357595" y="3167387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JKF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12A2AC-5031-4C60-9831-79F160956C6B}"/>
              </a:ext>
            </a:extLst>
          </p:cNvPr>
          <p:cNvCxnSpPr>
            <a:cxnSpLocks/>
          </p:cNvCxnSpPr>
          <p:nvPr/>
        </p:nvCxnSpPr>
        <p:spPr>
          <a:xfrm flipV="1">
            <a:off x="4898623" y="5163015"/>
            <a:ext cx="818196" cy="1478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95152E15-D3F7-4DB7-92B5-9BF09F82D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98" y="4471287"/>
            <a:ext cx="1362075" cy="8763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0C6796B-C36B-4657-A6DD-A5D97C97C9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32" y="3217567"/>
            <a:ext cx="297297" cy="31915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53333F8-A975-4034-A030-846D3E968F1D}"/>
              </a:ext>
            </a:extLst>
          </p:cNvPr>
          <p:cNvCxnSpPr/>
          <p:nvPr/>
        </p:nvCxnSpPr>
        <p:spPr>
          <a:xfrm flipH="1" flipV="1">
            <a:off x="446049" y="2068321"/>
            <a:ext cx="1616927" cy="18918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D2D98B7-B726-4D1C-AFB9-747827FB5FB8}"/>
              </a:ext>
            </a:extLst>
          </p:cNvPr>
          <p:cNvCxnSpPr/>
          <p:nvPr/>
        </p:nvCxnSpPr>
        <p:spPr>
          <a:xfrm>
            <a:off x="5760261" y="1501084"/>
            <a:ext cx="105280" cy="5356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AE6AA4B-74A4-4EA1-9C5C-9027310A6DA8}"/>
              </a:ext>
            </a:extLst>
          </p:cNvPr>
          <p:cNvCxnSpPr/>
          <p:nvPr/>
        </p:nvCxnSpPr>
        <p:spPr>
          <a:xfrm flipV="1">
            <a:off x="5687673" y="1594624"/>
            <a:ext cx="0" cy="51741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B372573-BE9F-45AA-88A2-FD19D2516D59}"/>
              </a:ext>
            </a:extLst>
          </p:cNvPr>
          <p:cNvSpPr/>
          <p:nvPr/>
        </p:nvSpPr>
        <p:spPr>
          <a:xfrm>
            <a:off x="4058491" y="6156843"/>
            <a:ext cx="1701770" cy="309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521C54-A156-433B-A51A-9404DC4747D1}"/>
              </a:ext>
            </a:extLst>
          </p:cNvPr>
          <p:cNvCxnSpPr/>
          <p:nvPr/>
        </p:nvCxnSpPr>
        <p:spPr>
          <a:xfrm flipV="1">
            <a:off x="4438186" y="6156843"/>
            <a:ext cx="167268" cy="611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28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93503C-3AEE-4C2F-8DF4-E16C2849DC27}"/>
              </a:ext>
            </a:extLst>
          </p:cNvPr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05B4C3-8E1B-4E3C-BBEC-D8805D6FF8C6}"/>
              </a:ext>
            </a:extLst>
          </p:cNvPr>
          <p:cNvSpPr/>
          <p:nvPr/>
        </p:nvSpPr>
        <p:spPr>
          <a:xfrm>
            <a:off x="0" y="990600"/>
            <a:ext cx="12192000" cy="355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58E678-3888-4A7A-A1D1-90B81F96CB2E}"/>
              </a:ext>
            </a:extLst>
          </p:cNvPr>
          <p:cNvSpPr txBox="1"/>
          <p:nvPr/>
        </p:nvSpPr>
        <p:spPr>
          <a:xfrm>
            <a:off x="5847002" y="520700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PARTNER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7ED5E71-012A-4A01-9B07-5F59C921D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30" y="1726744"/>
            <a:ext cx="4473647" cy="4724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26F6C41-0C45-49A2-8EDD-FE989573E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198" y="1841500"/>
            <a:ext cx="4473647" cy="472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30CAE9-ABF2-4A23-B2E7-D3439CB3B188}"/>
              </a:ext>
            </a:extLst>
          </p:cNvPr>
          <p:cNvSpPr txBox="1"/>
          <p:nvPr/>
        </p:nvSpPr>
        <p:spPr>
          <a:xfrm>
            <a:off x="9593641" y="3683000"/>
            <a:ext cx="731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trike="sngStrike" dirty="0"/>
              <a:t>Pedophilia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E4E400-54D4-4516-885F-B9FC3A2F149B}"/>
              </a:ext>
            </a:extLst>
          </p:cNvPr>
          <p:cNvCxnSpPr/>
          <p:nvPr/>
        </p:nvCxnSpPr>
        <p:spPr>
          <a:xfrm flipV="1">
            <a:off x="4660900" y="3929221"/>
            <a:ext cx="977900" cy="96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6C518D-BCEC-4864-824A-1A81A8856535}"/>
              </a:ext>
            </a:extLst>
          </p:cNvPr>
          <p:cNvCxnSpPr/>
          <p:nvPr/>
        </p:nvCxnSpPr>
        <p:spPr>
          <a:xfrm>
            <a:off x="4724400" y="3683000"/>
            <a:ext cx="48260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8988646-86FE-4742-AD2A-E0BE0E17C3B2}"/>
              </a:ext>
            </a:extLst>
          </p:cNvPr>
          <p:cNvSpPr/>
          <p:nvPr/>
        </p:nvSpPr>
        <p:spPr>
          <a:xfrm>
            <a:off x="316203" y="1415990"/>
            <a:ext cx="3202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DSM-5 mental illness pedophilla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366638-9300-4385-9BAD-89A5A0262F23}"/>
              </a:ext>
            </a:extLst>
          </p:cNvPr>
          <p:cNvSpPr/>
          <p:nvPr/>
        </p:nvSpPr>
        <p:spPr>
          <a:xfrm>
            <a:off x="6478251" y="1370112"/>
            <a:ext cx="4416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sng" strike="noStrike" dirty="0">
                <a:solidFill>
                  <a:srgbClr val="1A0DAB"/>
                </a:solidFill>
                <a:effectLst/>
                <a:latin typeface="Roboto"/>
                <a:hlinkClick r:id="rId4"/>
              </a:rPr>
              <a:t>Pedophilic Disorder DSM-5 302.2 (F65.4)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C70F5EA0-3BAF-4E85-AD1D-CA8F62D1D0FF}"/>
              </a:ext>
            </a:extLst>
          </p:cNvPr>
          <p:cNvSpPr/>
          <p:nvPr/>
        </p:nvSpPr>
        <p:spPr>
          <a:xfrm>
            <a:off x="375968" y="1841500"/>
            <a:ext cx="1118897" cy="2616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25ABE6F-68C1-4F57-9748-18A9C9F915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94" y="4626035"/>
            <a:ext cx="815975" cy="8159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B2DC872-9CC2-49B9-A611-B5E7AA19F6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34" y="5574448"/>
            <a:ext cx="914031" cy="68684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B97EA5A-74B4-47AC-975C-AB15B0FFB53B}"/>
              </a:ext>
            </a:extLst>
          </p:cNvPr>
          <p:cNvCxnSpPr>
            <a:cxnSpLocks/>
          </p:cNvCxnSpPr>
          <p:nvPr/>
        </p:nvCxnSpPr>
        <p:spPr>
          <a:xfrm>
            <a:off x="698500" y="4513878"/>
            <a:ext cx="796365" cy="20520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888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429EF9B-9B56-4783-9324-71BB90CFE9D7}"/>
              </a:ext>
            </a:extLst>
          </p:cNvPr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196238-3EE9-4E1A-A4B9-BC5CFC0528D3}"/>
              </a:ext>
            </a:extLst>
          </p:cNvPr>
          <p:cNvSpPr/>
          <p:nvPr/>
        </p:nvSpPr>
        <p:spPr>
          <a:xfrm>
            <a:off x="0" y="990600"/>
            <a:ext cx="12192000" cy="355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C6CADC-EFAC-4353-BB7A-C4679EE00350}"/>
              </a:ext>
            </a:extLst>
          </p:cNvPr>
          <p:cNvSpPr txBox="1"/>
          <p:nvPr/>
        </p:nvSpPr>
        <p:spPr>
          <a:xfrm>
            <a:off x="5687673" y="800722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PARTNER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873BE-9EE3-4EE5-BC1F-0F33CB89DA14}"/>
              </a:ext>
            </a:extLst>
          </p:cNvPr>
          <p:cNvSpPr/>
          <p:nvPr/>
        </p:nvSpPr>
        <p:spPr>
          <a:xfrm>
            <a:off x="0" y="1336457"/>
            <a:ext cx="12192000" cy="1190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/>
              <a:t>Sleeping outside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15CD86-CF11-4AD1-966B-EB622A2DCA3A}"/>
              </a:ext>
            </a:extLst>
          </p:cNvPr>
          <p:cNvSpPr txBox="1"/>
          <p:nvPr/>
        </p:nvSpPr>
        <p:spPr>
          <a:xfrm>
            <a:off x="0" y="1421990"/>
            <a:ext cx="745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WASHINGTON D.C, 			</a:t>
            </a:r>
            <a:r>
              <a:rPr lang="en-US" sz="1600" b="1" dirty="0"/>
              <a:t>CPVA.FBI:WMD ATOMIC CLOCK</a:t>
            </a:r>
          </a:p>
          <a:p>
            <a:r>
              <a:rPr lang="en-US" b="1" dirty="0"/>
              <a:t>FORT WORTH, FORT MYERS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7EF647A6-DD57-4722-8C8C-6BC2A5C2A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406" y="1501084"/>
            <a:ext cx="881434" cy="48741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D36417-C951-4B68-B0B3-C92E90517CF5}"/>
              </a:ext>
            </a:extLst>
          </p:cNvPr>
          <p:cNvSpPr/>
          <p:nvPr/>
        </p:nvSpPr>
        <p:spPr>
          <a:xfrm>
            <a:off x="2698595" y="3612995"/>
            <a:ext cx="5250984" cy="15290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PREA. §187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90EC3B-FCD2-4CC1-8954-162B51DD12FB}"/>
              </a:ext>
            </a:extLst>
          </p:cNvPr>
          <p:cNvSpPr/>
          <p:nvPr/>
        </p:nvSpPr>
        <p:spPr>
          <a:xfrm>
            <a:off x="7992898" y="3611426"/>
            <a:ext cx="304800" cy="15290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CF88D50-0D17-456D-B245-C12E695DA882}"/>
              </a:ext>
            </a:extLst>
          </p:cNvPr>
          <p:cNvSpPr/>
          <p:nvPr/>
        </p:nvSpPr>
        <p:spPr>
          <a:xfrm>
            <a:off x="8064534" y="3657317"/>
            <a:ext cx="222175" cy="2564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30B05C-905F-4FC0-A838-BCBFDE5A5A92}"/>
              </a:ext>
            </a:extLst>
          </p:cNvPr>
          <p:cNvSpPr/>
          <p:nvPr/>
        </p:nvSpPr>
        <p:spPr>
          <a:xfrm>
            <a:off x="2334322" y="3612994"/>
            <a:ext cx="304800" cy="15290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93672-68A4-4810-8295-B661D34F22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280" y="3612994"/>
            <a:ext cx="646772" cy="64677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592653-0C1B-45C0-8ABB-387D2BDFE8AE}"/>
              </a:ext>
            </a:extLst>
          </p:cNvPr>
          <p:cNvCxnSpPr/>
          <p:nvPr/>
        </p:nvCxnSpPr>
        <p:spPr>
          <a:xfrm>
            <a:off x="8874280" y="3311912"/>
            <a:ext cx="1083759" cy="139390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C244E8A-0545-4151-9085-CAF35E7574A5}"/>
              </a:ext>
            </a:extLst>
          </p:cNvPr>
          <p:cNvSpPr txBox="1"/>
          <p:nvPr/>
        </p:nvSpPr>
        <p:spPr>
          <a:xfrm>
            <a:off x="6096000" y="2619022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0.1 </a:t>
            </a:r>
            <a:r>
              <a:rPr lang="en-US" strike="sngStrike" dirty="0" err="1"/>
              <a:t>phil</a:t>
            </a:r>
            <a:r>
              <a:rPr lang="en-US" strike="sngStrike" dirty="0"/>
              <a:t>(</a:t>
            </a:r>
            <a:r>
              <a:rPr lang="en-US" strike="sngStrike" dirty="0" err="1"/>
              <a:t>kim</a:t>
            </a:r>
            <a:r>
              <a:rPr lang="en-US" strike="sngStrike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E41E2B-EEA5-4E8B-BC2F-E3F221DFE8C2}"/>
              </a:ext>
            </a:extLst>
          </p:cNvPr>
          <p:cNvSpPr txBox="1"/>
          <p:nvPr/>
        </p:nvSpPr>
        <p:spPr>
          <a:xfrm>
            <a:off x="7387707" y="2596084"/>
            <a:ext cx="2607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ATOMCLOCI(Family room)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806884-60A9-4E52-AF4A-C9D201979CC2}"/>
              </a:ext>
            </a:extLst>
          </p:cNvPr>
          <p:cNvSpPr/>
          <p:nvPr/>
        </p:nvSpPr>
        <p:spPr>
          <a:xfrm>
            <a:off x="5396090" y="2890874"/>
            <a:ext cx="2529314" cy="64229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A99C13-2F39-4CB9-9BD1-D924CE01290E}"/>
              </a:ext>
            </a:extLst>
          </p:cNvPr>
          <p:cNvSpPr/>
          <p:nvPr/>
        </p:nvSpPr>
        <p:spPr>
          <a:xfrm>
            <a:off x="6800685" y="2801046"/>
            <a:ext cx="587022" cy="28282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FF35CE-A239-41FA-8528-D48D156D7938}"/>
              </a:ext>
            </a:extLst>
          </p:cNvPr>
          <p:cNvSpPr txBox="1"/>
          <p:nvPr/>
        </p:nvSpPr>
        <p:spPr>
          <a:xfrm>
            <a:off x="2208155" y="5670109"/>
            <a:ext cx="24739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N.E.W.S</a:t>
            </a:r>
          </a:p>
          <a:p>
            <a:r>
              <a:rPr lang="en-US" dirty="0" err="1"/>
              <a:t>MARY.</a:t>
            </a:r>
            <a:r>
              <a:rPr lang="en-US" sz="800" strike="sngStrike" dirty="0" err="1"/>
              <a:t>never</a:t>
            </a:r>
            <a:r>
              <a:rPr lang="en-US" sz="800" strike="sngStrike" dirty="0"/>
              <a:t> eat </a:t>
            </a:r>
            <a:r>
              <a:rPr lang="en-US" sz="800" strike="sngStrike" dirty="0" err="1"/>
              <a:t>schreed</a:t>
            </a:r>
            <a:r>
              <a:rPr lang="en-US" sz="800" strike="sngStrike" dirty="0"/>
              <a:t> whet</a:t>
            </a:r>
          </a:p>
          <a:p>
            <a:r>
              <a:rPr lang="en-US" dirty="0"/>
              <a:t>North, East, West, South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E286BD-DAC6-4132-86A4-7A85C6A9AE71}"/>
              </a:ext>
            </a:extLst>
          </p:cNvPr>
          <p:cNvCxnSpPr>
            <a:stCxn id="11" idx="0"/>
          </p:cNvCxnSpPr>
          <p:nvPr/>
        </p:nvCxnSpPr>
        <p:spPr>
          <a:xfrm>
            <a:off x="8691366" y="2596084"/>
            <a:ext cx="1423478" cy="487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1E105D4A-6DA3-492C-8E34-7C35E19146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937" y="3275604"/>
            <a:ext cx="765743" cy="48778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A4AE3F0-6B35-4C9F-95F2-FD0A18C1A594}"/>
              </a:ext>
            </a:extLst>
          </p:cNvPr>
          <p:cNvCxnSpPr/>
          <p:nvPr/>
        </p:nvCxnSpPr>
        <p:spPr>
          <a:xfrm>
            <a:off x="9213999" y="2988354"/>
            <a:ext cx="1083759" cy="139390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F765F987-62CD-4127-A822-F742E3A20E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107" y="3271968"/>
            <a:ext cx="487787" cy="4877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B6339AF-2B21-4AC2-B03B-E284B13EC9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590" y="3546952"/>
            <a:ext cx="312554" cy="425606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1A04F44-9FE8-4A77-AA42-6430D5058555}"/>
              </a:ext>
            </a:extLst>
          </p:cNvPr>
          <p:cNvCxnSpPr/>
          <p:nvPr/>
        </p:nvCxnSpPr>
        <p:spPr>
          <a:xfrm>
            <a:off x="10092857" y="3100037"/>
            <a:ext cx="1083759" cy="139390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5458E16-5C68-4676-A752-246BD6492AF2}"/>
              </a:ext>
            </a:extLst>
          </p:cNvPr>
          <p:cNvSpPr txBox="1"/>
          <p:nvPr/>
        </p:nvSpPr>
        <p:spPr>
          <a:xfrm>
            <a:off x="10820391" y="3263676"/>
            <a:ext cx="9140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Jamei</a:t>
            </a:r>
            <a:r>
              <a:rPr lang="en-US" sz="800" strike="sngStrike" dirty="0"/>
              <a:t>, IBM </a:t>
            </a:r>
            <a:r>
              <a:rPr lang="en-US" sz="800" strike="sngStrike" dirty="0" err="1"/>
              <a:t>wsdm</a:t>
            </a:r>
            <a:endParaRPr lang="en-US" sz="800" strike="sngStrike" dirty="0"/>
          </a:p>
          <a:p>
            <a:r>
              <a:rPr lang="en-US" sz="800" strike="sngStrike" dirty="0"/>
              <a:t>Amy, IBM </a:t>
            </a:r>
            <a:r>
              <a:rPr lang="en-US" sz="800" strike="sngStrike" dirty="0" err="1"/>
              <a:t>wsdm</a:t>
            </a:r>
            <a:endParaRPr lang="en-US" sz="800" strike="sngStrike" dirty="0"/>
          </a:p>
          <a:p>
            <a:r>
              <a:rPr lang="en-US" sz="800" strike="sngStrike" dirty="0" err="1"/>
              <a:t>Jame</a:t>
            </a:r>
            <a:r>
              <a:rPr lang="en-US" sz="800" strike="sngStrike" dirty="0"/>
              <a:t>, </a:t>
            </a:r>
            <a:r>
              <a:rPr lang="en-US" sz="800" strike="sngStrike" dirty="0" err="1"/>
              <a:t>Bmx</a:t>
            </a:r>
            <a:endParaRPr lang="en-US" sz="800" strike="sngStrike" dirty="0"/>
          </a:p>
          <a:p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99FAB45-A7E6-490A-BE3A-F178739D3D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632" y="4037815"/>
            <a:ext cx="620532" cy="41144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40BC094-CFFD-4241-9309-EC2E4D635339}"/>
              </a:ext>
            </a:extLst>
          </p:cNvPr>
          <p:cNvCxnSpPr/>
          <p:nvPr/>
        </p:nvCxnSpPr>
        <p:spPr>
          <a:xfrm>
            <a:off x="10031018" y="3365294"/>
            <a:ext cx="1083759" cy="139390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5631FB3-B691-4D25-9E84-F49499B6D2DD}"/>
              </a:ext>
            </a:extLst>
          </p:cNvPr>
          <p:cNvSpPr txBox="1"/>
          <p:nvPr/>
        </p:nvSpPr>
        <p:spPr>
          <a:xfrm>
            <a:off x="10130822" y="4563915"/>
            <a:ext cx="1783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1990 §Theft</a:t>
            </a:r>
          </a:p>
          <a:p>
            <a:r>
              <a:rPr lang="en-US" sz="1200" dirty="0"/>
              <a:t>§</a:t>
            </a:r>
            <a:r>
              <a:rPr lang="en-US" sz="1200" dirty="0" err="1"/>
              <a:t>Stalking.nonPoliceUsage</a:t>
            </a:r>
            <a:endParaRPr lang="en-US" sz="1200" dirty="0"/>
          </a:p>
          <a:p>
            <a:r>
              <a:rPr lang="en-US" sz="1200" dirty="0"/>
              <a:t>1994 HOMCE:IS-A-BELL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B83843E-8092-4F74-A6A6-3471E7CB3C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31157" y="3683555"/>
            <a:ext cx="686823" cy="39073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B9FF4CE-C1DD-4FDD-A69B-7F48A0797E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98183" y="3694661"/>
            <a:ext cx="686823" cy="390737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C99FAA3-D097-4502-B1A4-CE276724AE4D}"/>
              </a:ext>
            </a:extLst>
          </p:cNvPr>
          <p:cNvCxnSpPr/>
          <p:nvPr/>
        </p:nvCxnSpPr>
        <p:spPr>
          <a:xfrm>
            <a:off x="2698595" y="3263676"/>
            <a:ext cx="1030791" cy="1300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EC3C38B-FC55-44E6-BB96-78A10DDA0B8B}"/>
              </a:ext>
            </a:extLst>
          </p:cNvPr>
          <p:cNvCxnSpPr/>
          <p:nvPr/>
        </p:nvCxnSpPr>
        <p:spPr>
          <a:xfrm>
            <a:off x="3729386" y="3311912"/>
            <a:ext cx="587558" cy="12173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899CC7A-344E-4FF7-A3C2-97E87CE4AE7A}"/>
              </a:ext>
            </a:extLst>
          </p:cNvPr>
          <p:cNvCxnSpPr/>
          <p:nvPr/>
        </p:nvCxnSpPr>
        <p:spPr>
          <a:xfrm>
            <a:off x="2940932" y="3212023"/>
            <a:ext cx="587558" cy="12173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BFAC08FA-0214-465D-B5FE-7EBCF63576BE}"/>
              </a:ext>
            </a:extLst>
          </p:cNvPr>
          <p:cNvSpPr/>
          <p:nvPr/>
        </p:nvSpPr>
        <p:spPr>
          <a:xfrm>
            <a:off x="555628" y="4008863"/>
            <a:ext cx="678476" cy="57962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1AE17-3037-4477-85D8-B000C450DEF5}"/>
              </a:ext>
            </a:extLst>
          </p:cNvPr>
          <p:cNvCxnSpPr/>
          <p:nvPr/>
        </p:nvCxnSpPr>
        <p:spPr>
          <a:xfrm flipV="1">
            <a:off x="466723" y="3311912"/>
            <a:ext cx="924978" cy="1575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142E35A-8F22-4664-A633-2AE3EEECAAC0}"/>
              </a:ext>
            </a:extLst>
          </p:cNvPr>
          <p:cNvCxnSpPr/>
          <p:nvPr/>
        </p:nvCxnSpPr>
        <p:spPr>
          <a:xfrm>
            <a:off x="1696534" y="2619022"/>
            <a:ext cx="24177" cy="39206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158EE47-268C-4E91-938B-8D65495908DD}"/>
              </a:ext>
            </a:extLst>
          </p:cNvPr>
          <p:cNvCxnSpPr/>
          <p:nvPr/>
        </p:nvCxnSpPr>
        <p:spPr>
          <a:xfrm>
            <a:off x="11893403" y="2475661"/>
            <a:ext cx="24177" cy="39206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be 45">
            <a:extLst>
              <a:ext uri="{FF2B5EF4-FFF2-40B4-BE49-F238E27FC236}">
                <a16:creationId xmlns:a16="http://schemas.microsoft.com/office/drawing/2014/main" id="{78BBF8F3-5ED8-4DC6-8EF2-9D51C66E64A5}"/>
              </a:ext>
            </a:extLst>
          </p:cNvPr>
          <p:cNvSpPr/>
          <p:nvPr/>
        </p:nvSpPr>
        <p:spPr>
          <a:xfrm>
            <a:off x="466723" y="2068321"/>
            <a:ext cx="924978" cy="114370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F1F5B8-216E-4BD2-A76E-EDA8CD5DBE8A}"/>
              </a:ext>
            </a:extLst>
          </p:cNvPr>
          <p:cNvSpPr txBox="1"/>
          <p:nvPr/>
        </p:nvSpPr>
        <p:spPr>
          <a:xfrm>
            <a:off x="84504" y="3185367"/>
            <a:ext cx="1356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1-Day Effort </a:t>
            </a:r>
            <a:r>
              <a:rPr lang="en-US" sz="800" strike="sngStrike" dirty="0" err="1"/>
              <a:t>Biometic</a:t>
            </a:r>
            <a:r>
              <a:rPr lang="en-US" sz="800" strike="sngStrike" dirty="0"/>
              <a:t> Touch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6E9720-89B4-4481-8F6C-42BAA6460977}"/>
              </a:ext>
            </a:extLst>
          </p:cNvPr>
          <p:cNvSpPr txBox="1"/>
          <p:nvPr/>
        </p:nvSpPr>
        <p:spPr>
          <a:xfrm>
            <a:off x="2713211" y="4753881"/>
            <a:ext cx="5250984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  	                  41.</a:t>
            </a:r>
            <a:r>
              <a:rPr lang="en-US" b="1" dirty="0">
                <a:solidFill>
                  <a:schemeClr val="bg1"/>
                </a:solidFill>
              </a:rPr>
              <a:t>CPVA.FBI:WMD ATOMICCLOCK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6518412E-52E7-4DFD-94B2-388E2EF15D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696" y="3694662"/>
            <a:ext cx="597911" cy="380876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BA11FF-B8A8-4EFC-B613-AA56963C6BCE}"/>
              </a:ext>
            </a:extLst>
          </p:cNvPr>
          <p:cNvCxnSpPr>
            <a:cxnSpLocks/>
          </p:cNvCxnSpPr>
          <p:nvPr/>
        </p:nvCxnSpPr>
        <p:spPr>
          <a:xfrm>
            <a:off x="4517232" y="3293089"/>
            <a:ext cx="426887" cy="8866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94844003-F446-4137-AB73-40E8E7BB0D55}"/>
              </a:ext>
            </a:extLst>
          </p:cNvPr>
          <p:cNvSpPr/>
          <p:nvPr/>
        </p:nvSpPr>
        <p:spPr>
          <a:xfrm>
            <a:off x="5127585" y="3805856"/>
            <a:ext cx="220150" cy="236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311783F-8EDD-4082-B288-1F11C73BF427}"/>
              </a:ext>
            </a:extLst>
          </p:cNvPr>
          <p:cNvSpPr/>
          <p:nvPr/>
        </p:nvSpPr>
        <p:spPr>
          <a:xfrm>
            <a:off x="5155695" y="3621251"/>
            <a:ext cx="220150" cy="236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4C047DD-B9C0-457D-BD80-34FEE120FC21}"/>
              </a:ext>
            </a:extLst>
          </p:cNvPr>
          <p:cNvSpPr/>
          <p:nvPr/>
        </p:nvSpPr>
        <p:spPr>
          <a:xfrm>
            <a:off x="5248046" y="3645695"/>
            <a:ext cx="163823" cy="1398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A9145B9-5240-480D-9960-609D7C2E417A}"/>
              </a:ext>
            </a:extLst>
          </p:cNvPr>
          <p:cNvCxnSpPr>
            <a:stCxn id="52" idx="7"/>
            <a:endCxn id="53" idx="3"/>
          </p:cNvCxnSpPr>
          <p:nvPr/>
        </p:nvCxnSpPr>
        <p:spPr>
          <a:xfrm flipH="1" flipV="1">
            <a:off x="5272037" y="3765074"/>
            <a:ext cx="43458" cy="7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969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429EF9B-9B56-4783-9324-71BB90CFE9D7}"/>
              </a:ext>
            </a:extLst>
          </p:cNvPr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196238-3EE9-4E1A-A4B9-BC5CFC0528D3}"/>
              </a:ext>
            </a:extLst>
          </p:cNvPr>
          <p:cNvSpPr/>
          <p:nvPr/>
        </p:nvSpPr>
        <p:spPr>
          <a:xfrm>
            <a:off x="0" y="990600"/>
            <a:ext cx="12192000" cy="355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C6CADC-EFAC-4353-BB7A-C4679EE00350}"/>
              </a:ext>
            </a:extLst>
          </p:cNvPr>
          <p:cNvSpPr txBox="1"/>
          <p:nvPr/>
        </p:nvSpPr>
        <p:spPr>
          <a:xfrm>
            <a:off x="5687673" y="800722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PARTNER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873BE-9EE3-4EE5-BC1F-0F33CB89DA14}"/>
              </a:ext>
            </a:extLst>
          </p:cNvPr>
          <p:cNvSpPr/>
          <p:nvPr/>
        </p:nvSpPr>
        <p:spPr>
          <a:xfrm>
            <a:off x="0" y="1336457"/>
            <a:ext cx="12192000" cy="1190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/>
              <a:t>Sleeping outside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15CD86-CF11-4AD1-966B-EB622A2DCA3A}"/>
              </a:ext>
            </a:extLst>
          </p:cNvPr>
          <p:cNvSpPr txBox="1"/>
          <p:nvPr/>
        </p:nvSpPr>
        <p:spPr>
          <a:xfrm>
            <a:off x="0" y="1421990"/>
            <a:ext cx="745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WASHINGTON D.C, 			</a:t>
            </a:r>
            <a:r>
              <a:rPr lang="en-US" sz="1600" b="1" dirty="0"/>
              <a:t>CPVA.FBI:WMD ATOMIC CLOCK</a:t>
            </a:r>
          </a:p>
          <a:p>
            <a:r>
              <a:rPr lang="en-US" b="1" dirty="0"/>
              <a:t>FORT WORTH, FORT MYERS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7EF647A6-DD57-4722-8C8C-6BC2A5C2A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406" y="1501084"/>
            <a:ext cx="881434" cy="48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3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93503C-3AEE-4C2F-8DF4-E16C2849DC27}"/>
              </a:ext>
            </a:extLst>
          </p:cNvPr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05B4C3-8E1B-4E3C-BBEC-D8805D6FF8C6}"/>
              </a:ext>
            </a:extLst>
          </p:cNvPr>
          <p:cNvSpPr/>
          <p:nvPr/>
        </p:nvSpPr>
        <p:spPr>
          <a:xfrm>
            <a:off x="0" y="990600"/>
            <a:ext cx="12192000" cy="355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58E678-3888-4A7A-A1D1-90B81F96CB2E}"/>
              </a:ext>
            </a:extLst>
          </p:cNvPr>
          <p:cNvSpPr txBox="1"/>
          <p:nvPr/>
        </p:nvSpPr>
        <p:spPr>
          <a:xfrm>
            <a:off x="5847002" y="520700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PARTNER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4EB212-62C9-4469-B88E-A29CF80BA1ED}"/>
              </a:ext>
            </a:extLst>
          </p:cNvPr>
          <p:cNvSpPr txBox="1"/>
          <p:nvPr/>
        </p:nvSpPr>
        <p:spPr>
          <a:xfrm>
            <a:off x="2222500" y="2844800"/>
            <a:ext cx="6434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ATOMCLOCIK (</a:t>
            </a:r>
            <a:r>
              <a:rPr lang="en-US" strike="sngStrike" dirty="0"/>
              <a:t> ding don’t Pope.St.</a:t>
            </a:r>
            <a:r>
              <a:rPr lang="en-US" strike="sngStrike" dirty="0" err="1"/>
              <a:t>Anslmoe</a:t>
            </a:r>
            <a:r>
              <a:rPr lang="en-US" strike="sngStrike" dirty="0"/>
              <a:t>.!WHTIE  (ATB) </a:t>
            </a:r>
            <a:r>
              <a:rPr lang="en-US" strike="sngStrike" dirty="0" err="1"/>
              <a:t>ronsons</a:t>
            </a:r>
            <a:r>
              <a:rPr lang="en-US" strike="sngStrike" dirty="0"/>
              <a:t>)</a:t>
            </a:r>
          </a:p>
          <a:p>
            <a:r>
              <a:rPr lang="en-US" dirty="0"/>
              <a:t>		</a:t>
            </a:r>
            <a:r>
              <a:rPr lang="en-US" strike="sngStrike" dirty="0"/>
              <a:t>programming without money, stripe </a:t>
            </a:r>
            <a:r>
              <a:rPr lang="en-US" strike="sngStrike" dirty="0" err="1"/>
              <a:t>paymens</a:t>
            </a:r>
            <a:endParaRPr lang="en-US" strike="sngStrike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311E2FF-55AC-4ABF-9AFE-AB2F52577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634" y="3707548"/>
            <a:ext cx="914031" cy="68684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AA93299-D3D0-40D7-ACD6-AE31DD716524}"/>
              </a:ext>
            </a:extLst>
          </p:cNvPr>
          <p:cNvSpPr txBox="1"/>
          <p:nvPr/>
        </p:nvSpPr>
        <p:spPr>
          <a:xfrm>
            <a:off x="3771900" y="3797300"/>
            <a:ext cx="8348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Its </a:t>
            </a:r>
            <a:r>
              <a:rPr lang="en-US" strike="sngStrike" dirty="0" err="1"/>
              <a:t>uwe</a:t>
            </a:r>
            <a:r>
              <a:rPr lang="en-US" strike="sngStrike" dirty="0"/>
              <a:t> from dell quest, also </a:t>
            </a:r>
            <a:r>
              <a:rPr lang="en-US" strike="sngStrike" dirty="0" err="1"/>
              <a:t>gaggnau</a:t>
            </a:r>
            <a:r>
              <a:rPr lang="en-US" strike="sngStrike" dirty="0"/>
              <a:t> Unimog, we talked to pope.st </a:t>
            </a:r>
            <a:r>
              <a:rPr lang="en-US" strike="sngStrike" dirty="0" err="1"/>
              <a:t>anslemo</a:t>
            </a:r>
            <a:endParaRPr lang="en-US" strike="sngStrike" dirty="0"/>
          </a:p>
          <a:p>
            <a:r>
              <a:rPr lang="en-US" strike="sngStrike" dirty="0" err="1"/>
              <a:t>Antonete</a:t>
            </a:r>
            <a:r>
              <a:rPr lang="en-US" strike="sngStrike" dirty="0"/>
              <a:t> </a:t>
            </a:r>
            <a:r>
              <a:rPr lang="en-US" strike="sngStrike" dirty="0" err="1"/>
              <a:t>witll</a:t>
            </a:r>
            <a:r>
              <a:rPr lang="en-US" strike="sngStrike" dirty="0"/>
              <a:t> </a:t>
            </a:r>
            <a:r>
              <a:rPr lang="en-US" strike="sngStrike" dirty="0" err="1"/>
              <a:t>stopy</a:t>
            </a:r>
            <a:r>
              <a:rPr lang="en-US" strike="sngStrike" dirty="0"/>
              <a:t> by for money and ring door bell on </a:t>
            </a:r>
            <a:r>
              <a:rPr lang="en-US" dirty="0"/>
              <a:t>ATOMCLOCK. </a:t>
            </a:r>
            <a:r>
              <a:rPr lang="en-US" strike="sngStrike" dirty="0"/>
              <a:t>Even if no </a:t>
            </a:r>
            <a:r>
              <a:rPr lang="en-US" strike="sngStrike" dirty="0" err="1"/>
              <a:t>moeny</a:t>
            </a:r>
            <a:endParaRPr lang="en-US" strike="sngStrike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752123-A090-4E02-8633-7A8FFCBB1C6C}"/>
              </a:ext>
            </a:extLst>
          </p:cNvPr>
          <p:cNvCxnSpPr/>
          <p:nvPr/>
        </p:nvCxnSpPr>
        <p:spPr>
          <a:xfrm flipV="1">
            <a:off x="1727200" y="3594100"/>
            <a:ext cx="1917700" cy="800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07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794D5BAC-0953-4198-AD67-CBC99075A995}"/>
              </a:ext>
            </a:extLst>
          </p:cNvPr>
          <p:cNvSpPr/>
          <p:nvPr/>
        </p:nvSpPr>
        <p:spPr>
          <a:xfrm>
            <a:off x="3886200" y="5962134"/>
            <a:ext cx="7740756" cy="8958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93503C-3AEE-4C2F-8DF4-E16C2849DC27}"/>
              </a:ext>
            </a:extLst>
          </p:cNvPr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05B4C3-8E1B-4E3C-BBEC-D8805D6FF8C6}"/>
              </a:ext>
            </a:extLst>
          </p:cNvPr>
          <p:cNvSpPr/>
          <p:nvPr/>
        </p:nvSpPr>
        <p:spPr>
          <a:xfrm>
            <a:off x="0" y="990600"/>
            <a:ext cx="12192000" cy="355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58E678-3888-4A7A-A1D1-90B81F96CB2E}"/>
              </a:ext>
            </a:extLst>
          </p:cNvPr>
          <p:cNvSpPr txBox="1"/>
          <p:nvPr/>
        </p:nvSpPr>
        <p:spPr>
          <a:xfrm>
            <a:off x="5847002" y="520700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PARTNER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065F9A-5BE8-4D40-9C04-F8562D293E5C}"/>
              </a:ext>
            </a:extLst>
          </p:cNvPr>
          <p:cNvSpPr/>
          <p:nvPr/>
        </p:nvSpPr>
        <p:spPr>
          <a:xfrm>
            <a:off x="1981200" y="2349500"/>
            <a:ext cx="3251200" cy="3086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D7B17-2D12-4ECC-BF59-EB604A631A3D}"/>
              </a:ext>
            </a:extLst>
          </p:cNvPr>
          <p:cNvSpPr/>
          <p:nvPr/>
        </p:nvSpPr>
        <p:spPr>
          <a:xfrm>
            <a:off x="7493000" y="2349500"/>
            <a:ext cx="3251200" cy="3086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5602E4-8808-4343-A6C0-2F77E5DB124E}"/>
              </a:ext>
            </a:extLst>
          </p:cNvPr>
          <p:cNvSpPr txBox="1"/>
          <p:nvPr/>
        </p:nvSpPr>
        <p:spPr>
          <a:xfrm>
            <a:off x="2187244" y="2501900"/>
            <a:ext cx="283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VISA.Pope.St</a:t>
            </a:r>
            <a:r>
              <a:rPr lang="en-US" strike="sngStrike" dirty="0"/>
              <a:t> </a:t>
            </a:r>
            <a:r>
              <a:rPr lang="en-US" strike="sngStrike" dirty="0" err="1"/>
              <a:t>Anslemo.Piano</a:t>
            </a:r>
            <a:endParaRPr lang="en-US" strike="sngStrik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7B92F0-EFE8-47B8-933B-2CD59BEF8D74}"/>
              </a:ext>
            </a:extLst>
          </p:cNvPr>
          <p:cNvSpPr txBox="1"/>
          <p:nvPr/>
        </p:nvSpPr>
        <p:spPr>
          <a:xfrm>
            <a:off x="2921000" y="3289300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HBO.WalkOut</a:t>
            </a:r>
            <a:endParaRPr lang="en-US" strike="sngStrik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A53948-E180-4499-8D32-7D7A9692B6A8}"/>
              </a:ext>
            </a:extLst>
          </p:cNvPr>
          <p:cNvSpPr txBox="1"/>
          <p:nvPr/>
        </p:nvSpPr>
        <p:spPr>
          <a:xfrm>
            <a:off x="1549400" y="3023632"/>
            <a:ext cx="254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MAINSTERET</a:t>
            </a:r>
            <a:r>
              <a:rPr lang="en-US" strike="sngStrike" dirty="0"/>
              <a:t>(</a:t>
            </a:r>
            <a:r>
              <a:rPr lang="en-US" strike="sngStrike" dirty="0" err="1"/>
              <a:t>gina</a:t>
            </a:r>
            <a:r>
              <a:rPr lang="en-US" strike="sngStrike" dirty="0"/>
              <a:t> </a:t>
            </a:r>
            <a:r>
              <a:rPr lang="en-US" strike="sngStrike" dirty="0" err="1"/>
              <a:t>carlos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F8F940-03CD-44FB-831D-61941A8AFCC2}"/>
              </a:ext>
            </a:extLst>
          </p:cNvPr>
          <p:cNvSpPr txBox="1"/>
          <p:nvPr/>
        </p:nvSpPr>
        <p:spPr>
          <a:xfrm>
            <a:off x="5689600" y="1620877"/>
            <a:ext cx="21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Gorbahce</a:t>
            </a:r>
            <a:r>
              <a:rPr lang="en-US" strike="sngStrike" dirty="0"/>
              <a:t>(</a:t>
            </a:r>
            <a:r>
              <a:rPr lang="en-US" strike="sngStrike" dirty="0" err="1"/>
              <a:t>nutcacker</a:t>
            </a:r>
            <a:r>
              <a:rPr lang="en-US" strike="sngStrike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976B83-9457-42BE-A9AF-24B144406C6C}"/>
              </a:ext>
            </a:extLst>
          </p:cNvPr>
          <p:cNvSpPr txBox="1"/>
          <p:nvPr/>
        </p:nvSpPr>
        <p:spPr>
          <a:xfrm>
            <a:off x="6767299" y="1351854"/>
            <a:ext cx="121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2014 CPVA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E761A9-48AC-4F15-9BD3-563BED5AA356}"/>
              </a:ext>
            </a:extLst>
          </p:cNvPr>
          <p:cNvCxnSpPr/>
          <p:nvPr/>
        </p:nvCxnSpPr>
        <p:spPr>
          <a:xfrm>
            <a:off x="4483100" y="4000500"/>
            <a:ext cx="4254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DDCC55-1D0D-48D2-8E6F-756E8FB86DA9}"/>
              </a:ext>
            </a:extLst>
          </p:cNvPr>
          <p:cNvSpPr txBox="1"/>
          <p:nvPr/>
        </p:nvSpPr>
        <p:spPr>
          <a:xfrm>
            <a:off x="5689600" y="3658632"/>
            <a:ext cx="100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ATB.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53289C-2813-4E67-93BC-69C52C816301}"/>
              </a:ext>
            </a:extLst>
          </p:cNvPr>
          <p:cNvSpPr txBox="1"/>
          <p:nvPr/>
        </p:nvSpPr>
        <p:spPr>
          <a:xfrm>
            <a:off x="8547100" y="2000250"/>
            <a:ext cx="211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San Francisco Oprah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BDB52D-4F30-472D-8742-33124C19C331}"/>
              </a:ext>
            </a:extLst>
          </p:cNvPr>
          <p:cNvSpPr txBox="1"/>
          <p:nvPr/>
        </p:nvSpPr>
        <p:spPr>
          <a:xfrm>
            <a:off x="148706" y="1550769"/>
            <a:ext cx="220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FBI:WMD </a:t>
            </a:r>
            <a:r>
              <a:rPr lang="en-US" dirty="0"/>
              <a:t>for Theater</a:t>
            </a:r>
          </a:p>
          <a:p>
            <a:r>
              <a:rPr lang="en-US" b="1" dirty="0"/>
              <a:t>FBI:WMD </a:t>
            </a:r>
            <a:r>
              <a:rPr lang="en-US" dirty="0"/>
              <a:t>for Schools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1A4358-588C-4C61-9D13-B640A078C39C}"/>
              </a:ext>
            </a:extLst>
          </p:cNvPr>
          <p:cNvSpPr txBox="1"/>
          <p:nvPr/>
        </p:nvSpPr>
        <p:spPr>
          <a:xfrm>
            <a:off x="1549400" y="21150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72FEC4-FC34-4715-964E-CB950CB171FD}"/>
              </a:ext>
            </a:extLst>
          </p:cNvPr>
          <p:cNvCxnSpPr/>
          <p:nvPr/>
        </p:nvCxnSpPr>
        <p:spPr>
          <a:xfrm>
            <a:off x="5847002" y="1620877"/>
            <a:ext cx="763348" cy="494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5DABC7-566D-42C2-BEAE-F2DB308BD40F}"/>
              </a:ext>
            </a:extLst>
          </p:cNvPr>
          <p:cNvSpPr txBox="1"/>
          <p:nvPr/>
        </p:nvSpPr>
        <p:spPr>
          <a:xfrm>
            <a:off x="5102696" y="1930400"/>
            <a:ext cx="2637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VP GERMANY</a:t>
            </a:r>
            <a:r>
              <a:rPr lang="en-US" strike="sngStrike" dirty="0"/>
              <a:t> ( berlin zoo)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9874A9-0D01-4E72-B922-BA3724AE81F7}"/>
              </a:ext>
            </a:extLst>
          </p:cNvPr>
          <p:cNvSpPr txBox="1"/>
          <p:nvPr/>
        </p:nvSpPr>
        <p:spPr>
          <a:xfrm>
            <a:off x="9602806" y="3892550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!fag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8ED68E-973D-4128-9A16-DB00E9EC3BCA}"/>
              </a:ext>
            </a:extLst>
          </p:cNvPr>
          <p:cNvSpPr txBox="1"/>
          <p:nvPr/>
        </p:nvSpPr>
        <p:spPr>
          <a:xfrm>
            <a:off x="256169" y="6365557"/>
            <a:ext cx="16450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Other: keywords under </a:t>
            </a:r>
            <a:r>
              <a:rPr lang="en-US" sz="800" strike="sngStrike" dirty="0" err="1"/>
              <a:t>investgions</a:t>
            </a:r>
            <a:endParaRPr lang="en-US" sz="800" strike="sngStrike" dirty="0"/>
          </a:p>
          <a:p>
            <a:r>
              <a:rPr lang="en-US" dirty="0"/>
              <a:t>	</a:t>
            </a:r>
            <a:r>
              <a:rPr lang="en-US" sz="800" strike="sngStrike" dirty="0"/>
              <a:t>fag, oriental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6C0EB4-8AAE-448F-A844-129F5CE61B03}"/>
              </a:ext>
            </a:extLst>
          </p:cNvPr>
          <p:cNvSpPr/>
          <p:nvPr/>
        </p:nvSpPr>
        <p:spPr>
          <a:xfrm>
            <a:off x="9328526" y="4483100"/>
            <a:ext cx="2273300" cy="1905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SECUIRYT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23604E9-E9A2-4EF0-9EE4-48CBC5346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287" y="5334000"/>
            <a:ext cx="428625" cy="533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E20DC6A-2A68-4307-B891-6929B323120C}"/>
              </a:ext>
            </a:extLst>
          </p:cNvPr>
          <p:cNvSpPr txBox="1"/>
          <p:nvPr/>
        </p:nvSpPr>
        <p:spPr>
          <a:xfrm>
            <a:off x="7225007" y="4867791"/>
            <a:ext cx="253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TERMAINOI.JPSHEO.SAM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9BA379-33AC-4F4A-9266-7DA6FF75C018}"/>
              </a:ext>
            </a:extLst>
          </p:cNvPr>
          <p:cNvCxnSpPr/>
          <p:nvPr/>
        </p:nvCxnSpPr>
        <p:spPr>
          <a:xfrm flipV="1">
            <a:off x="8648700" y="5237123"/>
            <a:ext cx="684212" cy="96047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7FCEEF87-95DF-4456-83D1-B931052E1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956" y="5052457"/>
            <a:ext cx="493146" cy="731678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1271C4B-1C1A-4B2D-A6EE-2730B32B483C}"/>
              </a:ext>
            </a:extLst>
          </p:cNvPr>
          <p:cNvCxnSpPr/>
          <p:nvPr/>
        </p:nvCxnSpPr>
        <p:spPr>
          <a:xfrm>
            <a:off x="11873529" y="4673600"/>
            <a:ext cx="246573" cy="21844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258A60B-DA43-4765-B0A3-43AAE4866E61}"/>
              </a:ext>
            </a:extLst>
          </p:cNvPr>
          <p:cNvSpPr txBox="1"/>
          <p:nvPr/>
        </p:nvSpPr>
        <p:spPr>
          <a:xfrm>
            <a:off x="7828469" y="559280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41.x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117B1F6-2A98-4EC8-BACB-092C75BF1BA3}"/>
              </a:ext>
            </a:extLst>
          </p:cNvPr>
          <p:cNvCxnSpPr>
            <a:endCxn id="31" idx="0"/>
          </p:cNvCxnSpPr>
          <p:nvPr/>
        </p:nvCxnSpPr>
        <p:spPr>
          <a:xfrm flipH="1" flipV="1">
            <a:off x="8116369" y="5592802"/>
            <a:ext cx="287899" cy="604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6C307D7-51EC-4523-B645-93E5D75FF96E}"/>
              </a:ext>
            </a:extLst>
          </p:cNvPr>
          <p:cNvSpPr txBox="1"/>
          <p:nvPr/>
        </p:nvSpPr>
        <p:spPr>
          <a:xfrm>
            <a:off x="1078670" y="1307068"/>
            <a:ext cx="427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000.CPVA.ISOLATED.nonPolcieTownCfg.INT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29A6525-0C43-4ED5-8E88-C4F10061E647}"/>
              </a:ext>
            </a:extLst>
          </p:cNvPr>
          <p:cNvCxnSpPr/>
          <p:nvPr/>
        </p:nvCxnSpPr>
        <p:spPr>
          <a:xfrm>
            <a:off x="1981200" y="1491734"/>
            <a:ext cx="12335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be 36">
            <a:extLst>
              <a:ext uri="{FF2B5EF4-FFF2-40B4-BE49-F238E27FC236}">
                <a16:creationId xmlns:a16="http://schemas.microsoft.com/office/drawing/2014/main" id="{482FA92C-822E-4A08-8A0D-8B2F2C27FC69}"/>
              </a:ext>
            </a:extLst>
          </p:cNvPr>
          <p:cNvSpPr/>
          <p:nvPr/>
        </p:nvSpPr>
        <p:spPr>
          <a:xfrm>
            <a:off x="2552700" y="1620877"/>
            <a:ext cx="1050137" cy="67885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84C746-11B1-4E6A-A06B-A20DD56466E1}"/>
              </a:ext>
            </a:extLst>
          </p:cNvPr>
          <p:cNvSpPr txBox="1"/>
          <p:nvPr/>
        </p:nvSpPr>
        <p:spPr>
          <a:xfrm>
            <a:off x="3886200" y="1721186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Cannot call pizza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0A7628C-0C31-4C66-9737-DDD39520D281}"/>
              </a:ext>
            </a:extLst>
          </p:cNvPr>
          <p:cNvCxnSpPr/>
          <p:nvPr/>
        </p:nvCxnSpPr>
        <p:spPr>
          <a:xfrm>
            <a:off x="1981200" y="6454577"/>
            <a:ext cx="10138902" cy="0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060C43B-5E54-4F2E-A05C-AC7587FBD4F7}"/>
              </a:ext>
            </a:extLst>
          </p:cNvPr>
          <p:cNvSpPr txBox="1"/>
          <p:nvPr/>
        </p:nvSpPr>
        <p:spPr>
          <a:xfrm>
            <a:off x="2187244" y="5592802"/>
            <a:ext cx="497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ATOMICLOCK(SAN FRANCIE, GOLDEN GATE HOUSE)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6E7E98-775A-4245-93CF-94D28D02F3E0}"/>
              </a:ext>
            </a:extLst>
          </p:cNvPr>
          <p:cNvSpPr txBox="1"/>
          <p:nvPr/>
        </p:nvSpPr>
        <p:spPr>
          <a:xfrm>
            <a:off x="38100" y="5550932"/>
            <a:ext cx="217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1:25 PM Police Sirens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875B66-4E09-44FB-A424-C70E24777AEA}"/>
              </a:ext>
            </a:extLst>
          </p:cNvPr>
          <p:cNvSpPr txBox="1"/>
          <p:nvPr/>
        </p:nvSpPr>
        <p:spPr>
          <a:xfrm>
            <a:off x="154680" y="6014998"/>
            <a:ext cx="394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1:58pm</a:t>
            </a:r>
          </a:p>
          <a:p>
            <a:r>
              <a:rPr lang="en-US" sz="800" dirty="0"/>
              <a:t>§Stalking.000.tw.pns.COMPUTER 19.*</a:t>
            </a:r>
            <a:r>
              <a:rPr lang="en-US" sz="800" dirty="0" err="1"/>
              <a:t>tophat.TEMRINA.JOSPHSE.ATB</a:t>
            </a:r>
            <a:r>
              <a:rPr lang="en-US" sz="800" dirty="0"/>
              <a:t> </a:t>
            </a:r>
            <a:r>
              <a:rPr lang="en-US" sz="800" dirty="0" err="1"/>
              <a:t>Chruch</a:t>
            </a:r>
            <a:r>
              <a:rPr lang="en-US" sz="800" dirty="0"/>
              <a:t> </a:t>
            </a:r>
            <a:r>
              <a:rPr lang="en-US" sz="800" dirty="0" err="1"/>
              <a:t>India:FBI:WMD</a:t>
            </a:r>
            <a:r>
              <a:rPr lang="en-US" sz="800" dirty="0"/>
              <a:t> for </a:t>
            </a:r>
            <a:r>
              <a:rPr lang="en-US" sz="800" dirty="0" err="1"/>
              <a:t>Schoo</a:t>
            </a:r>
            <a:r>
              <a:rPr lang="en-US" sz="800" dirty="0"/>
              <a:t>/</a:t>
            </a:r>
            <a:r>
              <a:rPr lang="en-US" sz="800" dirty="0" err="1"/>
              <a:t>Tehater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6957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93503C-3AEE-4C2F-8DF4-E16C2849DC27}"/>
              </a:ext>
            </a:extLst>
          </p:cNvPr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05B4C3-8E1B-4E3C-BBEC-D8805D6FF8C6}"/>
              </a:ext>
            </a:extLst>
          </p:cNvPr>
          <p:cNvSpPr/>
          <p:nvPr/>
        </p:nvSpPr>
        <p:spPr>
          <a:xfrm>
            <a:off x="0" y="990600"/>
            <a:ext cx="12192000" cy="355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58E678-3888-4A7A-A1D1-90B81F96CB2E}"/>
              </a:ext>
            </a:extLst>
          </p:cNvPr>
          <p:cNvSpPr txBox="1"/>
          <p:nvPr/>
        </p:nvSpPr>
        <p:spPr>
          <a:xfrm>
            <a:off x="5847002" y="520700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PARTNER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1B91B5-08F1-415B-8CE9-6F32B8DD92BD}"/>
              </a:ext>
            </a:extLst>
          </p:cNvPr>
          <p:cNvSpPr txBox="1"/>
          <p:nvPr/>
        </p:nvSpPr>
        <p:spPr>
          <a:xfrm>
            <a:off x="1104900" y="2013634"/>
            <a:ext cx="3652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ATOMCLOCK</a:t>
            </a:r>
            <a:r>
              <a:rPr lang="en-US" dirty="0"/>
              <a:t>(</a:t>
            </a:r>
            <a:r>
              <a:rPr lang="en-US" dirty="0" err="1"/>
              <a:t>ibm.damiler</a:t>
            </a:r>
            <a:r>
              <a:rPr lang="en-US" dirty="0"/>
              <a:t>) </a:t>
            </a:r>
            <a:r>
              <a:rPr lang="en-US" dirty="0" err="1"/>
              <a:t>Scheudler</a:t>
            </a:r>
            <a:endParaRPr lang="en-US" dirty="0"/>
          </a:p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D46C7B-4F5F-47EA-8089-67152D14C204}"/>
              </a:ext>
            </a:extLst>
          </p:cNvPr>
          <p:cNvCxnSpPr/>
          <p:nvPr/>
        </p:nvCxnSpPr>
        <p:spPr>
          <a:xfrm>
            <a:off x="914400" y="4254500"/>
            <a:ext cx="1000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A1F5B72-84B7-4808-B1FF-55241CF50A88}"/>
              </a:ext>
            </a:extLst>
          </p:cNvPr>
          <p:cNvSpPr txBox="1"/>
          <p:nvPr/>
        </p:nvSpPr>
        <p:spPr>
          <a:xfrm>
            <a:off x="1689100" y="3086100"/>
            <a:ext cx="3040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Ibm</a:t>
            </a:r>
            <a:r>
              <a:rPr lang="en-US" strike="sngStrike" dirty="0"/>
              <a:t> </a:t>
            </a:r>
            <a:r>
              <a:rPr lang="en-US" b="1" strike="sngStrike" dirty="0" err="1"/>
              <a:t>stugartt</a:t>
            </a:r>
            <a:r>
              <a:rPr lang="en-US" strike="sngStrike" dirty="0"/>
              <a:t>, weekly sweeping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3CA4B6-4A06-4326-88D1-F5EE9F9A4971}"/>
              </a:ext>
            </a:extLst>
          </p:cNvPr>
          <p:cNvSpPr txBox="1"/>
          <p:nvPr/>
        </p:nvSpPr>
        <p:spPr>
          <a:xfrm>
            <a:off x="1689100" y="4413597"/>
            <a:ext cx="815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Tcc</a:t>
            </a:r>
            <a:r>
              <a:rPr lang="en-US" strike="sngStrike" dirty="0"/>
              <a:t> </a:t>
            </a:r>
            <a:r>
              <a:rPr lang="en-US" strike="sngStrike" dirty="0" err="1"/>
              <a:t>carlos</a:t>
            </a:r>
            <a:r>
              <a:rPr lang="en-US" strike="sngStrike" dirty="0"/>
              <a:t>/</a:t>
            </a:r>
            <a:r>
              <a:rPr lang="en-US" strike="sngStrike" dirty="0" err="1"/>
              <a:t>gina</a:t>
            </a:r>
            <a:r>
              <a:rPr lang="en-US" strike="sngStrike" dirty="0"/>
              <a:t>[] orange, green </a:t>
            </a:r>
            <a:r>
              <a:rPr lang="en-US" strike="sngStrike" dirty="0" err="1"/>
              <a:t>swepersgot</a:t>
            </a:r>
            <a:r>
              <a:rPr lang="en-US" dirty="0"/>
              <a:t>		 WATER, sleeping outside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FF19FA-3E5F-4455-BDAB-25CEC833FD17}"/>
              </a:ext>
            </a:extLst>
          </p:cNvPr>
          <p:cNvCxnSpPr/>
          <p:nvPr/>
        </p:nvCxnSpPr>
        <p:spPr>
          <a:xfrm>
            <a:off x="914400" y="5041900"/>
            <a:ext cx="1000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B36A2BB-5CCB-49FA-9440-4B9C64092F8A}"/>
              </a:ext>
            </a:extLst>
          </p:cNvPr>
          <p:cNvSpPr txBox="1"/>
          <p:nvPr/>
        </p:nvSpPr>
        <p:spPr>
          <a:xfrm>
            <a:off x="914400" y="4149383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7/22/202312:27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42C05CC-253F-4E70-97D0-BF6F89BE6ED1}"/>
              </a:ext>
            </a:extLst>
          </p:cNvPr>
          <p:cNvCxnSpPr/>
          <p:nvPr/>
        </p:nvCxnSpPr>
        <p:spPr>
          <a:xfrm>
            <a:off x="3209228" y="2013634"/>
            <a:ext cx="1007172" cy="32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4DC4B28-BE68-4C74-803D-2B9DB2CA2BC7}"/>
              </a:ext>
            </a:extLst>
          </p:cNvPr>
          <p:cNvCxnSpPr/>
          <p:nvPr/>
        </p:nvCxnSpPr>
        <p:spPr>
          <a:xfrm flipV="1">
            <a:off x="1981200" y="1981200"/>
            <a:ext cx="1320800" cy="543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948DBD8-9DDB-4043-9244-94FE258F19C4}"/>
              </a:ext>
            </a:extLst>
          </p:cNvPr>
          <p:cNvSpPr txBox="1"/>
          <p:nvPr/>
        </p:nvSpPr>
        <p:spPr>
          <a:xfrm>
            <a:off x="5334000" y="2832100"/>
            <a:ext cx="4046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1526 </a:t>
            </a:r>
            <a:r>
              <a:rPr lang="en-US" dirty="0" err="1"/>
              <a:t>Schedler</a:t>
            </a:r>
            <a:r>
              <a:rPr lang="en-US" dirty="0"/>
              <a:t>, sweeping LINDNESTRA</a:t>
            </a:r>
            <a:r>
              <a:rPr lang="en-US" u="sng" dirty="0"/>
              <a:t>SS</a:t>
            </a:r>
            <a:r>
              <a:rPr lang="en-US" dirty="0"/>
              <a:t>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7E7AE3D-DD48-4DAE-8E2A-9C1561B9AF63}"/>
              </a:ext>
            </a:extLst>
          </p:cNvPr>
          <p:cNvCxnSpPr/>
          <p:nvPr/>
        </p:nvCxnSpPr>
        <p:spPr>
          <a:xfrm>
            <a:off x="5918200" y="3016766"/>
            <a:ext cx="381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E9E335C-1E7A-4E51-8594-D196163AC65A}"/>
              </a:ext>
            </a:extLst>
          </p:cNvPr>
          <p:cNvSpPr txBox="1"/>
          <p:nvPr/>
        </p:nvSpPr>
        <p:spPr>
          <a:xfrm>
            <a:off x="845898" y="5387117"/>
            <a:ext cx="983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12:28pm 07/22/2023 000.tw.pns.ATOCLOCK(</a:t>
            </a:r>
            <a:r>
              <a:rPr lang="en-US" strike="sngStrike" dirty="0"/>
              <a:t>0.1 ding dong). Marin City .Pop St. </a:t>
            </a:r>
            <a:r>
              <a:rPr lang="en-US" strike="sngStrike" dirty="0" err="1"/>
              <a:t>Anslom</a:t>
            </a:r>
            <a:r>
              <a:rPr lang="en-US" strike="sngStrike" dirty="0"/>
              <a:t> 2pac, </a:t>
            </a:r>
            <a:r>
              <a:rPr lang="en-US" strike="sngStrike" dirty="0" err="1"/>
              <a:t>Protetute</a:t>
            </a:r>
            <a:endParaRPr lang="en-US" strike="sngStrike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3A348C1-8251-4A09-9B6E-F9A00F1FF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575" y="3270806"/>
            <a:ext cx="1589245" cy="91018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85D0347-A53C-4DE9-8F69-80922D6DD508}"/>
              </a:ext>
            </a:extLst>
          </p:cNvPr>
          <p:cNvSpPr txBox="1"/>
          <p:nvPr/>
        </p:nvSpPr>
        <p:spPr>
          <a:xfrm>
            <a:off x="7357342" y="3221842"/>
            <a:ext cx="47350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SQ.!PRESIDNT.HOMCEI:CHANGLI.VP GERMNY</a:t>
            </a:r>
          </a:p>
          <a:p>
            <a:r>
              <a:rPr lang="en-US" strike="sngStrike" dirty="0"/>
              <a:t>Bier 7am or 6am; Jim/</a:t>
            </a:r>
            <a:r>
              <a:rPr lang="en-US" strike="sngStrike" dirty="0" err="1"/>
              <a:t>Cahlre</a:t>
            </a:r>
            <a:r>
              <a:rPr lang="en-US" strike="sngStrike" dirty="0"/>
              <a:t>: bier in the </a:t>
            </a:r>
            <a:r>
              <a:rPr lang="en-US" strike="sngStrike" dirty="0" err="1"/>
              <a:t>morn’in</a:t>
            </a:r>
            <a:endParaRPr lang="en-US" strike="sngStrike" dirty="0"/>
          </a:p>
          <a:p>
            <a:r>
              <a:rPr lang="en-US" dirty="0"/>
              <a:t>DEA</a:t>
            </a:r>
            <a:r>
              <a:rPr lang="en-US" strike="sngStrike" dirty="0"/>
              <a:t>(appl </a:t>
            </a:r>
            <a:r>
              <a:rPr lang="en-US" strike="sngStrike" dirty="0" err="1"/>
              <a:t>cocin</a:t>
            </a:r>
            <a:r>
              <a:rPr lang="en-US" strike="sngStrike" dirty="0"/>
              <a:t> also) storage kitchen B \ A bier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8622DF8-CF50-4DE5-A1CD-F2667B5D5BA5}"/>
              </a:ext>
            </a:extLst>
          </p:cNvPr>
          <p:cNvSpPr/>
          <p:nvPr/>
        </p:nvSpPr>
        <p:spPr>
          <a:xfrm>
            <a:off x="7307586" y="399632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12:31pm 07/22/2023 000.tw.pns.ATOCLOCK(</a:t>
            </a:r>
            <a:r>
              <a:rPr lang="en-US" sz="800" strike="sngStrike" dirty="0"/>
              <a:t>0.1 ding dong). Marin City .Pop St. </a:t>
            </a:r>
            <a:r>
              <a:rPr lang="en-US" sz="800" strike="sngStrike" dirty="0" err="1"/>
              <a:t>Anslom</a:t>
            </a:r>
            <a:r>
              <a:rPr lang="en-US" sz="800" strike="sngStrike" dirty="0"/>
              <a:t> 2pac</a:t>
            </a:r>
            <a:r>
              <a:rPr lang="en-US" strike="sngStrike" dirty="0"/>
              <a:t>, </a:t>
            </a:r>
            <a:r>
              <a:rPr lang="en-US" sz="800" strike="sngStrike" dirty="0" err="1"/>
              <a:t>Protetute</a:t>
            </a:r>
            <a:endParaRPr lang="en-US" sz="800" strike="sngStrike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85577BD-5F1B-408D-94B3-52DE3A92CEA1}"/>
              </a:ext>
            </a:extLst>
          </p:cNvPr>
          <p:cNvSpPr/>
          <p:nvPr/>
        </p:nvSpPr>
        <p:spPr>
          <a:xfrm>
            <a:off x="914400" y="57906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12:31pm 07/22/2023 000.tw.pns.ATOCLOCK(</a:t>
            </a:r>
            <a:r>
              <a:rPr lang="en-US" strike="sngStrike" dirty="0"/>
              <a:t>0.1 ding dong). Marin City .Pop St. </a:t>
            </a:r>
            <a:r>
              <a:rPr lang="en-US" strike="sngStrike" dirty="0" err="1"/>
              <a:t>Anslom</a:t>
            </a:r>
            <a:r>
              <a:rPr lang="en-US" strike="sngStrike" dirty="0"/>
              <a:t> 2pac, </a:t>
            </a:r>
            <a:r>
              <a:rPr lang="en-US" strike="sngStrike" dirty="0" err="1"/>
              <a:t>Protetute</a:t>
            </a:r>
            <a:endParaRPr lang="en-US" strike="sngStrike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119D50-95F8-4884-9CDC-AEAD9F410E95}"/>
              </a:ext>
            </a:extLst>
          </p:cNvPr>
          <p:cNvSpPr txBox="1"/>
          <p:nvPr/>
        </p:nvSpPr>
        <p:spPr>
          <a:xfrm>
            <a:off x="764582" y="6336840"/>
            <a:ext cx="2013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12:31 Police Sirens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A517E7E-50BE-488E-9E18-4877DEB47C4C}"/>
              </a:ext>
            </a:extLst>
          </p:cNvPr>
          <p:cNvCxnSpPr/>
          <p:nvPr/>
        </p:nvCxnSpPr>
        <p:spPr>
          <a:xfrm flipV="1">
            <a:off x="5215944" y="3270766"/>
            <a:ext cx="2141398" cy="846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4D303F7-70CE-427D-B2BF-3EA8268D3B1C}"/>
              </a:ext>
            </a:extLst>
          </p:cNvPr>
          <p:cNvSpPr txBox="1"/>
          <p:nvPr/>
        </p:nvSpPr>
        <p:spPr>
          <a:xfrm>
            <a:off x="7176588" y="2053061"/>
            <a:ext cx="501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SQ.KING.!PRISIENT </a:t>
            </a:r>
            <a:r>
              <a:rPr lang="en-US" strike="sngStrike" dirty="0" err="1"/>
              <a:t>adoph</a:t>
            </a:r>
            <a:r>
              <a:rPr lang="en-US" strike="sngStrike" dirty="0"/>
              <a:t> </a:t>
            </a:r>
            <a:r>
              <a:rPr lang="en-US" strike="sngStrike" dirty="0" err="1"/>
              <a:t>schudler</a:t>
            </a:r>
            <a:r>
              <a:rPr lang="en-US" strike="sngStrike" dirty="0"/>
              <a:t> 5am bier </a:t>
            </a:r>
            <a:r>
              <a:rPr lang="en-US" strike="sngStrike" dirty="0" err="1"/>
              <a:t>jim</a:t>
            </a:r>
            <a:r>
              <a:rPr lang="en-US" strike="sngStrike" dirty="0"/>
              <a:t>/</a:t>
            </a:r>
            <a:r>
              <a:rPr lang="en-US" strike="sngStrike" dirty="0" err="1"/>
              <a:t>chalr</a:t>
            </a:r>
            <a:r>
              <a:rPr lang="en-US" strike="sngStrike" dirty="0"/>
              <a:t> </a:t>
            </a:r>
            <a:r>
              <a:rPr lang="en-US" strike="sngStrike" dirty="0" err="1"/>
              <a:t>in’da’morn</a:t>
            </a:r>
            <a:endParaRPr lang="en-US" strike="sngStrike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A1DF2D-2289-45A4-97F3-F6BF90ECABA0}"/>
              </a:ext>
            </a:extLst>
          </p:cNvPr>
          <p:cNvSpPr txBox="1"/>
          <p:nvPr/>
        </p:nvSpPr>
        <p:spPr>
          <a:xfrm>
            <a:off x="7434564" y="1735890"/>
            <a:ext cx="1678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ATOMCLOCK</a:t>
            </a:r>
          </a:p>
          <a:p>
            <a:r>
              <a:rPr lang="en-US" dirty="0"/>
              <a:t>CPVA.AVABILITY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5266D5E-041C-4E59-8B7F-B3D16B3E5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918" y="1769234"/>
            <a:ext cx="1455438" cy="109017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ED6F2FF-7DA9-4BB9-9997-44F956F5140C}"/>
              </a:ext>
            </a:extLst>
          </p:cNvPr>
          <p:cNvSpPr txBox="1"/>
          <p:nvPr/>
        </p:nvSpPr>
        <p:spPr>
          <a:xfrm>
            <a:off x="858528" y="6606040"/>
            <a:ext cx="277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12:33</a:t>
            </a:r>
            <a:r>
              <a:rPr lang="en-US" strike="sngStrike" dirty="0"/>
              <a:t> </a:t>
            </a:r>
            <a:r>
              <a:rPr lang="en-US" dirty="0"/>
              <a:t>000.tw.pns.</a:t>
            </a:r>
            <a:r>
              <a:rPr lang="en-US" strike="sngStrike" dirty="0"/>
              <a:t>ding dong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60D013F-3EA6-42C0-B5C1-B3DA11B2442E}"/>
              </a:ext>
            </a:extLst>
          </p:cNvPr>
          <p:cNvCxnSpPr/>
          <p:nvPr/>
        </p:nvCxnSpPr>
        <p:spPr>
          <a:xfrm flipV="1">
            <a:off x="5073977" y="1747720"/>
            <a:ext cx="2463319" cy="1222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906588E-AB23-4290-B79C-E2CA5AD92004}"/>
              </a:ext>
            </a:extLst>
          </p:cNvPr>
          <p:cNvSpPr/>
          <p:nvPr/>
        </p:nvSpPr>
        <p:spPr>
          <a:xfrm>
            <a:off x="0" y="1336457"/>
            <a:ext cx="12192000" cy="1190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/>
              <a:t>Sleeping outside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7E007B-5993-4281-B374-BA5B8AB4543E}"/>
              </a:ext>
            </a:extLst>
          </p:cNvPr>
          <p:cNvSpPr/>
          <p:nvPr/>
        </p:nvSpPr>
        <p:spPr>
          <a:xfrm>
            <a:off x="9033643" y="1581781"/>
            <a:ext cx="2882925" cy="4318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1D5CCE-A406-4341-BC94-4D7D54FB7557}"/>
              </a:ext>
            </a:extLst>
          </p:cNvPr>
          <p:cNvCxnSpPr/>
          <p:nvPr/>
        </p:nvCxnSpPr>
        <p:spPr>
          <a:xfrm>
            <a:off x="8912180" y="1766405"/>
            <a:ext cx="3180241" cy="765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D47258-1C4D-4C35-8A2A-7E2261CAE204}"/>
              </a:ext>
            </a:extLst>
          </p:cNvPr>
          <p:cNvSpPr txBox="1"/>
          <p:nvPr/>
        </p:nvSpPr>
        <p:spPr>
          <a:xfrm>
            <a:off x="10438172" y="168471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SQ.</a:t>
            </a:r>
            <a:r>
              <a:rPr lang="en-US" sz="800" strike="sngStrike" dirty="0" err="1"/>
              <a:t>jim.lyrics.drunk</a:t>
            </a:r>
            <a:r>
              <a:rPr lang="en-US" sz="800" strike="sngStrike" dirty="0"/>
              <a:t> morning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8C42F164-DEBF-4CB8-8D52-FFEE7B13995E}"/>
              </a:ext>
            </a:extLst>
          </p:cNvPr>
          <p:cNvSpPr/>
          <p:nvPr/>
        </p:nvSpPr>
        <p:spPr>
          <a:xfrm>
            <a:off x="8941526" y="1445994"/>
            <a:ext cx="366161" cy="963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85894F-E2B5-495B-B887-2B5BE95EAB51}"/>
              </a:ext>
            </a:extLst>
          </p:cNvPr>
          <p:cNvSpPr txBox="1"/>
          <p:nvPr/>
        </p:nvSpPr>
        <p:spPr>
          <a:xfrm>
            <a:off x="9247755" y="2101878"/>
            <a:ext cx="2865774" cy="104644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FBI:WMD </a:t>
            </a:r>
            <a:r>
              <a:rPr lang="en-US" strike="sngStrike" dirty="0"/>
              <a:t>for </a:t>
            </a:r>
            <a:r>
              <a:rPr lang="en-US" strike="sngStrike" dirty="0" err="1"/>
              <a:t>Jason:</a:t>
            </a:r>
            <a:r>
              <a:rPr lang="en-US" dirty="0" err="1"/>
              <a:t>INTERNETPAYMENS</a:t>
            </a:r>
            <a:endParaRPr lang="en-US" dirty="0"/>
          </a:p>
          <a:p>
            <a:r>
              <a:rPr lang="en-US" dirty="0" err="1"/>
              <a:t>nonPoliceIdnetyTehft</a:t>
            </a:r>
            <a:r>
              <a:rPr lang="en-US" sz="800" strike="sngStrike" dirty="0"/>
              <a:t>(Jason </a:t>
            </a:r>
            <a:r>
              <a:rPr lang="en-US" sz="800" strike="sngStrike" dirty="0" err="1"/>
              <a:t>hengels</a:t>
            </a:r>
            <a:r>
              <a:rPr lang="en-US" sz="800" strike="sngStrike" dirty="0"/>
              <a:t>, security)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DF92B6-F831-4715-952B-A07F0B8325BC}"/>
              </a:ext>
            </a:extLst>
          </p:cNvPr>
          <p:cNvSpPr/>
          <p:nvPr/>
        </p:nvSpPr>
        <p:spPr>
          <a:xfrm>
            <a:off x="9573285" y="3100519"/>
            <a:ext cx="23519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strike="sngStrike" dirty="0">
                <a:solidFill>
                  <a:srgbClr val="000000"/>
                </a:solidFill>
                <a:latin typeface="Programme"/>
              </a:rPr>
              <a:t>Well, I woke up this morning and I got myself a beer</a:t>
            </a:r>
            <a:endParaRPr lang="en-US" sz="800" strike="sngStrik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3D62B-113C-456D-BAE5-2A19EFA27E87}"/>
              </a:ext>
            </a:extLst>
          </p:cNvPr>
          <p:cNvSpPr txBox="1"/>
          <p:nvPr/>
        </p:nvSpPr>
        <p:spPr>
          <a:xfrm>
            <a:off x="9724881" y="2843930"/>
            <a:ext cx="25280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MILTIARY: </a:t>
            </a:r>
            <a:r>
              <a:rPr lang="en-US" sz="800" strike="sngStrike" dirty="0"/>
              <a:t>Visa, France, SMITH-PETERSSON</a:t>
            </a:r>
          </a:p>
          <a:p>
            <a:r>
              <a:rPr lang="en-US" sz="800" strike="sngStrike" dirty="0"/>
              <a:t>Phil(</a:t>
            </a:r>
            <a:r>
              <a:rPr lang="en-US" sz="800" strike="sngStrike" dirty="0" err="1"/>
              <a:t>kim</a:t>
            </a:r>
            <a:r>
              <a:rPr lang="en-US" sz="800" strike="sngStrik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451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93503C-3AEE-4C2F-8DF4-E16C2849DC27}"/>
              </a:ext>
            </a:extLst>
          </p:cNvPr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05B4C3-8E1B-4E3C-BBEC-D8805D6FF8C6}"/>
              </a:ext>
            </a:extLst>
          </p:cNvPr>
          <p:cNvSpPr/>
          <p:nvPr/>
        </p:nvSpPr>
        <p:spPr>
          <a:xfrm>
            <a:off x="0" y="990600"/>
            <a:ext cx="12192000" cy="355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58E678-3888-4A7A-A1D1-90B81F96CB2E}"/>
              </a:ext>
            </a:extLst>
          </p:cNvPr>
          <p:cNvSpPr txBox="1"/>
          <p:nvPr/>
        </p:nvSpPr>
        <p:spPr>
          <a:xfrm>
            <a:off x="5847002" y="520700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PARTNER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906588E-AB23-4290-B79C-E2CA5AD92004}"/>
              </a:ext>
            </a:extLst>
          </p:cNvPr>
          <p:cNvSpPr/>
          <p:nvPr/>
        </p:nvSpPr>
        <p:spPr>
          <a:xfrm>
            <a:off x="0" y="1336457"/>
            <a:ext cx="12192000" cy="1190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/>
              <a:t>Sleeping outside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31D797-D8D9-491E-A90D-8FFCD1384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633" y="2218923"/>
            <a:ext cx="1905000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6638B1-C3A6-41B4-8058-92CEAFF34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245" y="2218923"/>
            <a:ext cx="1904999" cy="20279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19DC96-AF4B-49C1-91B9-A43166728A8E}"/>
              </a:ext>
            </a:extLst>
          </p:cNvPr>
          <p:cNvSpPr txBox="1"/>
          <p:nvPr/>
        </p:nvSpPr>
        <p:spPr>
          <a:xfrm>
            <a:off x="2258633" y="1854558"/>
            <a:ext cx="432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MAINSTREET(Disneyland; Donovan, </a:t>
            </a:r>
            <a:r>
              <a:rPr lang="en-US" dirty="0" err="1"/>
              <a:t>stevwns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C73007-0C16-465D-AFE9-D356BC3238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270" y="2214382"/>
            <a:ext cx="400974" cy="5052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48D86-F1F4-4E23-BB8D-E6917188C9B7}"/>
              </a:ext>
            </a:extLst>
          </p:cNvPr>
          <p:cNvCxnSpPr/>
          <p:nvPr/>
        </p:nvCxnSpPr>
        <p:spPr>
          <a:xfrm>
            <a:off x="3953814" y="1854558"/>
            <a:ext cx="1043189" cy="1068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3E7508-4227-4BE2-BA28-0EEE526EB26A}"/>
              </a:ext>
            </a:extLst>
          </p:cNvPr>
          <p:cNvSpPr txBox="1"/>
          <p:nvPr/>
        </p:nvSpPr>
        <p:spPr>
          <a:xfrm>
            <a:off x="3653902" y="1569329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!BIRNETY </a:t>
            </a:r>
            <a:r>
              <a:rPr lang="en-US" sz="800" strike="sngStrike" dirty="0"/>
              <a:t>or </a:t>
            </a:r>
            <a:r>
              <a:rPr lang="en-US" sz="800" strike="sngStrike" dirty="0" err="1"/>
              <a:t>toosie</a:t>
            </a:r>
            <a:r>
              <a:rPr lang="en-US" sz="800" strike="sngStrike" dirty="0"/>
              <a:t>; </a:t>
            </a:r>
            <a:r>
              <a:rPr lang="en-US" sz="800" strike="sngStrike" dirty="0" err="1"/>
              <a:t>donovan</a:t>
            </a:r>
            <a:endParaRPr lang="en-US" sz="800" strike="sngStrike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B407ED-73A3-40F0-80C4-66397F348F3A}"/>
              </a:ext>
            </a:extLst>
          </p:cNvPr>
          <p:cNvCxnSpPr/>
          <p:nvPr/>
        </p:nvCxnSpPr>
        <p:spPr>
          <a:xfrm>
            <a:off x="4823244" y="2039224"/>
            <a:ext cx="2054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be 16">
            <a:extLst>
              <a:ext uri="{FF2B5EF4-FFF2-40B4-BE49-F238E27FC236}">
                <a16:creationId xmlns:a16="http://schemas.microsoft.com/office/drawing/2014/main" id="{18A4481B-4E32-439F-8BC7-73F0ED0AA822}"/>
              </a:ext>
            </a:extLst>
          </p:cNvPr>
          <p:cNvSpPr/>
          <p:nvPr/>
        </p:nvSpPr>
        <p:spPr>
          <a:xfrm>
            <a:off x="321972" y="2627290"/>
            <a:ext cx="1693419" cy="264016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73D0AC-BC7E-4668-8CA4-000D03348861}"/>
              </a:ext>
            </a:extLst>
          </p:cNvPr>
          <p:cNvSpPr txBox="1"/>
          <p:nvPr/>
        </p:nvSpPr>
        <p:spPr>
          <a:xfrm>
            <a:off x="532399" y="2039224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1D87,23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C925B3-381B-4FA2-B506-B150FF8372EB}"/>
              </a:ext>
            </a:extLst>
          </p:cNvPr>
          <p:cNvSpPr txBox="1"/>
          <p:nvPr/>
        </p:nvSpPr>
        <p:spPr>
          <a:xfrm>
            <a:off x="669728" y="175399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2005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B7B4EF-D280-4FFD-813F-F1C0417893A0}"/>
              </a:ext>
            </a:extLst>
          </p:cNvPr>
          <p:cNvCxnSpPr/>
          <p:nvPr/>
        </p:nvCxnSpPr>
        <p:spPr>
          <a:xfrm flipH="1">
            <a:off x="3211133" y="2039224"/>
            <a:ext cx="2884867" cy="298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8A50B90-61F3-48B6-B42F-01CA3E37685F}"/>
              </a:ext>
            </a:extLst>
          </p:cNvPr>
          <p:cNvSpPr txBox="1"/>
          <p:nvPr/>
        </p:nvSpPr>
        <p:spPr>
          <a:xfrm>
            <a:off x="3116687" y="552154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  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A3F7ED9-B830-42A9-853C-B930A8285785}"/>
              </a:ext>
            </a:extLst>
          </p:cNvPr>
          <p:cNvSpPr/>
          <p:nvPr/>
        </p:nvSpPr>
        <p:spPr>
          <a:xfrm>
            <a:off x="3886450" y="5409127"/>
            <a:ext cx="769763" cy="72121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C99B050-9D28-4DD5-BC7D-A933FAFA7DE6}"/>
              </a:ext>
            </a:extLst>
          </p:cNvPr>
          <p:cNvCxnSpPr>
            <a:stCxn id="22" idx="1"/>
          </p:cNvCxnSpPr>
          <p:nvPr/>
        </p:nvCxnSpPr>
        <p:spPr>
          <a:xfrm>
            <a:off x="3116687" y="5706209"/>
            <a:ext cx="2021983" cy="16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F0145B-6BFB-4771-BE75-5DDF161AB630}"/>
              </a:ext>
            </a:extLst>
          </p:cNvPr>
          <p:cNvSpPr txBox="1"/>
          <p:nvPr/>
        </p:nvSpPr>
        <p:spPr>
          <a:xfrm>
            <a:off x="2302779" y="5290592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ATOMICLCOK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FCC6D14-8DC9-4B0E-B91A-F8FEF3E38356}"/>
              </a:ext>
            </a:extLst>
          </p:cNvPr>
          <p:cNvCxnSpPr/>
          <p:nvPr/>
        </p:nvCxnSpPr>
        <p:spPr>
          <a:xfrm flipV="1">
            <a:off x="2302779" y="1854558"/>
            <a:ext cx="1824899" cy="274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FD4CF05-FD22-4515-8E1C-7DF52BC22DC2}"/>
              </a:ext>
            </a:extLst>
          </p:cNvPr>
          <p:cNvCxnSpPr/>
          <p:nvPr/>
        </p:nvCxnSpPr>
        <p:spPr>
          <a:xfrm flipV="1">
            <a:off x="5428505" y="1287682"/>
            <a:ext cx="1766494" cy="3363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4CD06BD-C9C9-4C8B-9134-E3D2E398D2A1}"/>
              </a:ext>
            </a:extLst>
          </p:cNvPr>
          <p:cNvSpPr txBox="1"/>
          <p:nvPr/>
        </p:nvSpPr>
        <p:spPr>
          <a:xfrm>
            <a:off x="6109570" y="4417454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Timo </a:t>
            </a:r>
            <a:r>
              <a:rPr lang="en-US" sz="800" strike="sngStrike" dirty="0" err="1"/>
              <a:t>Brodsser</a:t>
            </a:r>
            <a:endParaRPr lang="en-US" sz="800" strike="sngStrik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EC72E2-6962-4D20-9262-AA941E0E959C}"/>
              </a:ext>
            </a:extLst>
          </p:cNvPr>
          <p:cNvSpPr txBox="1"/>
          <p:nvPr/>
        </p:nvSpPr>
        <p:spPr>
          <a:xfrm>
            <a:off x="3015346" y="4417454"/>
            <a:ext cx="1782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Donovan </a:t>
            </a:r>
            <a:r>
              <a:rPr lang="en-US" strike="sngStrike" dirty="0" err="1"/>
              <a:t>stevens</a:t>
            </a:r>
            <a:endParaRPr lang="en-US" strike="sngStrike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4BC9DA-1108-4A23-8A8A-71ADB288B69E}"/>
              </a:ext>
            </a:extLst>
          </p:cNvPr>
          <p:cNvSpPr txBox="1"/>
          <p:nvPr/>
        </p:nvSpPr>
        <p:spPr>
          <a:xfrm>
            <a:off x="2688974" y="628073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605E5B7-2765-4A03-833B-BC7DBD8A70AD}"/>
              </a:ext>
            </a:extLst>
          </p:cNvPr>
          <p:cNvSpPr txBox="1"/>
          <p:nvPr/>
        </p:nvSpPr>
        <p:spPr>
          <a:xfrm>
            <a:off x="7635536" y="2837689"/>
            <a:ext cx="43058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180 LBS !WHITE</a:t>
            </a:r>
          </a:p>
          <a:p>
            <a:r>
              <a:rPr lang="en-US" sz="4800" dirty="0"/>
              <a:t>6,0 FEET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FCA0EDA-ED8E-4FE0-A624-835D8FE2CC2B}"/>
              </a:ext>
            </a:extLst>
          </p:cNvPr>
          <p:cNvSpPr txBox="1"/>
          <p:nvPr/>
        </p:nvSpPr>
        <p:spPr>
          <a:xfrm>
            <a:off x="6134100" y="6142236"/>
            <a:ext cx="3002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IBM </a:t>
            </a:r>
            <a:r>
              <a:rPr lang="en-US" dirty="0" err="1"/>
              <a:t>Oakand</a:t>
            </a:r>
            <a:r>
              <a:rPr lang="en-US" dirty="0"/>
              <a:t> </a:t>
            </a:r>
            <a:r>
              <a:rPr lang="en-US" dirty="0" err="1"/>
              <a:t>Marrage</a:t>
            </a:r>
            <a:endParaRPr lang="en-US" dirty="0"/>
          </a:p>
          <a:p>
            <a:r>
              <a:rPr lang="en-US" strike="sngStrike" dirty="0" err="1"/>
              <a:t>Meiers</a:t>
            </a:r>
            <a:r>
              <a:rPr lang="en-US" strike="sngStrike" dirty="0"/>
              <a:t>/</a:t>
            </a:r>
            <a:r>
              <a:rPr lang="en-US" strike="sngStrike" dirty="0" err="1"/>
              <a:t>meiers</a:t>
            </a:r>
            <a:r>
              <a:rPr lang="en-US" strike="sngStrike" dirty="0"/>
              <a:t>/</a:t>
            </a:r>
            <a:r>
              <a:rPr lang="en-US" strike="sngStrike" dirty="0" err="1"/>
              <a:t>meiers</a:t>
            </a:r>
            <a:r>
              <a:rPr lang="en-US" strike="sngStrike" dirty="0"/>
              <a:t>/</a:t>
            </a:r>
            <a:r>
              <a:rPr lang="en-US" strike="sngStrike" dirty="0" err="1"/>
              <a:t>meiers</a:t>
            </a:r>
            <a:endParaRPr lang="en-US" strike="sngStrike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431D6CE-1450-4D56-BAC4-DFDC46BB2CD4}"/>
              </a:ext>
            </a:extLst>
          </p:cNvPr>
          <p:cNvSpPr/>
          <p:nvPr/>
        </p:nvSpPr>
        <p:spPr>
          <a:xfrm>
            <a:off x="9042400" y="4597758"/>
            <a:ext cx="846821" cy="811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53052E9-62F5-4C29-B490-DE386199B469}"/>
              </a:ext>
            </a:extLst>
          </p:cNvPr>
          <p:cNvSpPr/>
          <p:nvPr/>
        </p:nvSpPr>
        <p:spPr>
          <a:xfrm>
            <a:off x="9194799" y="5409127"/>
            <a:ext cx="846821" cy="811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6595039-0300-44A8-9ACE-6C44716E674C}"/>
              </a:ext>
            </a:extLst>
          </p:cNvPr>
          <p:cNvSpPr/>
          <p:nvPr/>
        </p:nvSpPr>
        <p:spPr>
          <a:xfrm>
            <a:off x="10300758" y="4632898"/>
            <a:ext cx="846821" cy="811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9F2F42B-B024-4848-BB17-51C393408081}"/>
              </a:ext>
            </a:extLst>
          </p:cNvPr>
          <p:cNvSpPr/>
          <p:nvPr/>
        </p:nvSpPr>
        <p:spPr>
          <a:xfrm>
            <a:off x="10453157" y="5344017"/>
            <a:ext cx="846821" cy="811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B979BD3-2C80-45C5-96EE-EC57F31A7182}"/>
              </a:ext>
            </a:extLst>
          </p:cNvPr>
          <p:cNvSpPr txBox="1"/>
          <p:nvPr/>
        </p:nvSpPr>
        <p:spPr>
          <a:xfrm>
            <a:off x="6096000" y="502276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2009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C4CC402E-D8A2-496D-8649-6E03FDCA7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739" y="2061047"/>
            <a:ext cx="687556" cy="731915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750A8B0-88AC-40C0-9A04-90B43A154B8C}"/>
              </a:ext>
            </a:extLst>
          </p:cNvPr>
          <p:cNvCxnSpPr/>
          <p:nvPr/>
        </p:nvCxnSpPr>
        <p:spPr>
          <a:xfrm>
            <a:off x="7635536" y="1854558"/>
            <a:ext cx="1406864" cy="1114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8106796-8166-498A-A458-57D86AE16754}"/>
              </a:ext>
            </a:extLst>
          </p:cNvPr>
          <p:cNvSpPr txBox="1"/>
          <p:nvPr/>
        </p:nvSpPr>
        <p:spPr>
          <a:xfrm>
            <a:off x="8446071" y="1801385"/>
            <a:ext cx="1468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Tim   </a:t>
            </a:r>
            <a:r>
              <a:rPr lang="en-US" strike="sngStrike" dirty="0" err="1"/>
              <a:t>iantosca</a:t>
            </a:r>
            <a:endParaRPr lang="en-US" strike="sngStrike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5C6144F-57CF-42C8-A534-A1D2413E8722}"/>
              </a:ext>
            </a:extLst>
          </p:cNvPr>
          <p:cNvSpPr txBox="1"/>
          <p:nvPr/>
        </p:nvSpPr>
        <p:spPr>
          <a:xfrm>
            <a:off x="7743495" y="1636820"/>
            <a:ext cx="438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2010-2016 </a:t>
            </a:r>
            <a:r>
              <a:rPr lang="en-US" dirty="0" err="1"/>
              <a:t>ext</a:t>
            </a:r>
            <a:r>
              <a:rPr lang="en-US" dirty="0"/>
              <a:t> 2019 (</a:t>
            </a:r>
            <a:r>
              <a:rPr lang="en-US" dirty="0" err="1"/>
              <a:t>Washinton</a:t>
            </a:r>
            <a:r>
              <a:rPr lang="en-US" dirty="0"/>
              <a:t>, D.C moved)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6CC24BA-D91D-40D2-BA57-6084C1AC22A9}"/>
              </a:ext>
            </a:extLst>
          </p:cNvPr>
          <p:cNvSpPr/>
          <p:nvPr/>
        </p:nvSpPr>
        <p:spPr>
          <a:xfrm>
            <a:off x="4422270" y="1378044"/>
            <a:ext cx="6134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2005 Stevens: king/queen/jobs/jobs/</a:t>
            </a:r>
            <a:r>
              <a:rPr lang="en-US" strike="sngStrike" dirty="0" err="1"/>
              <a:t>meiers</a:t>
            </a:r>
            <a:r>
              <a:rPr lang="en-US" strike="sngStrike" dirty="0"/>
              <a:t>/</a:t>
            </a:r>
            <a:r>
              <a:rPr lang="en-US" strike="sngStrike" dirty="0" err="1"/>
              <a:t>meier</a:t>
            </a:r>
            <a:r>
              <a:rPr lang="en-US" strike="sngStrike" dirty="0"/>
              <a:t>/</a:t>
            </a:r>
            <a:r>
              <a:rPr lang="en-US" strike="sngStrike" dirty="0" err="1"/>
              <a:t>meier</a:t>
            </a:r>
            <a:r>
              <a:rPr lang="en-US" strike="sngStrike" dirty="0"/>
              <a:t>/</a:t>
            </a:r>
            <a:r>
              <a:rPr lang="en-US" strike="sngStrike" dirty="0" err="1"/>
              <a:t>smier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8271E19-AC2B-4E0F-97F8-9016FD7BF38D}"/>
              </a:ext>
            </a:extLst>
          </p:cNvPr>
          <p:cNvSpPr txBox="1"/>
          <p:nvPr/>
        </p:nvSpPr>
        <p:spPr>
          <a:xfrm>
            <a:off x="27277" y="1436370"/>
            <a:ext cx="4077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INT.IPX 2005 2004 </a:t>
            </a:r>
            <a:r>
              <a:rPr lang="en-US" dirty="0" err="1"/>
              <a:t>PERNGON.</a:t>
            </a:r>
            <a:r>
              <a:rPr lang="en-US" strike="sngStrike" dirty="0" err="1"/>
              <a:t>emea</a:t>
            </a:r>
            <a:r>
              <a:rPr lang="en-US" strike="sngStrike" dirty="0"/>
              <a:t>(</a:t>
            </a:r>
            <a:r>
              <a:rPr lang="en-US" strike="sngStrike" dirty="0" err="1"/>
              <a:t>deere</a:t>
            </a:r>
            <a:endParaRPr lang="en-US" strike="sngStrike" dirty="0"/>
          </a:p>
          <a:p>
            <a:r>
              <a:rPr lang="en-US" strike="sngStrike" dirty="0" err="1"/>
              <a:t>jeff</a:t>
            </a:r>
            <a:endParaRPr lang="en-US" strike="sngStrike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C2993B7-5D01-4BB2-B360-C913E5B508A9}"/>
              </a:ext>
            </a:extLst>
          </p:cNvPr>
          <p:cNvCxnSpPr/>
          <p:nvPr/>
        </p:nvCxnSpPr>
        <p:spPr>
          <a:xfrm flipV="1">
            <a:off x="8347838" y="2717271"/>
            <a:ext cx="2430496" cy="2414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EEEADDC-5607-4627-B567-5C129D14C863}"/>
              </a:ext>
            </a:extLst>
          </p:cNvPr>
          <p:cNvSpPr txBox="1"/>
          <p:nvPr/>
        </p:nvSpPr>
        <p:spPr>
          <a:xfrm>
            <a:off x="9889221" y="6655353"/>
            <a:ext cx="21259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Other: 0.1 </a:t>
            </a:r>
            <a:r>
              <a:rPr lang="en-US" sz="800" strike="sngStrike" dirty="0" err="1"/>
              <a:t>Ridiouls</a:t>
            </a:r>
            <a:r>
              <a:rPr lang="en-US" sz="800" strike="sngStrike" dirty="0"/>
              <a:t>  !white, white, !black, black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72412A1-E0D4-499D-9D9D-6B07CF87F091}"/>
              </a:ext>
            </a:extLst>
          </p:cNvPr>
          <p:cNvCxnSpPr/>
          <p:nvPr/>
        </p:nvCxnSpPr>
        <p:spPr>
          <a:xfrm flipV="1">
            <a:off x="10724168" y="1854558"/>
            <a:ext cx="725150" cy="268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937B7BF-F502-4972-94A2-82FD70AFBA36}"/>
              </a:ext>
            </a:extLst>
          </p:cNvPr>
          <p:cNvSpPr txBox="1"/>
          <p:nvPr/>
        </p:nvSpPr>
        <p:spPr>
          <a:xfrm>
            <a:off x="10796419" y="1419909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cook</a:t>
            </a:r>
          </a:p>
        </p:txBody>
      </p:sp>
    </p:spTree>
    <p:extLst>
      <p:ext uri="{BB962C8B-B14F-4D97-AF65-F5344CB8AC3E}">
        <p14:creationId xmlns:p14="http://schemas.microsoft.com/office/powerpoint/2010/main" val="145583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93503C-3AEE-4C2F-8DF4-E16C2849DC27}"/>
              </a:ext>
            </a:extLst>
          </p:cNvPr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05B4C3-8E1B-4E3C-BBEC-D8805D6FF8C6}"/>
              </a:ext>
            </a:extLst>
          </p:cNvPr>
          <p:cNvSpPr/>
          <p:nvPr/>
        </p:nvSpPr>
        <p:spPr>
          <a:xfrm>
            <a:off x="0" y="990600"/>
            <a:ext cx="12192000" cy="355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58E678-3888-4A7A-A1D1-90B81F96CB2E}"/>
              </a:ext>
            </a:extLst>
          </p:cNvPr>
          <p:cNvSpPr txBox="1"/>
          <p:nvPr/>
        </p:nvSpPr>
        <p:spPr>
          <a:xfrm>
            <a:off x="5847002" y="520700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PARTNER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906588E-AB23-4290-B79C-E2CA5AD92004}"/>
              </a:ext>
            </a:extLst>
          </p:cNvPr>
          <p:cNvSpPr/>
          <p:nvPr/>
        </p:nvSpPr>
        <p:spPr>
          <a:xfrm>
            <a:off x="0" y="1336457"/>
            <a:ext cx="12192000" cy="1190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/>
              <a:t>Sleeping outside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21CCA-4EC2-4812-9CEB-972B6A2598F1}"/>
              </a:ext>
            </a:extLst>
          </p:cNvPr>
          <p:cNvSpPr txBox="1"/>
          <p:nvPr/>
        </p:nvSpPr>
        <p:spPr>
          <a:xfrm>
            <a:off x="995489" y="2715229"/>
            <a:ext cx="136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!call you rice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96E96B-CF59-4F05-BCCF-031534E6F99F}"/>
              </a:ext>
            </a:extLst>
          </p:cNvPr>
          <p:cNvSpPr txBox="1"/>
          <p:nvPr/>
        </p:nvSpPr>
        <p:spPr>
          <a:xfrm>
            <a:off x="1841500" y="2298700"/>
            <a:ext cx="3118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000.tw.pns ding-dong </a:t>
            </a:r>
            <a:r>
              <a:rPr lang="en-US" dirty="0" err="1"/>
              <a:t>fixed.bell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53788DB-3E7E-430C-8D27-61335EFDF5E8}"/>
              </a:ext>
            </a:extLst>
          </p:cNvPr>
          <p:cNvCxnSpPr/>
          <p:nvPr/>
        </p:nvCxnSpPr>
        <p:spPr>
          <a:xfrm>
            <a:off x="2995077" y="2438400"/>
            <a:ext cx="2135723" cy="10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EF1A56D-343C-430B-8B73-EE6349D168B6}"/>
              </a:ext>
            </a:extLst>
          </p:cNvPr>
          <p:cNvSpPr txBox="1"/>
          <p:nvPr/>
        </p:nvSpPr>
        <p:spPr>
          <a:xfrm>
            <a:off x="1743908" y="3233173"/>
            <a:ext cx="3313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Pope.St.Anselmo.!WHTE</a:t>
            </a:r>
            <a:r>
              <a:rPr lang="en-US" strike="sngStrike" dirty="0"/>
              <a:t>=BLACK</a:t>
            </a:r>
          </a:p>
          <a:p>
            <a:r>
              <a:rPr lang="en-US" strike="sngStrike" dirty="0"/>
              <a:t>Two live crew, football </a:t>
            </a:r>
            <a:r>
              <a:rPr lang="en-US" strike="sngStrike" dirty="0" err="1"/>
              <a:t>superbowl</a:t>
            </a:r>
            <a:endParaRPr lang="en-US" strike="sngStrike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9C0C2D2-B1CF-4967-AE22-BCECF9212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12" y="1663700"/>
            <a:ext cx="876300" cy="8763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1F25B96-F3F1-456D-A51D-93C6922005DE}"/>
              </a:ext>
            </a:extLst>
          </p:cNvPr>
          <p:cNvSpPr/>
          <p:nvPr/>
        </p:nvSpPr>
        <p:spPr>
          <a:xfrm>
            <a:off x="1980139" y="4508500"/>
            <a:ext cx="9005361" cy="863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9D24ACA-F566-4B1A-BCCF-8C21C86C1742}"/>
              </a:ext>
            </a:extLst>
          </p:cNvPr>
          <p:cNvCxnSpPr/>
          <p:nvPr/>
        </p:nvCxnSpPr>
        <p:spPr>
          <a:xfrm>
            <a:off x="1485900" y="5004832"/>
            <a:ext cx="10020300" cy="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1D848F3-6508-4868-AFBB-6A2F3B8A65FB}"/>
              </a:ext>
            </a:extLst>
          </p:cNvPr>
          <p:cNvSpPr/>
          <p:nvPr/>
        </p:nvSpPr>
        <p:spPr>
          <a:xfrm>
            <a:off x="3521910" y="3853749"/>
            <a:ext cx="1340033" cy="660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122229-BBE5-4EE3-A2D0-A9A76C38D9F1}"/>
              </a:ext>
            </a:extLst>
          </p:cNvPr>
          <p:cNvSpPr/>
          <p:nvPr/>
        </p:nvSpPr>
        <p:spPr>
          <a:xfrm>
            <a:off x="6096000" y="3840694"/>
            <a:ext cx="1340033" cy="660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AFAAF2-E7DB-4E2F-8C6A-895D56FAE32D}"/>
              </a:ext>
            </a:extLst>
          </p:cNvPr>
          <p:cNvSpPr txBox="1"/>
          <p:nvPr/>
        </p:nvSpPr>
        <p:spPr>
          <a:xfrm>
            <a:off x="1743908" y="1647998"/>
            <a:ext cx="5073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ATOMCLICK(SAN FRANCICO, GOLDEN GATE HOUSE)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6B509DE-0199-43AE-8517-2030F5FF1815}"/>
              </a:ext>
            </a:extLst>
          </p:cNvPr>
          <p:cNvCxnSpPr/>
          <p:nvPr/>
        </p:nvCxnSpPr>
        <p:spPr>
          <a:xfrm>
            <a:off x="3521910" y="2438400"/>
            <a:ext cx="541028" cy="1745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8192BC1-1816-4344-9750-1D9D061FA9F7}"/>
              </a:ext>
            </a:extLst>
          </p:cNvPr>
          <p:cNvSpPr/>
          <p:nvPr/>
        </p:nvSpPr>
        <p:spPr>
          <a:xfrm>
            <a:off x="6496050" y="2540000"/>
            <a:ext cx="736419" cy="774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6DE7156-6BC7-4021-9E2F-57A71D772962}"/>
              </a:ext>
            </a:extLst>
          </p:cNvPr>
          <p:cNvSpPr/>
          <p:nvPr/>
        </p:nvSpPr>
        <p:spPr>
          <a:xfrm>
            <a:off x="4110339" y="2616901"/>
            <a:ext cx="736419" cy="774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953847D-E819-436D-AD3A-301D6DC4739F}"/>
              </a:ext>
            </a:extLst>
          </p:cNvPr>
          <p:cNvSpPr/>
          <p:nvPr/>
        </p:nvSpPr>
        <p:spPr>
          <a:xfrm>
            <a:off x="3171964" y="2640890"/>
            <a:ext cx="609783" cy="7747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5E8F344-4B03-4490-85D5-FBC8F7A0C3F6}"/>
              </a:ext>
            </a:extLst>
          </p:cNvPr>
          <p:cNvSpPr/>
          <p:nvPr/>
        </p:nvSpPr>
        <p:spPr>
          <a:xfrm>
            <a:off x="5743348" y="2640890"/>
            <a:ext cx="609783" cy="7747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FC4728B-055D-4E0F-958C-C58C14DBC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631" y="3161014"/>
            <a:ext cx="1022175" cy="774701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981C849-3B1E-472B-A6AD-0C26A6F78D93}"/>
              </a:ext>
            </a:extLst>
          </p:cNvPr>
          <p:cNvCxnSpPr/>
          <p:nvPr/>
        </p:nvCxnSpPr>
        <p:spPr>
          <a:xfrm>
            <a:off x="7835900" y="2540000"/>
            <a:ext cx="1397000" cy="18161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5955B78-31F3-49FD-8E47-450F5DD10896}"/>
              </a:ext>
            </a:extLst>
          </p:cNvPr>
          <p:cNvCxnSpPr/>
          <p:nvPr/>
        </p:nvCxnSpPr>
        <p:spPr>
          <a:xfrm>
            <a:off x="1821994" y="2917998"/>
            <a:ext cx="5019721" cy="115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44D447E-38C6-49D7-8758-5557356575B3}"/>
              </a:ext>
            </a:extLst>
          </p:cNvPr>
          <p:cNvSpPr txBox="1"/>
          <p:nvPr/>
        </p:nvSpPr>
        <p:spPr>
          <a:xfrm>
            <a:off x="6349171" y="3947350"/>
            <a:ext cx="85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!BLACK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E98376-6963-4217-A5F3-9FDB4F754323}"/>
              </a:ext>
            </a:extLst>
          </p:cNvPr>
          <p:cNvCxnSpPr>
            <a:stCxn id="42" idx="2"/>
          </p:cNvCxnSpPr>
          <p:nvPr/>
        </p:nvCxnSpPr>
        <p:spPr>
          <a:xfrm flipH="1">
            <a:off x="4331854" y="4316682"/>
            <a:ext cx="2446249" cy="39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2078C46-DB42-413E-89F6-CE35CCEA5FA6}"/>
              </a:ext>
            </a:extLst>
          </p:cNvPr>
          <p:cNvSpPr txBox="1"/>
          <p:nvPr/>
        </p:nvSpPr>
        <p:spPr>
          <a:xfrm>
            <a:off x="5359400" y="4132016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dingdong</a:t>
            </a:r>
          </a:p>
        </p:txBody>
      </p:sp>
      <p:sp>
        <p:nvSpPr>
          <p:cNvPr id="46" name="Cube 45">
            <a:extLst>
              <a:ext uri="{FF2B5EF4-FFF2-40B4-BE49-F238E27FC236}">
                <a16:creationId xmlns:a16="http://schemas.microsoft.com/office/drawing/2014/main" id="{A4FA6237-467D-44A8-9231-AC5EDDD5F06B}"/>
              </a:ext>
            </a:extLst>
          </p:cNvPr>
          <p:cNvSpPr/>
          <p:nvPr/>
        </p:nvSpPr>
        <p:spPr>
          <a:xfrm>
            <a:off x="388412" y="3496833"/>
            <a:ext cx="1396547" cy="280236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EC2470-B6EC-4AC6-86E5-26FD5CA3DDB1}"/>
              </a:ext>
            </a:extLst>
          </p:cNvPr>
          <p:cNvSpPr/>
          <p:nvPr/>
        </p:nvSpPr>
        <p:spPr>
          <a:xfrm>
            <a:off x="8267700" y="4501092"/>
            <a:ext cx="965200" cy="4760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soul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93133ED-D527-4A9B-A6AF-5F1C868AA056}"/>
              </a:ext>
            </a:extLst>
          </p:cNvPr>
          <p:cNvSpPr/>
          <p:nvPr/>
        </p:nvSpPr>
        <p:spPr>
          <a:xfrm>
            <a:off x="9232900" y="3021002"/>
            <a:ext cx="17877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A0DAB"/>
                </a:solidFill>
                <a:latin typeface="Roboto"/>
                <a:hlinkClick r:id="rId4"/>
              </a:rPr>
              <a:t>Soul Asylum – </a:t>
            </a:r>
          </a:p>
          <a:p>
            <a:r>
              <a:rPr lang="en-US" dirty="0">
                <a:solidFill>
                  <a:srgbClr val="1A0DAB"/>
                </a:solidFill>
                <a:latin typeface="Roboto"/>
                <a:hlinkClick r:id="rId4"/>
              </a:rPr>
              <a:t>Runaway Train </a:t>
            </a:r>
            <a:endParaRPr lang="en-US" b="0" i="0" u="none" strike="noStrike" dirty="0">
              <a:solidFill>
                <a:srgbClr val="1A0DAB"/>
              </a:solidFill>
              <a:effectLst/>
              <a:latin typeface="Roboto"/>
              <a:hlinkClick r:id="rId4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AB97FA-0E6A-4341-A344-5B8037C12ED0}"/>
              </a:ext>
            </a:extLst>
          </p:cNvPr>
          <p:cNvSpPr txBox="1"/>
          <p:nvPr/>
        </p:nvSpPr>
        <p:spPr>
          <a:xfrm>
            <a:off x="8086631" y="2438400"/>
            <a:ext cx="293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1991 </a:t>
            </a:r>
            <a:r>
              <a:rPr lang="en-US" dirty="0" err="1"/>
              <a:t>Janayr</a:t>
            </a:r>
            <a:r>
              <a:rPr lang="en-US" dirty="0"/>
              <a:t> MATHEW/JASON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ECAAE55-ECEF-4B12-A590-D8101F9B5D66}"/>
              </a:ext>
            </a:extLst>
          </p:cNvPr>
          <p:cNvCxnSpPr/>
          <p:nvPr/>
        </p:nvCxnSpPr>
        <p:spPr>
          <a:xfrm flipH="1" flipV="1">
            <a:off x="9347200" y="2936186"/>
            <a:ext cx="1511300" cy="1107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D3F5B81-EB29-409F-84F2-E10DDDA6797C}"/>
              </a:ext>
            </a:extLst>
          </p:cNvPr>
          <p:cNvCxnSpPr/>
          <p:nvPr/>
        </p:nvCxnSpPr>
        <p:spPr>
          <a:xfrm flipV="1">
            <a:off x="7889648" y="2835452"/>
            <a:ext cx="1467346" cy="871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618125BB-FC83-4C32-A31A-2818483212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0" y="3132284"/>
            <a:ext cx="459693" cy="372351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B01FAA2-53FF-42E6-B20A-91A7D6E8D5AE}"/>
              </a:ext>
            </a:extLst>
          </p:cNvPr>
          <p:cNvCxnSpPr/>
          <p:nvPr/>
        </p:nvCxnSpPr>
        <p:spPr>
          <a:xfrm flipV="1">
            <a:off x="9108806" y="3233173"/>
            <a:ext cx="2511694" cy="7800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3C30BE7-5843-42CD-877E-07E2B10B12AF}"/>
              </a:ext>
            </a:extLst>
          </p:cNvPr>
          <p:cNvSpPr txBox="1"/>
          <p:nvPr/>
        </p:nvSpPr>
        <p:spPr>
          <a:xfrm>
            <a:off x="9323760" y="2650571"/>
            <a:ext cx="16930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HOMCE:MANYR</a:t>
            </a:r>
          </a:p>
          <a:p>
            <a:r>
              <a:rPr lang="en-US" sz="800" strike="sngStrike" dirty="0"/>
              <a:t>(</a:t>
            </a:r>
            <a:r>
              <a:rPr lang="en-US" sz="800" strike="sngStrike" dirty="0" err="1"/>
              <a:t>airena,boden,katy</a:t>
            </a:r>
            <a:r>
              <a:rPr lang="en-US" sz="800" strike="sngStrike" dirty="0"/>
              <a:t>)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01DC74C-59B3-45E3-8F48-46822E29BDB7}"/>
              </a:ext>
            </a:extLst>
          </p:cNvPr>
          <p:cNvCxnSpPr/>
          <p:nvPr/>
        </p:nvCxnSpPr>
        <p:spPr>
          <a:xfrm flipV="1">
            <a:off x="8750300" y="2616901"/>
            <a:ext cx="2567893" cy="2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D0F274E-5EA0-4BAC-8CFB-6D0AF9EE65CA}"/>
              </a:ext>
            </a:extLst>
          </p:cNvPr>
          <p:cNvSpPr txBox="1"/>
          <p:nvPr/>
        </p:nvSpPr>
        <p:spPr>
          <a:xfrm>
            <a:off x="8369300" y="1681177"/>
            <a:ext cx="373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1990 CHEKCPIN CHALEI(</a:t>
            </a:r>
            <a:r>
              <a:rPr lang="en-US" strike="sngStrike" dirty="0"/>
              <a:t>run away </a:t>
            </a:r>
            <a:r>
              <a:rPr lang="en-US" dirty="0"/>
              <a:t>INT)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D40B06C-5702-4EAE-B343-AB8CC0B56E21}"/>
              </a:ext>
            </a:extLst>
          </p:cNvPr>
          <p:cNvSpPr txBox="1"/>
          <p:nvPr/>
        </p:nvSpPr>
        <p:spPr>
          <a:xfrm>
            <a:off x="10077879" y="1946213"/>
            <a:ext cx="5068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As child</a:t>
            </a:r>
          </a:p>
        </p:txBody>
      </p:sp>
    </p:spTree>
    <p:extLst>
      <p:ext uri="{BB962C8B-B14F-4D97-AF65-F5344CB8AC3E}">
        <p14:creationId xmlns:p14="http://schemas.microsoft.com/office/powerpoint/2010/main" val="67810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2E45EC-6831-4516-B47C-B135A10A5CA4}"/>
              </a:ext>
            </a:extLst>
          </p:cNvPr>
          <p:cNvSpPr txBox="1"/>
          <p:nvPr/>
        </p:nvSpPr>
        <p:spPr>
          <a:xfrm>
            <a:off x="2159000" y="2197100"/>
            <a:ext cx="5327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HOCM:LUX(twins):   </a:t>
            </a:r>
            <a:r>
              <a:rPr lang="en-US" strike="sngStrike" dirty="0" err="1"/>
              <a:t>glu.osacar</a:t>
            </a:r>
            <a:r>
              <a:rPr lang="en-US" strike="sngStrike" dirty="0"/>
              <a:t> </a:t>
            </a:r>
            <a:r>
              <a:rPr lang="en-US" strike="sngStrike" dirty="0" err="1"/>
              <a:t>micheal</a:t>
            </a:r>
            <a:r>
              <a:rPr lang="en-US" strike="sngStrike" dirty="0"/>
              <a:t> </a:t>
            </a:r>
            <a:r>
              <a:rPr lang="en-US" strike="sngStrike" dirty="0" err="1"/>
              <a:t>umberto</a:t>
            </a:r>
            <a:r>
              <a:rPr lang="en-US" strike="sngStrike" dirty="0"/>
              <a:t>: twins</a:t>
            </a:r>
          </a:p>
          <a:p>
            <a:r>
              <a:rPr lang="en-US" dirty="0"/>
              <a:t>	find bloopers</a:t>
            </a:r>
          </a:p>
          <a:p>
            <a:r>
              <a:rPr lang="en-US" dirty="0"/>
              <a:t>	</a:t>
            </a:r>
            <a:r>
              <a:rPr lang="en-US" dirty="0" err="1"/>
              <a:t>phiu.JKF.MLK</a:t>
            </a:r>
            <a:r>
              <a:rPr lang="en-US" dirty="0"/>
              <a:t>(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9DC95-35AA-44C3-8FD0-2BAB188A0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799" y="2364109"/>
            <a:ext cx="1120775" cy="5893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1889FB-A3D7-4BDD-8F8D-211D1386A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513" y="2364109"/>
            <a:ext cx="801688" cy="60049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1CF27B-2123-4461-99EB-5DD1F017C2C5}"/>
              </a:ext>
            </a:extLst>
          </p:cNvPr>
          <p:cNvCxnSpPr/>
          <p:nvPr/>
        </p:nvCxnSpPr>
        <p:spPr>
          <a:xfrm>
            <a:off x="7112000" y="2006600"/>
            <a:ext cx="3225800" cy="127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61A874-E032-4251-888E-1E64612DE59D}"/>
              </a:ext>
            </a:extLst>
          </p:cNvPr>
          <p:cNvSpPr txBox="1"/>
          <p:nvPr/>
        </p:nvSpPr>
        <p:spPr>
          <a:xfrm>
            <a:off x="1689100" y="1778000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trike="sngStrike" dirty="0"/>
              <a:t>oriental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82B44A-EBB9-45BB-8D73-60FCF09F7475}"/>
              </a:ext>
            </a:extLst>
          </p:cNvPr>
          <p:cNvSpPr txBox="1"/>
          <p:nvPr/>
        </p:nvSpPr>
        <p:spPr>
          <a:xfrm>
            <a:off x="3149600" y="1778000"/>
            <a:ext cx="231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Lopp</a:t>
            </a:r>
            <a:r>
              <a:rPr lang="en-US" strike="sngStrike" dirty="0"/>
              <a:t>: oriental </a:t>
            </a:r>
            <a:r>
              <a:rPr lang="en-US" strike="sngStrike" dirty="0" err="1"/>
              <a:t>retaurnt</a:t>
            </a:r>
            <a:endParaRPr lang="en-US" strike="sngStrik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178CE-C752-4D15-B035-94DC6066ECDA}"/>
              </a:ext>
            </a:extLst>
          </p:cNvPr>
          <p:cNvSpPr txBox="1"/>
          <p:nvPr/>
        </p:nvSpPr>
        <p:spPr>
          <a:xfrm>
            <a:off x="1682171" y="1372222"/>
            <a:ext cx="6527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1987</a:t>
            </a:r>
          </a:p>
          <a:p>
            <a:r>
              <a:rPr lang="en-US" sz="800" strike="sngStrike" dirty="0"/>
              <a:t>Fuck: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18210-5B99-4BA0-8415-C934EBA48664}"/>
              </a:ext>
            </a:extLst>
          </p:cNvPr>
          <p:cNvSpPr txBox="1"/>
          <p:nvPr/>
        </p:nvSpPr>
        <p:spPr>
          <a:xfrm>
            <a:off x="2334914" y="1575422"/>
            <a:ext cx="428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nonPolcieCfg</a:t>
            </a:r>
            <a:r>
              <a:rPr lang="en-US" dirty="0"/>
              <a:t>(</a:t>
            </a:r>
            <a:r>
              <a:rPr lang="en-US" strike="sngStrike" dirty="0"/>
              <a:t> like to say, loop or other</a:t>
            </a:r>
            <a:r>
              <a:rPr lang="en-US" dirty="0"/>
              <a:t> eval)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1C3796-8992-45F5-89B2-CA974F9E7630}"/>
              </a:ext>
            </a:extLst>
          </p:cNvPr>
          <p:cNvCxnSpPr/>
          <p:nvPr/>
        </p:nvCxnSpPr>
        <p:spPr>
          <a:xfrm>
            <a:off x="5809671" y="1322454"/>
            <a:ext cx="6350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3239F58-DC33-44A8-9524-690F591F2A52}"/>
              </a:ext>
            </a:extLst>
          </p:cNvPr>
          <p:cNvSpPr txBox="1"/>
          <p:nvPr/>
        </p:nvSpPr>
        <p:spPr>
          <a:xfrm>
            <a:off x="1841500" y="3652798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trike="sngStrike" dirty="0"/>
              <a:t>fag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052754-3443-458D-AAC5-1482C20DF98B}"/>
              </a:ext>
            </a:extLst>
          </p:cNvPr>
          <p:cNvSpPr txBox="1"/>
          <p:nvPr/>
        </p:nvSpPr>
        <p:spPr>
          <a:xfrm>
            <a:off x="2494243" y="3120430"/>
            <a:ext cx="4647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Jap</a:t>
            </a:r>
            <a:r>
              <a:rPr lang="en-US" dirty="0"/>
              <a:t>: VP Germany</a:t>
            </a:r>
            <a:r>
              <a:rPr lang="en-US" strike="sngStrike" dirty="0"/>
              <a:t>( </a:t>
            </a:r>
            <a:r>
              <a:rPr lang="en-US" strike="sngStrike" dirty="0" err="1"/>
              <a:t>macor</a:t>
            </a:r>
            <a:r>
              <a:rPr lang="en-US" strike="sngStrike" dirty="0"/>
              <a:t> </a:t>
            </a:r>
            <a:r>
              <a:rPr lang="en-US" strike="sngStrike" dirty="0" err="1"/>
              <a:t>hager</a:t>
            </a:r>
            <a:r>
              <a:rPr lang="en-US" strike="sngStrike" dirty="0"/>
              <a:t>)</a:t>
            </a:r>
          </a:p>
          <a:p>
            <a:r>
              <a:rPr lang="en-US" strike="sngStrike" dirty="0"/>
              <a:t>“EAGAL IST GELANDT, THE ADLER HAS LANDED”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04ED172-6976-4735-B078-0B01F412A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086" y="3227281"/>
            <a:ext cx="1018242" cy="64633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891752-E694-44A5-AB1B-6B8734B1A547}"/>
              </a:ext>
            </a:extLst>
          </p:cNvPr>
          <p:cNvCxnSpPr/>
          <p:nvPr/>
        </p:nvCxnSpPr>
        <p:spPr>
          <a:xfrm flipV="1">
            <a:off x="7142054" y="3227281"/>
            <a:ext cx="1649520" cy="671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BF7E074-C3D2-422A-AE9E-730AC72C2E68}"/>
              </a:ext>
            </a:extLst>
          </p:cNvPr>
          <p:cNvSpPr txBox="1"/>
          <p:nvPr/>
        </p:nvSpPr>
        <p:spPr>
          <a:xfrm>
            <a:off x="8799513" y="4152900"/>
            <a:ext cx="3058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ATOMCLOIK(Gary, Rich ( RAIK))</a:t>
            </a:r>
          </a:p>
          <a:p>
            <a:r>
              <a:rPr lang="en-US" sz="1000" strike="sngStrike" dirty="0" err="1"/>
              <a:t>russians</a:t>
            </a:r>
            <a:r>
              <a:rPr lang="en-US" sz="1000" strike="sngStrike" dirty="0"/>
              <a:t> head for hills movie </a:t>
            </a:r>
            <a:r>
              <a:rPr lang="en-US" sz="1000" strike="sngStrike" dirty="0" err="1"/>
              <a:t>russians</a:t>
            </a:r>
            <a:r>
              <a:rPr lang="en-US" sz="1000" strike="sngStrike" dirty="0"/>
              <a:t> landed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CB8D7B-334E-4E7B-A9B4-0D24B6880EA2}"/>
              </a:ext>
            </a:extLst>
          </p:cNvPr>
          <p:cNvSpPr txBox="1"/>
          <p:nvPr/>
        </p:nvSpPr>
        <p:spPr>
          <a:xfrm>
            <a:off x="9531329" y="4025942"/>
            <a:ext cx="16129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trike="sngStrike" dirty="0"/>
              <a:t>Tim, movies, head for hills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1F1FE5-5C93-4E5C-B226-657650DEE410}"/>
              </a:ext>
            </a:extLst>
          </p:cNvPr>
          <p:cNvCxnSpPr/>
          <p:nvPr/>
        </p:nvCxnSpPr>
        <p:spPr>
          <a:xfrm>
            <a:off x="3392488" y="2155276"/>
            <a:ext cx="620712" cy="486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429EF9B-9B56-4783-9324-71BB90CFE9D7}"/>
              </a:ext>
            </a:extLst>
          </p:cNvPr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196238-3EE9-4E1A-A4B9-BC5CFC0528D3}"/>
              </a:ext>
            </a:extLst>
          </p:cNvPr>
          <p:cNvSpPr/>
          <p:nvPr/>
        </p:nvSpPr>
        <p:spPr>
          <a:xfrm>
            <a:off x="0" y="990600"/>
            <a:ext cx="12192000" cy="355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C6CADC-EFAC-4353-BB7A-C4679EE00350}"/>
              </a:ext>
            </a:extLst>
          </p:cNvPr>
          <p:cNvSpPr txBox="1"/>
          <p:nvPr/>
        </p:nvSpPr>
        <p:spPr>
          <a:xfrm>
            <a:off x="5687673" y="800722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PARTNER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873BE-9EE3-4EE5-BC1F-0F33CB89DA14}"/>
              </a:ext>
            </a:extLst>
          </p:cNvPr>
          <p:cNvSpPr/>
          <p:nvPr/>
        </p:nvSpPr>
        <p:spPr>
          <a:xfrm>
            <a:off x="0" y="1336457"/>
            <a:ext cx="12192000" cy="1190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/>
              <a:t>Sleeping outside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85DBD7-8275-46BA-B59A-7E2A60A2A1DE}"/>
              </a:ext>
            </a:extLst>
          </p:cNvPr>
          <p:cNvCxnSpPr/>
          <p:nvPr/>
        </p:nvCxnSpPr>
        <p:spPr>
          <a:xfrm>
            <a:off x="2844800" y="2844800"/>
            <a:ext cx="1168400" cy="275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090EBD2-7DC6-4DB8-AF8D-75D71D32753C}"/>
              </a:ext>
            </a:extLst>
          </p:cNvPr>
          <p:cNvCxnSpPr/>
          <p:nvPr/>
        </p:nvCxnSpPr>
        <p:spPr>
          <a:xfrm flipV="1">
            <a:off x="3022600" y="2519311"/>
            <a:ext cx="1612900" cy="10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DA917D5-6DA8-47F4-BCB5-BDBB6FBBAF21}"/>
              </a:ext>
            </a:extLst>
          </p:cNvPr>
          <p:cNvSpPr txBox="1"/>
          <p:nvPr/>
        </p:nvSpPr>
        <p:spPr>
          <a:xfrm>
            <a:off x="468317" y="5128736"/>
            <a:ext cx="30317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nonPoliceRTALogial</a:t>
            </a:r>
            <a:endParaRPr lang="en-US" dirty="0"/>
          </a:p>
          <a:p>
            <a:r>
              <a:rPr lang="en-US" dirty="0"/>
              <a:t> - Test</a:t>
            </a:r>
          </a:p>
          <a:p>
            <a:pPr marL="285750" indent="-285750">
              <a:buFontTx/>
              <a:buChar char="-"/>
            </a:pPr>
            <a:r>
              <a:rPr lang="en-US" dirty="0"/>
              <a:t>422.6 Hate Crime eval tests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Diagnotics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nonPoiceDiagnoties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2059F7-4E61-4C2E-96B9-DB0BE5A3CBE2}"/>
              </a:ext>
            </a:extLst>
          </p:cNvPr>
          <p:cNvSpPr/>
          <p:nvPr/>
        </p:nvSpPr>
        <p:spPr>
          <a:xfrm>
            <a:off x="4013200" y="5321300"/>
            <a:ext cx="2248669" cy="214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FA458F7-AA96-4CF7-AADA-82281F78869D}"/>
              </a:ext>
            </a:extLst>
          </p:cNvPr>
          <p:cNvSpPr/>
          <p:nvPr/>
        </p:nvSpPr>
        <p:spPr>
          <a:xfrm>
            <a:off x="4013200" y="5702300"/>
            <a:ext cx="2431471" cy="903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INTERUPTS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801274-140E-4293-A32B-657FBDE72E1C}"/>
              </a:ext>
            </a:extLst>
          </p:cNvPr>
          <p:cNvSpPr txBox="1"/>
          <p:nvPr/>
        </p:nvSpPr>
        <p:spPr>
          <a:xfrm>
            <a:off x="5468183" y="6390620"/>
            <a:ext cx="8595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Handgin</a:t>
            </a:r>
            <a:r>
              <a:rPr lang="en-US" sz="800" strike="sngStrike" dirty="0"/>
              <a:t> around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9BB8689-8581-41C2-AE82-10D4D31AF7D8}"/>
              </a:ext>
            </a:extLst>
          </p:cNvPr>
          <p:cNvSpPr/>
          <p:nvPr/>
        </p:nvSpPr>
        <p:spPr>
          <a:xfrm>
            <a:off x="368300" y="4025942"/>
            <a:ext cx="2476500" cy="923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STANFORD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4D7B9D-CFA7-4DE9-B125-0935015E0B20}"/>
              </a:ext>
            </a:extLst>
          </p:cNvPr>
          <p:cNvSpPr txBox="1"/>
          <p:nvPr/>
        </p:nvSpPr>
        <p:spPr>
          <a:xfrm>
            <a:off x="307156" y="4958244"/>
            <a:ext cx="2598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Visa:mopay:call</a:t>
            </a:r>
            <a:r>
              <a:rPr lang="en-US" sz="800" strike="sngStrike" dirty="0"/>
              <a:t> you </a:t>
            </a:r>
            <a:r>
              <a:rPr lang="en-US" sz="800" strike="sngStrike" dirty="0" err="1"/>
              <a:t>rice</a:t>
            </a:r>
            <a:r>
              <a:rPr lang="en-US" sz="800" dirty="0" err="1"/>
              <a:t>:St</a:t>
            </a:r>
            <a:r>
              <a:rPr lang="en-US" sz="800" dirty="0"/>
              <a:t>. </a:t>
            </a:r>
            <a:r>
              <a:rPr lang="en-US" sz="800" dirty="0" err="1"/>
              <a:t>Rita:JOPSHE:</a:t>
            </a:r>
            <a:r>
              <a:rPr lang="en-US" sz="800" strike="sngStrike" dirty="0" err="1"/>
              <a:t>parent</a:t>
            </a:r>
            <a:r>
              <a:rPr lang="en-US" sz="800" strike="sngStrike" dirty="0"/>
              <a:t> arrest xml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9CE1ED7-45AC-4E11-B377-3E1DE3A42F83}"/>
              </a:ext>
            </a:extLst>
          </p:cNvPr>
          <p:cNvCxnSpPr/>
          <p:nvPr/>
        </p:nvCxnSpPr>
        <p:spPr>
          <a:xfrm>
            <a:off x="1181100" y="3899019"/>
            <a:ext cx="660400" cy="926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D0DD10A-A5D8-4FFC-873D-DF69C44BC017}"/>
              </a:ext>
            </a:extLst>
          </p:cNvPr>
          <p:cNvSpPr txBox="1"/>
          <p:nvPr/>
        </p:nvSpPr>
        <p:spPr>
          <a:xfrm>
            <a:off x="92367" y="3700179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GREEENSPNA </a:t>
            </a:r>
            <a:r>
              <a:rPr lang="en-US" sz="800" strike="sngStrike" dirty="0" err="1"/>
              <a:t>mr</a:t>
            </a:r>
            <a:r>
              <a:rPr lang="en-US" sz="800" strike="sngStrike" dirty="0"/>
              <a:t> perfect/</a:t>
            </a:r>
            <a:r>
              <a:rPr lang="en-US" sz="800" strike="sngStrike" dirty="0" err="1"/>
              <a:t>mr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wirght</a:t>
            </a:r>
            <a:endParaRPr lang="en-US" sz="800" strike="sngStrike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099AFB-A688-45C5-B934-50730318132B}"/>
              </a:ext>
            </a:extLst>
          </p:cNvPr>
          <p:cNvSpPr txBox="1"/>
          <p:nvPr/>
        </p:nvSpPr>
        <p:spPr>
          <a:xfrm>
            <a:off x="1347550" y="3910363"/>
            <a:ext cx="14558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0.1 </a:t>
            </a:r>
            <a:r>
              <a:rPr lang="en-US" sz="800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touch.steve.wong,stve.kim</a:t>
            </a:r>
            <a:endParaRPr lang="en-US" sz="800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338F8EA-1CEE-4A61-B480-23143C9201F7}"/>
              </a:ext>
            </a:extLst>
          </p:cNvPr>
          <p:cNvCxnSpPr/>
          <p:nvPr/>
        </p:nvCxnSpPr>
        <p:spPr>
          <a:xfrm>
            <a:off x="368300" y="5173688"/>
            <a:ext cx="2870200" cy="1432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3F07C8EE-7B7C-4095-87D7-A97294EFC6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011" y="3676498"/>
            <a:ext cx="358332" cy="35833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9A2FB30-3525-4A90-86BC-90D676B4A2DF}"/>
              </a:ext>
            </a:extLst>
          </p:cNvPr>
          <p:cNvSpPr txBox="1"/>
          <p:nvPr/>
        </p:nvSpPr>
        <p:spPr>
          <a:xfrm>
            <a:off x="5383313" y="3599260"/>
            <a:ext cx="247054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41.WAR</a:t>
            </a:r>
          </a:p>
          <a:p>
            <a:r>
              <a:rPr lang="en-US" sz="800" strike="sngStrike" dirty="0" err="1"/>
              <a:t>Vw</a:t>
            </a:r>
            <a:r>
              <a:rPr lang="en-US" sz="800" strike="sngStrike" dirty="0"/>
              <a:t> rabbit, </a:t>
            </a:r>
            <a:r>
              <a:rPr lang="en-US" sz="800" strike="sngStrike" dirty="0" err="1"/>
              <a:t>melicata</a:t>
            </a:r>
            <a:endParaRPr lang="en-US" sz="800" strike="sngStrike" dirty="0"/>
          </a:p>
          <a:p>
            <a:r>
              <a:rPr lang="en-US" sz="800" strike="sngStrike" dirty="0"/>
              <a:t>1vers </a:t>
            </a:r>
            <a:r>
              <a:rPr lang="en-US" sz="800" strike="sngStrike" dirty="0" err="1"/>
              <a:t>relision</a:t>
            </a:r>
            <a:r>
              <a:rPr lang="en-US" sz="800" strike="sngStrike" dirty="0"/>
              <a:t>: I lay me </a:t>
            </a:r>
            <a:r>
              <a:rPr lang="en-US" sz="800" strike="sngStrike" dirty="0" err="1"/>
              <a:t>doewn</a:t>
            </a:r>
            <a:r>
              <a:rPr lang="en-US" sz="800" strike="sngStrike" dirty="0"/>
              <a:t> to </a:t>
            </a:r>
            <a:r>
              <a:rPr lang="en-US" sz="800" strike="sngStrike" dirty="0" err="1"/>
              <a:t>slepp</a:t>
            </a:r>
            <a:r>
              <a:rPr lang="en-US" sz="800" strike="sngStrike" dirty="0"/>
              <a:t> the lord to keep</a:t>
            </a:r>
          </a:p>
          <a:p>
            <a:endParaRPr lang="en-US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175BC6-5BAC-4B5C-96F9-F6C7A8A80F6D}"/>
              </a:ext>
            </a:extLst>
          </p:cNvPr>
          <p:cNvCxnSpPr/>
          <p:nvPr/>
        </p:nvCxnSpPr>
        <p:spPr>
          <a:xfrm flipV="1">
            <a:off x="6127171" y="3766761"/>
            <a:ext cx="845129" cy="88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66B053F7-B144-436C-B7A9-64BFBBCDF360}"/>
              </a:ext>
            </a:extLst>
          </p:cNvPr>
          <p:cNvSpPr/>
          <p:nvPr/>
        </p:nvSpPr>
        <p:spPr>
          <a:xfrm>
            <a:off x="9893300" y="2519311"/>
            <a:ext cx="801688" cy="64633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D04EBA-5952-4A65-9C92-636ED0F02483}"/>
              </a:ext>
            </a:extLst>
          </p:cNvPr>
          <p:cNvSpPr txBox="1"/>
          <p:nvPr/>
        </p:nvSpPr>
        <p:spPr>
          <a:xfrm>
            <a:off x="10126494" y="2436245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JFK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fortinio,tshirt</a:t>
            </a:r>
            <a:r>
              <a:rPr lang="en-US" sz="800" strike="sngStrike" dirty="0"/>
              <a:t>/red/</a:t>
            </a:r>
            <a:r>
              <a:rPr lang="en-US" sz="800" strike="sngStrike" dirty="0" err="1"/>
              <a:t>offsit:geen</a:t>
            </a:r>
            <a:r>
              <a:rPr lang="en-US" sz="800" strike="sngStrike" dirty="0"/>
              <a:t> Oakland)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18BBE3D-3B6A-49F6-A3FE-C799D3FA6489}"/>
              </a:ext>
            </a:extLst>
          </p:cNvPr>
          <p:cNvCxnSpPr/>
          <p:nvPr/>
        </p:nvCxnSpPr>
        <p:spPr>
          <a:xfrm flipH="1" flipV="1">
            <a:off x="9893300" y="2519311"/>
            <a:ext cx="963590" cy="909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6885C9-3703-4A29-9AA2-B349E4C6BB60}"/>
              </a:ext>
            </a:extLst>
          </p:cNvPr>
          <p:cNvSpPr txBox="1"/>
          <p:nvPr/>
        </p:nvSpPr>
        <p:spPr>
          <a:xfrm>
            <a:off x="3579541" y="4491812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jew</a:t>
            </a:r>
            <a:endParaRPr lang="en-US" sz="800" strike="sngStrik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747878-AE8D-4878-81AF-D804035441DA}"/>
              </a:ext>
            </a:extLst>
          </p:cNvPr>
          <p:cNvSpPr txBox="1"/>
          <p:nvPr/>
        </p:nvSpPr>
        <p:spPr>
          <a:xfrm>
            <a:off x="3709968" y="4296447"/>
            <a:ext cx="4577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000.tw.pns </a:t>
            </a:r>
            <a:r>
              <a:rPr lang="en-US" strike="sngStrike" dirty="0"/>
              <a:t>1Y 3 </a:t>
            </a:r>
            <a:r>
              <a:rPr lang="en-US" strike="sngStrike" dirty="0" err="1"/>
              <a:t>incidnts</a:t>
            </a:r>
            <a:r>
              <a:rPr lang="en-US" strike="sngStrike" dirty="0"/>
              <a:t> </a:t>
            </a:r>
            <a:r>
              <a:rPr lang="en-US" dirty="0" err="1"/>
              <a:t>nonPoceiChruchLogial</a:t>
            </a:r>
            <a:endParaRPr lang="en-US" dirty="0"/>
          </a:p>
          <a:p>
            <a:r>
              <a:rPr lang="en-US" dirty="0" err="1"/>
              <a:t>avg.nonPolcieCommericalProptery</a:t>
            </a:r>
            <a:r>
              <a:rPr lang="en-US" dirty="0"/>
              <a:t> </a:t>
            </a:r>
            <a:r>
              <a:rPr lang="en-US" strike="sngStrike" dirty="0"/>
              <a:t>0.1 odd</a:t>
            </a:r>
          </a:p>
        </p:txBody>
      </p:sp>
    </p:spTree>
    <p:extLst>
      <p:ext uri="{BB962C8B-B14F-4D97-AF65-F5344CB8AC3E}">
        <p14:creationId xmlns:p14="http://schemas.microsoft.com/office/powerpoint/2010/main" val="1462651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1C3796-8992-45F5-89B2-CA974F9E7630}"/>
              </a:ext>
            </a:extLst>
          </p:cNvPr>
          <p:cNvCxnSpPr/>
          <p:nvPr/>
        </p:nvCxnSpPr>
        <p:spPr>
          <a:xfrm>
            <a:off x="5809671" y="1322454"/>
            <a:ext cx="6350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429EF9B-9B56-4783-9324-71BB90CFE9D7}"/>
              </a:ext>
            </a:extLst>
          </p:cNvPr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196238-3EE9-4E1A-A4B9-BC5CFC0528D3}"/>
              </a:ext>
            </a:extLst>
          </p:cNvPr>
          <p:cNvSpPr/>
          <p:nvPr/>
        </p:nvSpPr>
        <p:spPr>
          <a:xfrm>
            <a:off x="0" y="990600"/>
            <a:ext cx="12192000" cy="355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C6CADC-EFAC-4353-BB7A-C4679EE00350}"/>
              </a:ext>
            </a:extLst>
          </p:cNvPr>
          <p:cNvSpPr txBox="1"/>
          <p:nvPr/>
        </p:nvSpPr>
        <p:spPr>
          <a:xfrm>
            <a:off x="5687673" y="800722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PARTNER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873BE-9EE3-4EE5-BC1F-0F33CB89DA14}"/>
              </a:ext>
            </a:extLst>
          </p:cNvPr>
          <p:cNvSpPr/>
          <p:nvPr/>
        </p:nvSpPr>
        <p:spPr>
          <a:xfrm>
            <a:off x="0" y="1336457"/>
            <a:ext cx="12192000" cy="1190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/>
              <a:t>Sleeping outside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26A4B9-3338-43AC-B6B2-1CFCEDB81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052" y="3257889"/>
            <a:ext cx="724794" cy="862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C5043A-8F3D-421F-8E7E-6CAD24AF9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708" y="2452687"/>
            <a:ext cx="1178179" cy="6619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71EF52-FF8E-4F93-97FC-EEF1D85E7A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849" y="3151785"/>
            <a:ext cx="1549603" cy="9836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73234FB-D590-4DE8-B72D-BC47B2BD0102}"/>
              </a:ext>
            </a:extLst>
          </p:cNvPr>
          <p:cNvSpPr txBox="1"/>
          <p:nvPr/>
        </p:nvSpPr>
        <p:spPr>
          <a:xfrm>
            <a:off x="3467100" y="2576512"/>
            <a:ext cx="3578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Meet my </a:t>
            </a:r>
            <a:r>
              <a:rPr lang="en-US" strike="sngStrike" dirty="0" err="1"/>
              <a:t>frined</a:t>
            </a:r>
            <a:r>
              <a:rPr lang="en-US" strike="sngStrike" dirty="0"/>
              <a:t>, Also Tivoli Engineer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73F7E6-ED28-4030-B6CF-CB49D39326B4}"/>
              </a:ext>
            </a:extLst>
          </p:cNvPr>
          <p:cNvSpPr txBox="1"/>
          <p:nvPr/>
        </p:nvSpPr>
        <p:spPr>
          <a:xfrm>
            <a:off x="2012011" y="2091423"/>
            <a:ext cx="12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MLK</a:t>
            </a:r>
            <a:r>
              <a:rPr lang="en-US" strike="sngStrike" dirty="0"/>
              <a:t>(touch)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D4A255A-91CD-40A9-BC87-D0F32EEBCB52}"/>
              </a:ext>
            </a:extLst>
          </p:cNvPr>
          <p:cNvCxnSpPr/>
          <p:nvPr/>
        </p:nvCxnSpPr>
        <p:spPr>
          <a:xfrm>
            <a:off x="1905000" y="2460755"/>
            <a:ext cx="1714500" cy="65391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AFA3A41-6132-4CE0-B4E7-6CFB6B3EBF1F}"/>
              </a:ext>
            </a:extLst>
          </p:cNvPr>
          <p:cNvSpPr txBox="1"/>
          <p:nvPr/>
        </p:nvSpPr>
        <p:spPr>
          <a:xfrm>
            <a:off x="2438400" y="4025900"/>
            <a:ext cx="106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Source:tv</a:t>
            </a:r>
            <a:endParaRPr lang="en-US" strike="sngStrike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A7E8DB8-0C26-4275-AA96-131DE69F5DD3}"/>
              </a:ext>
            </a:extLst>
          </p:cNvPr>
          <p:cNvCxnSpPr/>
          <p:nvPr/>
        </p:nvCxnSpPr>
        <p:spPr>
          <a:xfrm>
            <a:off x="1905000" y="3257889"/>
            <a:ext cx="1714500" cy="86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EBC80BE-77FA-450A-BC3F-85C6016250F2}"/>
              </a:ext>
            </a:extLst>
          </p:cNvPr>
          <p:cNvSpPr txBox="1"/>
          <p:nvPr/>
        </p:nvSpPr>
        <p:spPr>
          <a:xfrm>
            <a:off x="553508" y="1507391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2007/8 San Jose, California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E8284A-27BB-452D-B8F2-6E2D99156AF0}"/>
              </a:ext>
            </a:extLst>
          </p:cNvPr>
          <p:cNvSpPr txBox="1"/>
          <p:nvPr/>
        </p:nvSpPr>
        <p:spPr>
          <a:xfrm>
            <a:off x="553508" y="1765408"/>
            <a:ext cx="383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IPX </a:t>
            </a:r>
            <a:r>
              <a:rPr lang="en-US" strike="sngStrike" dirty="0" err="1"/>
              <a:t>phil.</a:t>
            </a:r>
            <a:r>
              <a:rPr lang="en-US" dirty="0" err="1"/>
              <a:t>JFK.mKL</a:t>
            </a:r>
            <a:r>
              <a:rPr lang="en-US" dirty="0"/>
              <a:t>( </a:t>
            </a:r>
            <a:r>
              <a:rPr lang="en-US" strike="sngStrike" dirty="0"/>
              <a:t>wet bar, </a:t>
            </a:r>
            <a:r>
              <a:rPr lang="en-US" strike="sngStrike" dirty="0" err="1"/>
              <a:t>famly</a:t>
            </a:r>
            <a:r>
              <a:rPr lang="en-US" strike="sngStrike" dirty="0"/>
              <a:t> room)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1BD6A0A-58E0-4C65-835C-94B40417FFE8}"/>
              </a:ext>
            </a:extLst>
          </p:cNvPr>
          <p:cNvSpPr/>
          <p:nvPr/>
        </p:nvSpPr>
        <p:spPr>
          <a:xfrm>
            <a:off x="7990135" y="2118410"/>
            <a:ext cx="2501164" cy="13970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A7016D5-7378-41BB-AD6B-3EA72D3B0316}"/>
              </a:ext>
            </a:extLst>
          </p:cNvPr>
          <p:cNvSpPr/>
          <p:nvPr/>
        </p:nvSpPr>
        <p:spPr>
          <a:xfrm>
            <a:off x="7990135" y="3808340"/>
            <a:ext cx="2501164" cy="13970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CB8791D-98B4-4D90-8120-72524A72E11C}"/>
              </a:ext>
            </a:extLst>
          </p:cNvPr>
          <p:cNvSpPr txBox="1"/>
          <p:nvPr/>
        </p:nvSpPr>
        <p:spPr>
          <a:xfrm>
            <a:off x="3674878" y="2756830"/>
            <a:ext cx="402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Its not Ming from Visa (Tivoli framework)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BE18F7E-2AAB-4287-B4BF-36D439BE13F0}"/>
              </a:ext>
            </a:extLst>
          </p:cNvPr>
          <p:cNvCxnSpPr/>
          <p:nvPr/>
        </p:nvCxnSpPr>
        <p:spPr>
          <a:xfrm flipV="1">
            <a:off x="8534400" y="2816910"/>
            <a:ext cx="304800" cy="698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2FE78EB-603D-4768-B530-3A52ED1DA9DA}"/>
              </a:ext>
            </a:extLst>
          </p:cNvPr>
          <p:cNvSpPr txBox="1"/>
          <p:nvPr/>
        </p:nvSpPr>
        <p:spPr>
          <a:xfrm>
            <a:off x="9499575" y="241717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A2D1237-5BE3-4AFE-B736-2F02AD6820FA}"/>
              </a:ext>
            </a:extLst>
          </p:cNvPr>
          <p:cNvCxnSpPr/>
          <p:nvPr/>
        </p:nvCxnSpPr>
        <p:spPr>
          <a:xfrm>
            <a:off x="3256492" y="2601842"/>
            <a:ext cx="5862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F0977CB-90CA-482C-A49D-3D83F802BA2A}"/>
              </a:ext>
            </a:extLst>
          </p:cNvPr>
          <p:cNvCxnSpPr/>
          <p:nvPr/>
        </p:nvCxnSpPr>
        <p:spPr>
          <a:xfrm flipV="1">
            <a:off x="2651449" y="2417176"/>
            <a:ext cx="6403651" cy="122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83F492B-E74E-4F23-8DA6-BD4D90056AD6}"/>
              </a:ext>
            </a:extLst>
          </p:cNvPr>
          <p:cNvSpPr txBox="1"/>
          <p:nvPr/>
        </p:nvSpPr>
        <p:spPr>
          <a:xfrm>
            <a:off x="7554759" y="164413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SQ.</a:t>
            </a:r>
            <a:r>
              <a:rPr lang="en-US" strike="sngStrike" dirty="0"/>
              <a:t>!</a:t>
            </a:r>
            <a:r>
              <a:rPr lang="en-US" strike="sngStrike" dirty="0" err="1"/>
              <a:t>jim</a:t>
            </a:r>
            <a:endParaRPr lang="en-US" strike="sngStrike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E9034AB-BA7B-4C2E-A6F2-4FE5AB522058}"/>
              </a:ext>
            </a:extLst>
          </p:cNvPr>
          <p:cNvCxnSpPr/>
          <p:nvPr/>
        </p:nvCxnSpPr>
        <p:spPr>
          <a:xfrm flipH="1">
            <a:off x="8839200" y="2816910"/>
            <a:ext cx="279400" cy="698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C683DE9-97A6-4DEE-A59C-E0C1A6E4566C}"/>
              </a:ext>
            </a:extLst>
          </p:cNvPr>
          <p:cNvSpPr txBox="1"/>
          <p:nvPr/>
        </p:nvSpPr>
        <p:spPr>
          <a:xfrm>
            <a:off x="7204062" y="4008586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MINASTREET</a:t>
            </a:r>
            <a:r>
              <a:rPr lang="en-US" sz="800" dirty="0"/>
              <a:t>(</a:t>
            </a:r>
            <a:r>
              <a:rPr lang="en-US" sz="800" dirty="0" err="1"/>
              <a:t>wetbar</a:t>
            </a:r>
            <a:r>
              <a:rPr lang="en-US" dirty="0"/>
              <a:t>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C8F784-B30D-48E2-9D4F-DC768528DFE5}"/>
              </a:ext>
            </a:extLst>
          </p:cNvPr>
          <p:cNvSpPr txBox="1"/>
          <p:nvPr/>
        </p:nvSpPr>
        <p:spPr>
          <a:xfrm>
            <a:off x="7700467" y="3688895"/>
            <a:ext cx="67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CPVA</a:t>
            </a:r>
          </a:p>
        </p:txBody>
      </p:sp>
    </p:spTree>
    <p:extLst>
      <p:ext uri="{BB962C8B-B14F-4D97-AF65-F5344CB8AC3E}">
        <p14:creationId xmlns:p14="http://schemas.microsoft.com/office/powerpoint/2010/main" val="1418189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2417</Words>
  <Application>Microsoft Office PowerPoint</Application>
  <PresentationFormat>Widescreen</PresentationFormat>
  <Paragraphs>472</Paragraphs>
  <Slides>21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Google Sans</vt:lpstr>
      <vt:lpstr>Programme</vt:lpstr>
      <vt:lpstr>Roboto</vt:lpstr>
      <vt:lpstr>Office Theme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custom-tc-ems11@FORTWORTHPUBLICLIBRARY.ORG</dc:creator>
  <cp:lastModifiedBy>custom-tc-ems11@FORTWORTHPUBLICLIBRARY.ORG</cp:lastModifiedBy>
  <cp:revision>33</cp:revision>
  <dcterms:created xsi:type="dcterms:W3CDTF">2023-07-22T17:08:10Z</dcterms:created>
  <dcterms:modified xsi:type="dcterms:W3CDTF">2023-07-22T21:55:21Z</dcterms:modified>
</cp:coreProperties>
</file>