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9B87-78C3-4FEE-BEF3-E55CEC4D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04A49-777E-423C-BA2E-0660B41E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97607-3E5B-4C07-B64D-0A1DF714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81E1-4B19-4EF4-9E1F-9739325B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5EE5-06A4-4567-B059-AB5F655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E135-50A2-4BAE-94C3-EE0F90F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48182-77C1-4456-8102-1D222E6AA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AB08-5EE1-4F7F-A9F5-197C3D02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B7B5-FA3B-4D7F-B4F1-4FAD0F8D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3D28-E400-4416-A161-F7A0B10D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7A000-1A03-44AD-8503-D154C6699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C007-0075-4A76-9DBE-60672D3F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482F-D2FE-4AD8-A0B6-9641B4F5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F310-F0C7-4743-9C89-95A8D206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3635F-4D6C-44D7-B4EE-3B9DFF25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6A1C-0C06-4918-B783-208F8116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C216-EB99-4ED7-9637-1B69353A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8E7C-D3FE-45B9-871B-6C7F5EED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24EA-9822-44EF-804E-470C301B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342A-BBE5-402A-BFFF-3B6FDBF0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D634-6990-45A1-B83E-43DA2DA9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2347E-330B-4D7B-84B9-24D81556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C67E-F189-420D-A6E2-43445C22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12A6-5A73-4391-8150-ECF8A1F6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B6FA-A467-4F62-9254-868EB4F4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290-E43F-4828-A948-4A0813F2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12FD-D495-4D07-A95A-5D2E990D4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9A3B1-5B60-4DCE-9700-5B478FBC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F59C5-A69C-4D69-BEE8-4DCC43AB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1B24C-5584-4BA8-83F0-71B511CF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C22C-503A-4BD7-8D97-5F2E10A0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C7DB-0156-41BE-88CA-8A91A00F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9B07-09E9-4FED-A159-7B64FA46E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4F197-C616-4C9B-B31F-49FC989E5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C60F3-13FC-4AA7-94FC-D1131DC2E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9DD9-63E0-4E74-B929-A409CABBB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94C7B-5E6C-423C-BDC1-9DF97236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86B5B-123A-4C09-B6CF-F5025AF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464B2-FB66-487C-BB85-43C2CB2C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472D-56FF-4318-BC1A-A88FC76B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19C02-B788-4B0B-A9FD-79E98615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8B711-5E22-4EC5-9E91-58E68765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10820-0AEC-4C47-B5EB-7E91AF29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5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C581C-DB55-4BA8-B2FF-E60FEF92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EFF82-794E-4C4F-8C6D-7B29065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9C4E-B391-4449-B1E7-37EAA32A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7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9011-CC21-4AC9-9A3E-21BB1040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6D8B-379B-4064-8AC4-C9E754A8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3D06-A72D-4D8B-B497-F82CF34E7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7D6FA-337F-4240-ADA1-736570A0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C9759-766E-417F-851D-C2813B7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6C1E-1127-4E40-914A-9CD85937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C2E-2065-4F95-AC02-5709A33C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FC4B6-9D3C-4946-AEBE-2516F6EFF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293E4-ED3D-4900-B0C5-55069D0F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22F3-C351-4BE7-983C-AA4ADD67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8D7F1-8318-4C04-8078-24F4B7F9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DE2CB-A3A2-4008-A08F-5838AC4C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17ADE-7E1A-46A6-8720-CA159E1F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BE3C-C022-4400-A2E1-4FBF8DA1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3F57-6BF2-49A1-866F-1FD72D366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D4E7-3D01-4131-98DA-A7264AA406A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00D-666A-4033-A1ED-3A5CD6791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74FC-5081-437D-8D83-4A5E6EFA0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37F9-E23F-4392-9B72-EA4A7B3D3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hyperlink" Target="https://nonpolicestage-jasonnygelmeiers.b4a.ru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DEBE1-0880-44A7-A383-678A49651111}"/>
              </a:ext>
            </a:extLst>
          </p:cNvPr>
          <p:cNvSpPr txBox="1"/>
          <p:nvPr/>
        </p:nvSpPr>
        <p:spPr>
          <a:xfrm>
            <a:off x="1625600" y="2438400"/>
            <a:ext cx="827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tarantula Spain, </a:t>
            </a:r>
          </a:p>
          <a:p>
            <a:r>
              <a:rPr lang="en-US" dirty="0"/>
              <a:t>	</a:t>
            </a:r>
            <a:r>
              <a:rPr lang="en-US" strike="sngStrike" dirty="0"/>
              <a:t>Horse </a:t>
            </a:r>
            <a:r>
              <a:rPr lang="en-US" strike="sngStrike" dirty="0" err="1"/>
              <a:t>Salmi</a:t>
            </a:r>
            <a:r>
              <a:rPr lang="en-US" strike="sngStrike" dirty="0"/>
              <a:t> </a:t>
            </a:r>
            <a:r>
              <a:rPr lang="en-US" strike="sngStrike" dirty="0" err="1"/>
              <a:t>Breafast</a:t>
            </a:r>
            <a:endParaRPr lang="en-US" strike="sngStrike" dirty="0"/>
          </a:p>
          <a:p>
            <a:r>
              <a:rPr lang="en-US" dirty="0"/>
              <a:t>	</a:t>
            </a:r>
            <a:r>
              <a:rPr lang="en-US" dirty="0" err="1"/>
              <a:t>gorhceo</a:t>
            </a:r>
            <a:r>
              <a:rPr lang="en-US" dirty="0"/>
              <a:t>(,</a:t>
            </a:r>
            <a:r>
              <a:rPr lang="en-US" dirty="0" err="1"/>
              <a:t>jaskoin,visa,taratunlas</a:t>
            </a:r>
            <a:r>
              <a:rPr lang="en-US" dirty="0"/>
              <a:t> DEA(HOMICKYSTAL).ATOMICBUNDKER(Hahn)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74BFF1-2C92-4DC5-9389-9A6D21C019F3}"/>
              </a:ext>
            </a:extLst>
          </p:cNvPr>
          <p:cNvCxnSpPr/>
          <p:nvPr/>
        </p:nvCxnSpPr>
        <p:spPr>
          <a:xfrm flipV="1">
            <a:off x="2349500" y="2222500"/>
            <a:ext cx="63500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E23CA94-C122-4A61-B792-40514EB5B22F}"/>
              </a:ext>
            </a:extLst>
          </p:cNvPr>
          <p:cNvSpPr/>
          <p:nvPr/>
        </p:nvSpPr>
        <p:spPr>
          <a:xfrm>
            <a:off x="5168900" y="2032000"/>
            <a:ext cx="1435100" cy="923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143AA-918B-424F-B10B-3D22E2761262}"/>
              </a:ext>
            </a:extLst>
          </p:cNvPr>
          <p:cNvSpPr/>
          <p:nvPr/>
        </p:nvSpPr>
        <p:spPr>
          <a:xfrm>
            <a:off x="5664200" y="2438400"/>
            <a:ext cx="2540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356E5B-9C99-4C43-BCF3-76404E409324}"/>
              </a:ext>
            </a:extLst>
          </p:cNvPr>
          <p:cNvCxnSpPr/>
          <p:nvPr/>
        </p:nvCxnSpPr>
        <p:spPr>
          <a:xfrm flipV="1">
            <a:off x="5213350" y="1778000"/>
            <a:ext cx="1765300" cy="135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84257FA-BFFA-4F54-8741-9CAFA104BAA4}"/>
              </a:ext>
            </a:extLst>
          </p:cNvPr>
          <p:cNvSpPr/>
          <p:nvPr/>
        </p:nvSpPr>
        <p:spPr>
          <a:xfrm>
            <a:off x="2667000" y="4193064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maxim magazine nude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0C62D-8EDE-47D3-844C-CA38A2C3FE65}"/>
              </a:ext>
            </a:extLst>
          </p:cNvPr>
          <p:cNvSpPr/>
          <p:nvPr/>
        </p:nvSpPr>
        <p:spPr>
          <a:xfrm>
            <a:off x="2895600" y="4978400"/>
            <a:ext cx="9017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FBAE3-91BF-4694-85E0-DBC8940C0EE3}"/>
              </a:ext>
            </a:extLst>
          </p:cNvPr>
          <p:cNvSpPr/>
          <p:nvPr/>
        </p:nvSpPr>
        <p:spPr>
          <a:xfrm>
            <a:off x="4311650" y="4765080"/>
            <a:ext cx="9017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8184C-DA73-4AC8-B184-A5E87E26AA8D}"/>
              </a:ext>
            </a:extLst>
          </p:cNvPr>
          <p:cNvSpPr/>
          <p:nvPr/>
        </p:nvSpPr>
        <p:spPr>
          <a:xfrm>
            <a:off x="4508765" y="4632246"/>
            <a:ext cx="9017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584DCD-CDE4-4A68-85FE-56DFCC287753}"/>
              </a:ext>
            </a:extLst>
          </p:cNvPr>
          <p:cNvSpPr txBox="1"/>
          <p:nvPr/>
        </p:nvSpPr>
        <p:spPr>
          <a:xfrm>
            <a:off x="2984500" y="47650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1F830-9971-4374-86FA-399A1433DBE5}"/>
              </a:ext>
            </a:extLst>
          </p:cNvPr>
          <p:cNvSpPr txBox="1"/>
          <p:nvPr/>
        </p:nvSpPr>
        <p:spPr>
          <a:xfrm>
            <a:off x="3826490" y="440965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0FE9B9-5F07-4CA2-8F02-1937C797B9C0}"/>
              </a:ext>
            </a:extLst>
          </p:cNvPr>
          <p:cNvSpPr/>
          <p:nvPr/>
        </p:nvSpPr>
        <p:spPr>
          <a:xfrm>
            <a:off x="520700" y="3822700"/>
            <a:ext cx="1599735" cy="13117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05CC45-4B23-41C4-A548-2DDA820726B7}"/>
              </a:ext>
            </a:extLst>
          </p:cNvPr>
          <p:cNvCxnSpPr/>
          <p:nvPr/>
        </p:nvCxnSpPr>
        <p:spPr>
          <a:xfrm>
            <a:off x="3086100" y="4632246"/>
            <a:ext cx="838200" cy="202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31E0AB-BC78-4DB4-9EA9-2353B1A508A9}"/>
              </a:ext>
            </a:extLst>
          </p:cNvPr>
          <p:cNvSpPr txBox="1"/>
          <p:nvPr/>
        </p:nvSpPr>
        <p:spPr>
          <a:xfrm>
            <a:off x="2509532" y="3897968"/>
            <a:ext cx="11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Angel.elke</a:t>
            </a:r>
            <a:endParaRPr lang="en-US" strike="sngStrik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234F5-BE0C-43E4-8EFE-3A723BA65E9A}"/>
              </a:ext>
            </a:extLst>
          </p:cNvPr>
          <p:cNvSpPr txBox="1"/>
          <p:nvPr/>
        </p:nvSpPr>
        <p:spPr>
          <a:xfrm>
            <a:off x="2284309" y="3673496"/>
            <a:ext cx="27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PENTAGON.VIRGINIA.MARY</a:t>
            </a:r>
          </a:p>
        </p:txBody>
      </p:sp>
    </p:spTree>
    <p:extLst>
      <p:ext uri="{BB962C8B-B14F-4D97-AF65-F5344CB8AC3E}">
        <p14:creationId xmlns:p14="http://schemas.microsoft.com/office/powerpoint/2010/main" val="34247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FA72E-19FE-48C9-A989-D21FC28B4F8F}"/>
              </a:ext>
            </a:extLst>
          </p:cNvPr>
          <p:cNvSpPr txBox="1"/>
          <p:nvPr/>
        </p:nvSpPr>
        <p:spPr>
          <a:xfrm>
            <a:off x="8318500" y="3244334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trike="sngStrike" dirty="0"/>
              <a:t>apple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98361-ABC0-42FE-ADA9-1E4B41E2AF8D}"/>
              </a:ext>
            </a:extLst>
          </p:cNvPr>
          <p:cNvSpPr txBox="1"/>
          <p:nvPr/>
        </p:nvSpPr>
        <p:spPr>
          <a:xfrm>
            <a:off x="5892800" y="342900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000.tw.pns.VRIGNIA.MARY </a:t>
            </a:r>
            <a:r>
              <a:rPr lang="en-US" strike="sngStrike" dirty="0"/>
              <a:t>ding/dong</a:t>
            </a:r>
          </a:p>
          <a:p>
            <a:r>
              <a:rPr lang="en-US" dirty="0"/>
              <a:t>			</a:t>
            </a:r>
            <a:r>
              <a:rPr lang="en-US" strike="sngStrike" dirty="0" err="1"/>
              <a:t>marin</a:t>
            </a:r>
            <a:r>
              <a:rPr lang="en-US" strike="sngStrike" dirty="0"/>
              <a:t> city 2pace</a:t>
            </a:r>
          </a:p>
          <a:p>
            <a:r>
              <a:rPr lang="en-US" dirty="0"/>
              <a:t>			</a:t>
            </a:r>
            <a:r>
              <a:rPr lang="en-US" strike="sngStrike" dirty="0"/>
              <a:t>!saint </a:t>
            </a:r>
            <a:r>
              <a:rPr lang="en-US" strike="sngStrike" dirty="0" err="1"/>
              <a:t>anselmo</a:t>
            </a:r>
            <a:endParaRPr lang="en-US" strike="sngStrik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B91C58-6589-4C06-9D86-A98386A67107}"/>
              </a:ext>
            </a:extLst>
          </p:cNvPr>
          <p:cNvCxnSpPr/>
          <p:nvPr/>
        </p:nvCxnSpPr>
        <p:spPr>
          <a:xfrm>
            <a:off x="8420100" y="1465302"/>
            <a:ext cx="0" cy="53926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77C55-C709-416A-AACD-CFE8CDF14AEC}"/>
              </a:ext>
            </a:extLst>
          </p:cNvPr>
          <p:cNvSpPr/>
          <p:nvPr/>
        </p:nvSpPr>
        <p:spPr>
          <a:xfrm>
            <a:off x="3479800" y="2273300"/>
            <a:ext cx="1460498" cy="177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2AEB8D-345A-4452-A7D0-E70BDCD8CC63}"/>
              </a:ext>
            </a:extLst>
          </p:cNvPr>
          <p:cNvSpPr/>
          <p:nvPr/>
        </p:nvSpPr>
        <p:spPr>
          <a:xfrm>
            <a:off x="3949701" y="2540000"/>
            <a:ext cx="1460498" cy="177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D0D5A-7E76-4D17-9C0A-2BC23E60FEC1}"/>
              </a:ext>
            </a:extLst>
          </p:cNvPr>
          <p:cNvSpPr txBox="1"/>
          <p:nvPr/>
        </p:nvSpPr>
        <p:spPr>
          <a:xfrm>
            <a:off x="6248400" y="21844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53A428-05FA-466A-9898-C1B22527A790}"/>
              </a:ext>
            </a:extLst>
          </p:cNvPr>
          <p:cNvCxnSpPr>
            <a:cxnSpLocks/>
          </p:cNvCxnSpPr>
          <p:nvPr/>
        </p:nvCxnSpPr>
        <p:spPr>
          <a:xfrm>
            <a:off x="6248400" y="2206883"/>
            <a:ext cx="564578" cy="32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03B9E3-791D-466F-9889-09DFCB02BFA2}"/>
              </a:ext>
            </a:extLst>
          </p:cNvPr>
          <p:cNvSpPr txBox="1"/>
          <p:nvPr/>
        </p:nvSpPr>
        <p:spPr>
          <a:xfrm>
            <a:off x="10027223" y="1964035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EFD950E-6C45-408F-8E5B-A43165702B86}"/>
              </a:ext>
            </a:extLst>
          </p:cNvPr>
          <p:cNvSpPr/>
          <p:nvPr/>
        </p:nvSpPr>
        <p:spPr>
          <a:xfrm>
            <a:off x="5549900" y="5215930"/>
            <a:ext cx="165095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4A7CD2-226A-42E4-B284-94547E30D516}"/>
              </a:ext>
            </a:extLst>
          </p:cNvPr>
          <p:cNvSpPr/>
          <p:nvPr/>
        </p:nvSpPr>
        <p:spPr>
          <a:xfrm>
            <a:off x="6096000" y="5215930"/>
            <a:ext cx="546096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F8499-2BE4-4A80-A697-A1114653F34E}"/>
              </a:ext>
            </a:extLst>
          </p:cNvPr>
          <p:cNvSpPr txBox="1"/>
          <p:nvPr/>
        </p:nvSpPr>
        <p:spPr>
          <a:xfrm>
            <a:off x="9651997" y="25997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08B6-9BFE-472C-B319-B950D87E5C24}"/>
              </a:ext>
            </a:extLst>
          </p:cNvPr>
          <p:cNvSpPr txBox="1"/>
          <p:nvPr/>
        </p:nvSpPr>
        <p:spPr>
          <a:xfrm>
            <a:off x="5549900" y="4711700"/>
            <a:ext cx="7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2D885-BBB9-474F-9B1C-D5EED443DA16}"/>
              </a:ext>
            </a:extLst>
          </p:cNvPr>
          <p:cNvSpPr txBox="1"/>
          <p:nvPr/>
        </p:nvSpPr>
        <p:spPr>
          <a:xfrm>
            <a:off x="9817100" y="6121400"/>
            <a:ext cx="54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aws</a:t>
            </a:r>
            <a:endParaRPr lang="en-US" strike="sngStrik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9955AC-06CF-4ACF-9855-7FB56E02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898" y="5081032"/>
            <a:ext cx="631865" cy="42124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071D8A-994E-4E9D-8947-463B05E98F52}"/>
              </a:ext>
            </a:extLst>
          </p:cNvPr>
          <p:cNvCxnSpPr/>
          <p:nvPr/>
        </p:nvCxnSpPr>
        <p:spPr>
          <a:xfrm flipV="1">
            <a:off x="10090348" y="4711700"/>
            <a:ext cx="1072952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B65B3F-67F1-4F84-9C2A-B8D8CBE23A43}"/>
              </a:ext>
            </a:extLst>
          </p:cNvPr>
          <p:cNvSpPr txBox="1"/>
          <p:nvPr/>
        </p:nvSpPr>
        <p:spPr>
          <a:xfrm>
            <a:off x="8806984" y="4401066"/>
            <a:ext cx="2566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PENTAGON.VIRING.MARY</a:t>
            </a:r>
          </a:p>
          <a:p>
            <a:r>
              <a:rPr lang="en-US" strike="sngStrike" dirty="0"/>
              <a:t> ss gun </a:t>
            </a:r>
            <a:r>
              <a:rPr lang="en-US" strike="sngStrike" dirty="0" err="1"/>
              <a:t>crisitan</a:t>
            </a:r>
            <a:endParaRPr lang="en-US" strike="sngStrike" dirty="0"/>
          </a:p>
          <a:p>
            <a:r>
              <a:rPr lang="en-US" dirty="0"/>
              <a:t>HOMCI:JEUSUS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17054-E371-444C-8250-DE971B74727A}"/>
              </a:ext>
            </a:extLst>
          </p:cNvPr>
          <p:cNvSpPr/>
          <p:nvPr/>
        </p:nvSpPr>
        <p:spPr>
          <a:xfrm>
            <a:off x="11125206" y="5143500"/>
            <a:ext cx="888994" cy="584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F54F4-C4AA-472B-8F94-2BE651084FAF}"/>
              </a:ext>
            </a:extLst>
          </p:cNvPr>
          <p:cNvSpPr txBox="1"/>
          <p:nvPr/>
        </p:nvSpPr>
        <p:spPr>
          <a:xfrm>
            <a:off x="11243313" y="53975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tnago</a:t>
            </a:r>
            <a:endParaRPr lang="en-US" strike="sngStrik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6DC778B-7728-4C35-BC5B-9074230A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120" y="5915104"/>
            <a:ext cx="1068386" cy="7005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09D0C8-D980-4E03-A43D-D2B115A9EFDB}"/>
              </a:ext>
            </a:extLst>
          </p:cNvPr>
          <p:cNvCxnSpPr/>
          <p:nvPr/>
        </p:nvCxnSpPr>
        <p:spPr>
          <a:xfrm>
            <a:off x="10567796" y="5839936"/>
            <a:ext cx="1624204" cy="87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62E88A-FA0F-43A0-A1E1-6A42859A804B}"/>
              </a:ext>
            </a:extLst>
          </p:cNvPr>
          <p:cNvSpPr txBox="1"/>
          <p:nvPr/>
        </p:nvSpPr>
        <p:spPr>
          <a:xfrm>
            <a:off x="9398555" y="51689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suicide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397CBF-FED3-48FB-999C-F0E2311F0FA5}"/>
              </a:ext>
            </a:extLst>
          </p:cNvPr>
          <p:cNvSpPr txBox="1"/>
          <p:nvPr/>
        </p:nvSpPr>
        <p:spPr>
          <a:xfrm>
            <a:off x="9381298" y="5422384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Tim </a:t>
            </a:r>
            <a:r>
              <a:rPr lang="en-US" sz="800" strike="sngStrike" dirty="0" err="1"/>
              <a:t>dre</a:t>
            </a:r>
            <a:r>
              <a:rPr lang="en-US" sz="800" strike="sngStrike" dirty="0"/>
              <a:t> cook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944A5-AC2E-4C61-A4FA-5BB42009EBDA}"/>
              </a:ext>
            </a:extLst>
          </p:cNvPr>
          <p:cNvSpPr txBox="1"/>
          <p:nvPr/>
        </p:nvSpPr>
        <p:spPr>
          <a:xfrm>
            <a:off x="3502854" y="1976735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A30EF4-9634-45D6-A17E-88D01202963F}"/>
              </a:ext>
            </a:extLst>
          </p:cNvPr>
          <p:cNvCxnSpPr/>
          <p:nvPr/>
        </p:nvCxnSpPr>
        <p:spPr>
          <a:xfrm>
            <a:off x="3340100" y="1964035"/>
            <a:ext cx="1117600" cy="567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3B30B9-73C7-49F7-86B6-ECD0D76D8B5E}"/>
              </a:ext>
            </a:extLst>
          </p:cNvPr>
          <p:cNvSpPr txBox="1"/>
          <p:nvPr/>
        </p:nvSpPr>
        <p:spPr>
          <a:xfrm>
            <a:off x="10273321" y="2406471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Had not used apple</a:t>
            </a:r>
          </a:p>
          <a:p>
            <a:r>
              <a:rPr lang="en-US" sz="800" strike="sngStrike" dirty="0"/>
              <a:t>Will not use apple</a:t>
            </a:r>
          </a:p>
          <a:p>
            <a:r>
              <a:rPr lang="en-US" sz="800" strike="sngStrike" dirty="0"/>
              <a:t>Apple only for report pedophilia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8AB567-86A2-439A-8884-11C6B7AFA62E}"/>
              </a:ext>
            </a:extLst>
          </p:cNvPr>
          <p:cNvSpPr txBox="1"/>
          <p:nvPr/>
        </p:nvSpPr>
        <p:spPr>
          <a:xfrm>
            <a:off x="10257641" y="2833519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000.nonPoiceiMotnried.nonPioceCTX</a:t>
            </a:r>
            <a:r>
              <a:rPr lang="en-US" sz="800" strike="sngStrike" dirty="0"/>
              <a:t>(apple).</a:t>
            </a:r>
            <a:r>
              <a:rPr lang="en-US" sz="800" strike="sngStrike" dirty="0" err="1"/>
              <a:t>ext</a:t>
            </a:r>
            <a:r>
              <a:rPr lang="en-US" sz="800" strike="sngStrike" dirty="0"/>
              <a:t>   </a:t>
            </a:r>
          </a:p>
          <a:p>
            <a:r>
              <a:rPr lang="en-US" sz="800" strike="sngStrike" dirty="0" err="1"/>
              <a:t>Linkedin</a:t>
            </a:r>
            <a:r>
              <a:rPr lang="en-US" sz="800" strike="sngStrike" dirty="0"/>
              <a:t> Dog Pound </a:t>
            </a:r>
            <a:r>
              <a:rPr lang="en-US" sz="800" dirty="0" err="1"/>
              <a:t>nonPoiceSexAbusie</a:t>
            </a:r>
            <a:r>
              <a:rPr lang="en-US" sz="800" dirty="0"/>
              <a:t>(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wiuner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mushinai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/>
              <a:t>Cp[</a:t>
            </a:r>
            <a:r>
              <a:rPr lang="en-US" sz="800" strike="sngStrike" dirty="0" err="1"/>
              <a:t>mter</a:t>
            </a:r>
            <a:r>
              <a:rPr lang="en-US" sz="800" strike="sngStrike" dirty="0"/>
              <a:t> 3Snoop doggy dog</a:t>
            </a:r>
          </a:p>
          <a:p>
            <a:r>
              <a:rPr lang="en-US" sz="800" dirty="0"/>
              <a:t>CPVA.2014 </a:t>
            </a:r>
            <a:r>
              <a:rPr lang="en-US" sz="800" strike="sngStrike" dirty="0"/>
              <a:t>train </a:t>
            </a:r>
            <a:r>
              <a:rPr lang="en-US" sz="800" strike="sngStrike" dirty="0" err="1"/>
              <a:t>bershire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hathe</a:t>
            </a:r>
            <a:r>
              <a:rPr lang="en-US" sz="800" strike="sngStrike" dirty="0"/>
              <a:t> </a:t>
            </a:r>
            <a:r>
              <a:rPr lang="en-US" sz="800" dirty="0"/>
              <a:t>TERMINARO.JOEHOPHE.SAM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65A97E4-2643-4306-BA2C-BB5101539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416285" y="3461490"/>
            <a:ext cx="553431" cy="500568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D98188-378F-4DEF-8113-BCBF84533959}"/>
              </a:ext>
            </a:extLst>
          </p:cNvPr>
          <p:cNvCxnSpPr/>
          <p:nvPr/>
        </p:nvCxnSpPr>
        <p:spPr>
          <a:xfrm>
            <a:off x="9817099" y="3429000"/>
            <a:ext cx="2197101" cy="73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1408423-998B-4B92-A488-C4C0343105A7}"/>
              </a:ext>
            </a:extLst>
          </p:cNvPr>
          <p:cNvSpPr txBox="1"/>
          <p:nvPr/>
        </p:nvSpPr>
        <p:spPr>
          <a:xfrm>
            <a:off x="8555104" y="1409868"/>
            <a:ext cx="304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41nonPoliceMpa.nonPoliceCfg</a:t>
            </a:r>
          </a:p>
          <a:p>
            <a:r>
              <a:rPr lang="en-US" dirty="0" err="1"/>
              <a:t>Thonsa</a:t>
            </a:r>
            <a:r>
              <a:rPr lang="en-US" dirty="0"/>
              <a:t>-id-dieter: !BLAKC. bat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3201A3-D432-41BB-BE2C-125FE99B4F09}"/>
              </a:ext>
            </a:extLst>
          </p:cNvPr>
          <p:cNvCxnSpPr/>
          <p:nvPr/>
        </p:nvCxnSpPr>
        <p:spPr>
          <a:xfrm flipH="1" flipV="1">
            <a:off x="11038114" y="1733033"/>
            <a:ext cx="531589" cy="47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B5353F-1CFD-4BED-89F8-939AAAE73939}"/>
              </a:ext>
            </a:extLst>
          </p:cNvPr>
          <p:cNvCxnSpPr/>
          <p:nvPr/>
        </p:nvCxnSpPr>
        <p:spPr>
          <a:xfrm>
            <a:off x="8928100" y="2148701"/>
            <a:ext cx="1307544" cy="131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1DD6-4B1F-4EE4-B383-811A70A0593E}"/>
              </a:ext>
            </a:extLst>
          </p:cNvPr>
          <p:cNvCxnSpPr>
            <a:cxnSpLocks/>
          </p:cNvCxnSpPr>
          <p:nvPr/>
        </p:nvCxnSpPr>
        <p:spPr>
          <a:xfrm>
            <a:off x="5842000" y="1016000"/>
            <a:ext cx="4953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BA14D3F-096F-4220-AC89-BB2B8B7D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64" y="3616323"/>
            <a:ext cx="703848" cy="9906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206C78-08D9-4480-9588-2696E2BBF756}"/>
              </a:ext>
            </a:extLst>
          </p:cNvPr>
          <p:cNvSpPr txBox="1"/>
          <p:nvPr/>
        </p:nvSpPr>
        <p:spPr>
          <a:xfrm>
            <a:off x="1104900" y="3209923"/>
            <a:ext cx="1513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Freedom Fry’s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49871F-9B9B-4637-8DE1-5725F32D13F8}"/>
              </a:ext>
            </a:extLst>
          </p:cNvPr>
          <p:cNvCxnSpPr/>
          <p:nvPr/>
        </p:nvCxnSpPr>
        <p:spPr>
          <a:xfrm>
            <a:off x="711200" y="3209923"/>
            <a:ext cx="265430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36E9A1-2D5F-4018-A67E-62BBD59BB94C}"/>
              </a:ext>
            </a:extLst>
          </p:cNvPr>
          <p:cNvCxnSpPr/>
          <p:nvPr/>
        </p:nvCxnSpPr>
        <p:spPr>
          <a:xfrm>
            <a:off x="838200" y="3746500"/>
            <a:ext cx="1779999" cy="86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028E41-46C6-4D4F-B870-C2C9939B3C7D}"/>
              </a:ext>
            </a:extLst>
          </p:cNvPr>
          <p:cNvSpPr txBox="1"/>
          <p:nvPr/>
        </p:nvSpPr>
        <p:spPr>
          <a:xfrm>
            <a:off x="1104900" y="1714500"/>
            <a:ext cx="144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G.</a:t>
            </a:r>
            <a:r>
              <a:rPr lang="en-US" strike="sngStrike" dirty="0" err="1"/>
              <a:t>Confluence</a:t>
            </a:r>
            <a:endParaRPr lang="en-US" strike="sngStrik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63C1BE-FD4A-4604-A706-8D2C7AB8C2EC}"/>
              </a:ext>
            </a:extLst>
          </p:cNvPr>
          <p:cNvSpPr txBox="1"/>
          <p:nvPr/>
        </p:nvSpPr>
        <p:spPr>
          <a:xfrm>
            <a:off x="1288464" y="2083832"/>
            <a:ext cx="13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Avg.</a:t>
            </a:r>
            <a:r>
              <a:rPr lang="en-US" strike="sngStrike" dirty="0" err="1"/>
              <a:t>Atlasian</a:t>
            </a:r>
            <a:r>
              <a:rPr lang="en-US" strike="sngStrike" dirty="0"/>
              <a:t>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76EF24-51C6-48A9-867F-BEE4309302C2}"/>
              </a:ext>
            </a:extLst>
          </p:cNvPr>
          <p:cNvCxnSpPr/>
          <p:nvPr/>
        </p:nvCxnSpPr>
        <p:spPr>
          <a:xfrm flipV="1">
            <a:off x="977900" y="2083832"/>
            <a:ext cx="849698" cy="557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47CB4-32B0-4ECE-9468-E1E11D8D2093}"/>
              </a:ext>
            </a:extLst>
          </p:cNvPr>
          <p:cNvSpPr/>
          <p:nvPr/>
        </p:nvSpPr>
        <p:spPr>
          <a:xfrm>
            <a:off x="406400" y="2933700"/>
            <a:ext cx="2654300" cy="19939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F5303CA-4BB1-4F02-9BCC-98EFA41E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0" y="4810916"/>
            <a:ext cx="1089982" cy="62468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2FA4E2-9C44-40D5-8BE8-74C6D7D22CD1}"/>
              </a:ext>
            </a:extLst>
          </p:cNvPr>
          <p:cNvSpPr txBox="1"/>
          <p:nvPr/>
        </p:nvSpPr>
        <p:spPr>
          <a:xfrm>
            <a:off x="9499602" y="435371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Stalking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79C813-40F9-4110-981C-18EA35429EFC}"/>
              </a:ext>
            </a:extLst>
          </p:cNvPr>
          <p:cNvSpPr txBox="1"/>
          <p:nvPr/>
        </p:nvSpPr>
        <p:spPr>
          <a:xfrm>
            <a:off x="2733860" y="1725095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url: </a:t>
            </a:r>
            <a:r>
              <a:rPr lang="en-US" dirty="0">
                <a:hlinkClick r:id="rId4"/>
              </a:rPr>
              <a:t>nonpolice.stage-.b4a.run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252C30-44E6-4D26-AFFA-067259ABB440}"/>
              </a:ext>
            </a:extLst>
          </p:cNvPr>
          <p:cNvSpPr txBox="1"/>
          <p:nvPr/>
        </p:nvSpPr>
        <p:spPr>
          <a:xfrm>
            <a:off x="550858" y="1714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648B31-F5BC-40D0-97DC-E8CF89A4EBBD}"/>
              </a:ext>
            </a:extLst>
          </p:cNvPr>
          <p:cNvSpPr txBox="1"/>
          <p:nvPr/>
        </p:nvSpPr>
        <p:spPr>
          <a:xfrm>
            <a:off x="18238" y="213149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2014-2019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769FA0-5827-4BF9-9F10-2EDEB1EF26F9}"/>
              </a:ext>
            </a:extLst>
          </p:cNvPr>
          <p:cNvSpPr txBox="1"/>
          <p:nvPr/>
        </p:nvSpPr>
        <p:spPr>
          <a:xfrm>
            <a:off x="4584753" y="1426150"/>
            <a:ext cx="305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E=mc2 Web Service Calculator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70A706-594E-430E-9AF0-40A501A7CF2E}"/>
              </a:ext>
            </a:extLst>
          </p:cNvPr>
          <p:cNvCxnSpPr/>
          <p:nvPr/>
        </p:nvCxnSpPr>
        <p:spPr>
          <a:xfrm flipV="1">
            <a:off x="711200" y="1725095"/>
            <a:ext cx="10883902" cy="7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936A0ED-6739-457A-8947-6D11FE77C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400" y="5692527"/>
            <a:ext cx="1355644" cy="29894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705B97-AA5A-4C11-ABC6-DB5BCFF15D0C}"/>
              </a:ext>
            </a:extLst>
          </p:cNvPr>
          <p:cNvCxnSpPr/>
          <p:nvPr/>
        </p:nvCxnSpPr>
        <p:spPr>
          <a:xfrm flipV="1">
            <a:off x="8978900" y="4176712"/>
            <a:ext cx="2984500" cy="1515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FADECE-2179-463D-AB34-861CA0A57C3A}"/>
              </a:ext>
            </a:extLst>
          </p:cNvPr>
          <p:cNvCxnSpPr/>
          <p:nvPr/>
        </p:nvCxnSpPr>
        <p:spPr>
          <a:xfrm flipV="1">
            <a:off x="9131302" y="5308600"/>
            <a:ext cx="246380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FEBB824-B26D-4CC4-B973-4B858AEA1618}"/>
              </a:ext>
            </a:extLst>
          </p:cNvPr>
          <p:cNvSpPr txBox="1"/>
          <p:nvPr/>
        </p:nvSpPr>
        <p:spPr>
          <a:xfrm>
            <a:off x="2733860" y="556260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11D433A-6C29-4111-98CA-AB3E1A68A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49" y="5209217"/>
            <a:ext cx="1204524" cy="144542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1DE3F21-3FDD-49F2-8D8C-FA481FC8C198}"/>
              </a:ext>
            </a:extLst>
          </p:cNvPr>
          <p:cNvSpPr txBox="1"/>
          <p:nvPr/>
        </p:nvSpPr>
        <p:spPr>
          <a:xfrm>
            <a:off x="9131302" y="3755904"/>
            <a:ext cx="21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$0, $0.97 cents client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4943F9B-AA09-4EB8-B908-851C384429FE}"/>
              </a:ext>
            </a:extLst>
          </p:cNvPr>
          <p:cNvCxnSpPr/>
          <p:nvPr/>
        </p:nvCxnSpPr>
        <p:spPr>
          <a:xfrm>
            <a:off x="3060700" y="5308600"/>
            <a:ext cx="882064" cy="134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4C27F1-6F6C-4E78-93B4-1DD4927DB466}"/>
              </a:ext>
            </a:extLst>
          </p:cNvPr>
          <p:cNvCxnSpPr/>
          <p:nvPr/>
        </p:nvCxnSpPr>
        <p:spPr>
          <a:xfrm>
            <a:off x="3693464" y="5123257"/>
            <a:ext cx="2198009" cy="1531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F067E7-7392-40A0-97DD-A8298DB1711F}"/>
              </a:ext>
            </a:extLst>
          </p:cNvPr>
          <p:cNvCxnSpPr/>
          <p:nvPr/>
        </p:nvCxnSpPr>
        <p:spPr>
          <a:xfrm flipV="1">
            <a:off x="406400" y="5209217"/>
            <a:ext cx="4178353" cy="99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86BD4E7-712E-4EE6-846D-9CBE2B17BAEA}"/>
              </a:ext>
            </a:extLst>
          </p:cNvPr>
          <p:cNvSpPr/>
          <p:nvPr/>
        </p:nvSpPr>
        <p:spPr>
          <a:xfrm>
            <a:off x="3191910" y="2061898"/>
            <a:ext cx="9000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https://nonpolicestage-jasonnygelmeiers.b4a.run/nonPolice/wsdl/nonPolice.wsdl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A1A11AF-42F7-450E-8280-01393D1F35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37" y="3938186"/>
            <a:ext cx="385762" cy="38576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7CFD6AD-B508-46A1-A2BC-3C831E087D29}"/>
              </a:ext>
            </a:extLst>
          </p:cNvPr>
          <p:cNvCxnSpPr/>
          <p:nvPr/>
        </p:nvCxnSpPr>
        <p:spPr>
          <a:xfrm>
            <a:off x="1270000" y="3429000"/>
            <a:ext cx="1779999" cy="860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deveopment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1DD6-4B1F-4EE4-B383-811A70A0593E}"/>
              </a:ext>
            </a:extLst>
          </p:cNvPr>
          <p:cNvCxnSpPr>
            <a:cxnSpLocks/>
          </p:cNvCxnSpPr>
          <p:nvPr/>
        </p:nvCxnSpPr>
        <p:spPr>
          <a:xfrm>
            <a:off x="5842000" y="1016000"/>
            <a:ext cx="4953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CFFF09-5EEB-43BA-B84B-30EB29C7A404}"/>
              </a:ext>
            </a:extLst>
          </p:cNvPr>
          <p:cNvSpPr txBox="1"/>
          <p:nvPr/>
        </p:nvSpPr>
        <p:spPr>
          <a:xfrm>
            <a:off x="743651" y="177903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</a:t>
            </a:r>
            <a:r>
              <a:rPr lang="en-US" strike="sngStrike" dirty="0"/>
              <a:t>(crack </a:t>
            </a:r>
            <a:r>
              <a:rPr lang="en-US" strike="sngStrike" dirty="0" err="1"/>
              <a:t>cocain</a:t>
            </a:r>
            <a:r>
              <a:rPr lang="en-US" strike="sngStrike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33615-CCDA-4AF5-A072-A65BDACF89AE}"/>
              </a:ext>
            </a:extLst>
          </p:cNvPr>
          <p:cNvSpPr txBox="1"/>
          <p:nvPr/>
        </p:nvSpPr>
        <p:spPr>
          <a:xfrm>
            <a:off x="152400" y="1422400"/>
            <a:ext cx="303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11:28 am Saturday, 7/22/2024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9A51E-EC2D-4815-A433-FB4BFB47D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88" y="1853089"/>
            <a:ext cx="504825" cy="5905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3D968B-2ED5-48B8-AA16-EA6C94A90309}"/>
              </a:ext>
            </a:extLst>
          </p:cNvPr>
          <p:cNvCxnSpPr/>
          <p:nvPr/>
        </p:nvCxnSpPr>
        <p:spPr>
          <a:xfrm>
            <a:off x="1397000" y="2032000"/>
            <a:ext cx="2540000" cy="166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51560FA-6F0E-4F4F-A4F2-9A3E2B11E380}"/>
              </a:ext>
            </a:extLst>
          </p:cNvPr>
          <p:cNvSpPr/>
          <p:nvPr/>
        </p:nvSpPr>
        <p:spPr>
          <a:xfrm>
            <a:off x="-6350" y="1396921"/>
            <a:ext cx="12192000" cy="1661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>
                <a:solidFill>
                  <a:schemeClr val="tx1"/>
                </a:solidFill>
              </a:rPr>
              <a:t>Slepping</a:t>
            </a:r>
            <a:r>
              <a:rPr lang="en-US" strike="sngStrike" dirty="0">
                <a:solidFill>
                  <a:schemeClr val="tx1"/>
                </a:solidFill>
              </a:rPr>
              <a:t> </a:t>
            </a:r>
            <a:r>
              <a:rPr lang="en-US" strike="sngStrike" dirty="0" err="1">
                <a:solidFill>
                  <a:schemeClr val="tx1"/>
                </a:solidFill>
              </a:rPr>
              <a:t>ouside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58F80-3ED7-4255-9B80-42F70256BB86}"/>
              </a:ext>
            </a:extLst>
          </p:cNvPr>
          <p:cNvSpPr txBox="1"/>
          <p:nvPr/>
        </p:nvSpPr>
        <p:spPr>
          <a:xfrm flipH="1">
            <a:off x="959550" y="2667079"/>
            <a:ext cx="7752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§Stalking</a:t>
            </a:r>
          </a:p>
          <a:p>
            <a:r>
              <a:rPr lang="en-US" dirty="0"/>
              <a:t> - </a:t>
            </a:r>
            <a:r>
              <a:rPr lang="en-US" strike="sngStrike" dirty="0"/>
              <a:t>Black dogs (male, </a:t>
            </a:r>
            <a:r>
              <a:rPr lang="en-US" strike="sngStrike" dirty="0" err="1"/>
              <a:t>apparment</a:t>
            </a:r>
            <a:r>
              <a:rPr lang="en-US" strike="sngStrike" dirty="0"/>
              <a:t>) has </a:t>
            </a:r>
            <a:r>
              <a:rPr lang="en-US" strike="sngStrike" dirty="0" err="1"/>
              <a:t>appment</a:t>
            </a:r>
            <a:r>
              <a:rPr lang="en-US" strike="sngStrike" dirty="0"/>
              <a:t>   11:30am</a:t>
            </a:r>
          </a:p>
          <a:p>
            <a:r>
              <a:rPr lang="en-US" dirty="0"/>
              <a:t> - </a:t>
            </a:r>
            <a:r>
              <a:rPr lang="en-US" strike="sngStrike" dirty="0"/>
              <a:t>Black dogs (</a:t>
            </a:r>
            <a:r>
              <a:rPr lang="en-US" strike="sngStrike" dirty="0" err="1"/>
              <a:t>femail</a:t>
            </a:r>
            <a:r>
              <a:rPr lang="en-US" strike="sngStrike" dirty="0"/>
              <a:t>, church)</a:t>
            </a:r>
          </a:p>
          <a:p>
            <a:r>
              <a:rPr lang="en-US" dirty="0"/>
              <a:t> - </a:t>
            </a:r>
            <a:r>
              <a:rPr lang="en-US" strike="sngStrike" dirty="0"/>
              <a:t>Black 2 have </a:t>
            </a:r>
            <a:r>
              <a:rPr lang="en-US" strike="sngStrike" dirty="0" err="1"/>
              <a:t>replation</a:t>
            </a:r>
            <a:r>
              <a:rPr lang="en-US" strike="sngStrike" dirty="0"/>
              <a:t> </a:t>
            </a:r>
            <a:r>
              <a:rPr lang="en-US" strike="sngStrike" dirty="0" err="1"/>
              <a:t>ahd</a:t>
            </a:r>
            <a:r>
              <a:rPr lang="en-US" strike="sngStrike" dirty="0"/>
              <a:t> </a:t>
            </a:r>
            <a:r>
              <a:rPr lang="en-US" strike="sngStrike" dirty="0" err="1"/>
              <a:t>cloehts</a:t>
            </a:r>
            <a:r>
              <a:rPr lang="en-US" strike="sngStrike" dirty="0"/>
              <a:t> jogging new.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F0DF3-D888-4D90-A320-DB5F24C44BC4}"/>
              </a:ext>
            </a:extLst>
          </p:cNvPr>
          <p:cNvSpPr txBox="1"/>
          <p:nvPr/>
        </p:nvSpPr>
        <p:spPr>
          <a:xfrm>
            <a:off x="989903" y="4016791"/>
            <a:ext cx="438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- Towing with car, towing </a:t>
            </a:r>
            <a:r>
              <a:rPr lang="en-US" strike="sngStrike" dirty="0" err="1"/>
              <a:t>witout</a:t>
            </a:r>
            <a:r>
              <a:rPr lang="en-US" strike="sngStrike" dirty="0"/>
              <a:t> car, </a:t>
            </a:r>
            <a:r>
              <a:rPr lang="en-US" strike="sngStrike" dirty="0" err="1"/>
              <a:t>mexican</a:t>
            </a:r>
            <a:endParaRPr lang="en-US" strike="sng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BB115-81CB-4934-BD12-8591A5AC46B6}"/>
              </a:ext>
            </a:extLst>
          </p:cNvPr>
          <p:cNvSpPr txBox="1"/>
          <p:nvPr/>
        </p:nvSpPr>
        <p:spPr>
          <a:xfrm>
            <a:off x="1850459" y="2667079"/>
            <a:ext cx="266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!WW2.!§422.6 Hate Crime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DA3A626-7AD1-489D-A3E4-F90C5580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98247" y="1607066"/>
            <a:ext cx="5334601" cy="48250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05AC9-D74F-4F78-8BB1-7D2873B82458}"/>
              </a:ext>
            </a:extLst>
          </p:cNvPr>
          <p:cNvCxnSpPr/>
          <p:nvPr/>
        </p:nvCxnSpPr>
        <p:spPr>
          <a:xfrm>
            <a:off x="6337300" y="1607066"/>
            <a:ext cx="5695548" cy="5009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52AD4E-F998-4865-9592-0DD59F9ECE0D}"/>
              </a:ext>
            </a:extLst>
          </p:cNvPr>
          <p:cNvSpPr txBox="1"/>
          <p:nvPr/>
        </p:nvSpPr>
        <p:spPr>
          <a:xfrm>
            <a:off x="1137979" y="5842000"/>
            <a:ext cx="2666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000.tw.pns.ATOMICLCOK(</a:t>
            </a:r>
            <a:r>
              <a:rPr lang="en-US" sz="900" strike="sngStrike" dirty="0"/>
              <a:t>Marin City.2pac ding dong)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5DB69-2657-47C5-A6F4-E353563252AB}"/>
              </a:ext>
            </a:extLst>
          </p:cNvPr>
          <p:cNvSpPr txBox="1"/>
          <p:nvPr/>
        </p:nvSpPr>
        <p:spPr>
          <a:xfrm>
            <a:off x="5667068" y="5772750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!BLACK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E5AC50A-0386-4651-BEA0-81C1ECF3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23" y="4513797"/>
            <a:ext cx="1851573" cy="10433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180F07-EB3C-4034-AD79-3427FD606B79}"/>
              </a:ext>
            </a:extLst>
          </p:cNvPr>
          <p:cNvCxnSpPr/>
          <p:nvPr/>
        </p:nvCxnSpPr>
        <p:spPr>
          <a:xfrm>
            <a:off x="6698247" y="1734740"/>
            <a:ext cx="0" cy="492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7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develoment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1DD6-4B1F-4EE4-B383-811A70A0593E}"/>
              </a:ext>
            </a:extLst>
          </p:cNvPr>
          <p:cNvCxnSpPr>
            <a:cxnSpLocks/>
          </p:cNvCxnSpPr>
          <p:nvPr/>
        </p:nvCxnSpPr>
        <p:spPr>
          <a:xfrm>
            <a:off x="5842000" y="1016000"/>
            <a:ext cx="4953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D0FDEA-BDC1-4C1A-820B-F6751E5B1781}"/>
              </a:ext>
            </a:extLst>
          </p:cNvPr>
          <p:cNvSpPr txBox="1"/>
          <p:nvPr/>
        </p:nvSpPr>
        <p:spPr>
          <a:xfrm>
            <a:off x="7531100" y="2438400"/>
            <a:ext cx="334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Saturday:</a:t>
            </a:r>
          </a:p>
          <a:p>
            <a:r>
              <a:rPr lang="en-US" dirty="0"/>
              <a:t>11:00 – 6pm !WHITE Library  Mae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32CC7-1050-4671-A337-8C36C48C2935}"/>
              </a:ext>
            </a:extLst>
          </p:cNvPr>
          <p:cNvSpPr txBox="1"/>
          <p:nvPr/>
        </p:nvSpPr>
        <p:spPr>
          <a:xfrm>
            <a:off x="1270000" y="2540000"/>
            <a:ext cx="4287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nonPoliceChurch</a:t>
            </a:r>
            <a:endParaRPr lang="en-US" b="1" dirty="0"/>
          </a:p>
          <a:p>
            <a:r>
              <a:rPr lang="en-US" dirty="0"/>
              <a:t>WHITE St. Andrews</a:t>
            </a:r>
          </a:p>
          <a:p>
            <a:r>
              <a:rPr lang="en-US" dirty="0"/>
              <a:t>!WHITE Brenda, !WHITE </a:t>
            </a:r>
            <a:r>
              <a:rPr lang="en-US" dirty="0" err="1"/>
              <a:t>nonPoliceAudience</a:t>
            </a:r>
            <a:endParaRPr lang="en-US" dirty="0"/>
          </a:p>
          <a:p>
            <a:r>
              <a:rPr lang="en-US" dirty="0"/>
              <a:t>!BLACK St. Patrick </a:t>
            </a:r>
            <a:r>
              <a:rPr lang="en-US" dirty="0" err="1"/>
              <a:t>Chruch</a:t>
            </a:r>
            <a:r>
              <a:rPr lang="en-US" dirty="0"/>
              <a:t>, Indian</a:t>
            </a:r>
          </a:p>
          <a:p>
            <a:r>
              <a:rPr lang="en-US" dirty="0"/>
              <a:t>….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FE3A9D-B840-420B-BA5D-C387A35C9989}"/>
              </a:ext>
            </a:extLst>
          </p:cNvPr>
          <p:cNvCxnSpPr/>
          <p:nvPr/>
        </p:nvCxnSpPr>
        <p:spPr>
          <a:xfrm>
            <a:off x="1270000" y="2882900"/>
            <a:ext cx="330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92E77EC9-1D2E-41C5-BBCA-23CC0365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98247" y="1607066"/>
            <a:ext cx="5334601" cy="482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B0637-C641-472E-8AAC-C21F5F254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5" y="1362075"/>
            <a:ext cx="1238250" cy="1238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B97F18-E036-41BE-97C1-23B2B0BBC08A}"/>
              </a:ext>
            </a:extLst>
          </p:cNvPr>
          <p:cNvCxnSpPr/>
          <p:nvPr/>
        </p:nvCxnSpPr>
        <p:spPr>
          <a:xfrm flipV="1">
            <a:off x="5397500" y="2600325"/>
            <a:ext cx="0" cy="16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57B28A-0233-46B6-B74E-BA7E6D86BD8F}"/>
              </a:ext>
            </a:extLst>
          </p:cNvPr>
          <p:cNvSpPr txBox="1"/>
          <p:nvPr/>
        </p:nvSpPr>
        <p:spPr>
          <a:xfrm>
            <a:off x="5651806" y="1949321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DIVERSIETY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A67D5-566B-418A-8C7D-9B40CF7C1315}"/>
              </a:ext>
            </a:extLst>
          </p:cNvPr>
          <p:cNvSpPr txBox="1"/>
          <p:nvPr/>
        </p:nvSpPr>
        <p:spPr>
          <a:xfrm>
            <a:off x="5557136" y="379730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!DIVERISTY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030260-0624-4373-8CAB-B378145D2274}"/>
              </a:ext>
            </a:extLst>
          </p:cNvPr>
          <p:cNvCxnSpPr/>
          <p:nvPr/>
        </p:nvCxnSpPr>
        <p:spPr>
          <a:xfrm>
            <a:off x="6698247" y="1607066"/>
            <a:ext cx="5334601" cy="482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415115-E65D-4CCF-AB7B-3FE99788E447}"/>
              </a:ext>
            </a:extLst>
          </p:cNvPr>
          <p:cNvCxnSpPr/>
          <p:nvPr/>
        </p:nvCxnSpPr>
        <p:spPr>
          <a:xfrm flipV="1">
            <a:off x="5557136" y="1765300"/>
            <a:ext cx="881764" cy="1319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2FE178-25C4-4FE2-9822-FEA667CEA7D4}"/>
              </a:ext>
            </a:extLst>
          </p:cNvPr>
          <p:cNvCxnSpPr/>
          <p:nvPr/>
        </p:nvCxnSpPr>
        <p:spPr>
          <a:xfrm flipV="1">
            <a:off x="5642492" y="3278664"/>
            <a:ext cx="1138164" cy="20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2888F3-97D2-4F9A-8E93-AD8F7AE7641F}"/>
              </a:ext>
            </a:extLst>
          </p:cNvPr>
          <p:cNvSpPr txBox="1"/>
          <p:nvPr/>
        </p:nvSpPr>
        <p:spPr>
          <a:xfrm>
            <a:off x="9203801" y="231865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J-I-M</a:t>
            </a:r>
          </a:p>
        </p:txBody>
      </p:sp>
    </p:spTree>
    <p:extLst>
      <p:ext uri="{BB962C8B-B14F-4D97-AF65-F5344CB8AC3E}">
        <p14:creationId xmlns:p14="http://schemas.microsoft.com/office/powerpoint/2010/main" val="127359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develoment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1DD6-4B1F-4EE4-B383-811A70A0593E}"/>
              </a:ext>
            </a:extLst>
          </p:cNvPr>
          <p:cNvCxnSpPr>
            <a:cxnSpLocks/>
          </p:cNvCxnSpPr>
          <p:nvPr/>
        </p:nvCxnSpPr>
        <p:spPr>
          <a:xfrm>
            <a:off x="5842000" y="1016000"/>
            <a:ext cx="4953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DD3A72-1644-479C-AFA1-FE93AF24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9" y="1985962"/>
            <a:ext cx="939801" cy="939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9D0C4F-1281-45C5-9F2B-DA7BB0C7668F}"/>
              </a:ext>
            </a:extLst>
          </p:cNvPr>
          <p:cNvSpPr txBox="1"/>
          <p:nvPr/>
        </p:nvSpPr>
        <p:spPr>
          <a:xfrm>
            <a:off x="2184401" y="2286000"/>
            <a:ext cx="986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I am </a:t>
            </a:r>
            <a:r>
              <a:rPr lang="en-US" strike="sngStrike" dirty="0" err="1"/>
              <a:t>techonlisgs</a:t>
            </a:r>
            <a:r>
              <a:rPr lang="en-US" strike="sngStrike" dirty="0"/>
              <a:t> like </a:t>
            </a:r>
            <a:r>
              <a:rPr lang="en-US" strike="sngStrike" dirty="0" err="1"/>
              <a:t>telsal</a:t>
            </a:r>
            <a:r>
              <a:rPr lang="en-US" strike="sngStrike" dirty="0"/>
              <a:t>,(silent: he is </a:t>
            </a:r>
            <a:r>
              <a:rPr lang="en-US" strike="sngStrike" dirty="0" err="1"/>
              <a:t>acommunist</a:t>
            </a:r>
            <a:r>
              <a:rPr lang="en-US" strike="sngStrike" dirty="0"/>
              <a:t>. I am black have </a:t>
            </a:r>
            <a:r>
              <a:rPr lang="en-US" strike="sngStrike" dirty="0" err="1"/>
              <a:t>forotemnt</a:t>
            </a:r>
            <a:r>
              <a:rPr lang="en-US" strike="sngStrike" dirty="0"/>
              <a:t> my </a:t>
            </a:r>
            <a:r>
              <a:rPr lang="en-US" strike="sngStrike" dirty="0" err="1"/>
              <a:t>alg</a:t>
            </a:r>
            <a:r>
              <a:rPr lang="en-US" strike="sngStrike" dirty="0"/>
              <a:t>, until </a:t>
            </a:r>
            <a:r>
              <a:rPr lang="en-US" strike="sngStrike" dirty="0" err="1"/>
              <a:t>fureht</a:t>
            </a:r>
            <a:r>
              <a:rPr lang="en-US" strike="sngStrike" dirty="0"/>
              <a:t> notice </a:t>
            </a:r>
            <a:r>
              <a:rPr lang="en-US" strike="sngStrike" dirty="0" err="1"/>
              <a:t>afor</a:t>
            </a:r>
            <a:r>
              <a:rPr lang="en-US" strike="sngStrike" dirty="0"/>
              <a:t> </a:t>
            </a:r>
            <a:r>
              <a:rPr lang="en-US" strike="sngStrike" dirty="0" err="1"/>
              <a:t>atock</a:t>
            </a:r>
            <a:r>
              <a:rPr lang="en-US" strike="sngStrike" dirty="0"/>
              <a:t> </a:t>
            </a:r>
            <a:r>
              <a:rPr lang="en-US" strike="sngStrike" dirty="0" err="1"/>
              <a:t>bobm</a:t>
            </a:r>
            <a:r>
              <a:rPr lang="en-US" strike="sngStrike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04208B-CB6E-44FE-A1E8-4E3F709D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170112"/>
            <a:ext cx="1181100" cy="7143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D3EB06-8780-491F-956A-CE633157DF01}"/>
              </a:ext>
            </a:extLst>
          </p:cNvPr>
          <p:cNvCxnSpPr/>
          <p:nvPr/>
        </p:nvCxnSpPr>
        <p:spPr>
          <a:xfrm>
            <a:off x="381000" y="2103437"/>
            <a:ext cx="2159000" cy="94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CBAE212-F7B3-4C14-8759-5F4C91C78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413" y="3043239"/>
            <a:ext cx="609036" cy="5508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B7FBAB-AAAF-4878-8BFE-6F4BC3FAB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9" y="3022599"/>
            <a:ext cx="812801" cy="8128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E5549E-167E-4D64-9778-0043C21E8185}"/>
              </a:ext>
            </a:extLst>
          </p:cNvPr>
          <p:cNvSpPr/>
          <p:nvPr/>
        </p:nvSpPr>
        <p:spPr>
          <a:xfrm>
            <a:off x="1" y="3212811"/>
            <a:ext cx="1905000" cy="27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125C22-B5DB-496F-9ECB-6A9285E533AB}"/>
              </a:ext>
            </a:extLst>
          </p:cNvPr>
          <p:cNvSpPr/>
          <p:nvPr/>
        </p:nvSpPr>
        <p:spPr>
          <a:xfrm>
            <a:off x="54413" y="2346829"/>
            <a:ext cx="1905000" cy="276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3501E0-2FA6-44E4-AD05-43BD9EA3CFA1}"/>
              </a:ext>
            </a:extLst>
          </p:cNvPr>
          <p:cNvSpPr/>
          <p:nvPr/>
        </p:nvSpPr>
        <p:spPr>
          <a:xfrm>
            <a:off x="3454400" y="3489325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2669548-19E8-4C3C-9ECD-C553A1D4C8B8}"/>
              </a:ext>
            </a:extLst>
          </p:cNvPr>
          <p:cNvSpPr/>
          <p:nvPr/>
        </p:nvSpPr>
        <p:spPr>
          <a:xfrm>
            <a:off x="3517900" y="3654425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76B2FD-8A9E-4563-9585-9D6FCC9CDE36}"/>
              </a:ext>
            </a:extLst>
          </p:cNvPr>
          <p:cNvSpPr/>
          <p:nvPr/>
        </p:nvSpPr>
        <p:spPr>
          <a:xfrm>
            <a:off x="3606800" y="3641725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6527A7-88EA-4EC4-B931-14216F6194EF}"/>
              </a:ext>
            </a:extLst>
          </p:cNvPr>
          <p:cNvSpPr/>
          <p:nvPr/>
        </p:nvSpPr>
        <p:spPr>
          <a:xfrm>
            <a:off x="3670300" y="3806825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1F5922-0A09-4E5D-A134-CFCAFF6D29DD}"/>
              </a:ext>
            </a:extLst>
          </p:cNvPr>
          <p:cNvSpPr/>
          <p:nvPr/>
        </p:nvSpPr>
        <p:spPr>
          <a:xfrm>
            <a:off x="3810000" y="3733800"/>
            <a:ext cx="165100" cy="336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1FB3B4-44DA-442E-B356-67CA7A3C0364}"/>
              </a:ext>
            </a:extLst>
          </p:cNvPr>
          <p:cNvSpPr/>
          <p:nvPr/>
        </p:nvSpPr>
        <p:spPr>
          <a:xfrm>
            <a:off x="3873500" y="3898900"/>
            <a:ext cx="165100" cy="336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884D44-4C3A-4888-8420-B6886AA2E5E4}"/>
              </a:ext>
            </a:extLst>
          </p:cNvPr>
          <p:cNvSpPr/>
          <p:nvPr/>
        </p:nvSpPr>
        <p:spPr>
          <a:xfrm>
            <a:off x="3632200" y="3374012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A3A580-B431-450E-AA3B-152749F9583F}"/>
              </a:ext>
            </a:extLst>
          </p:cNvPr>
          <p:cNvSpPr/>
          <p:nvPr/>
        </p:nvSpPr>
        <p:spPr>
          <a:xfrm>
            <a:off x="3695700" y="3539112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FF9C1F-6993-430F-8AA1-8BF0C07C80E8}"/>
              </a:ext>
            </a:extLst>
          </p:cNvPr>
          <p:cNvSpPr txBox="1"/>
          <p:nvPr/>
        </p:nvSpPr>
        <p:spPr>
          <a:xfrm>
            <a:off x="2155950" y="3370591"/>
            <a:ext cx="484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You </a:t>
            </a:r>
            <a:r>
              <a:rPr lang="en-US" strike="sngStrike" dirty="0" err="1"/>
              <a:t>wored</a:t>
            </a:r>
            <a:r>
              <a:rPr lang="en-US" strike="sngStrike" dirty="0"/>
              <a:t> </a:t>
            </a:r>
            <a:r>
              <a:rPr lang="en-US" strike="sngStrike" dirty="0" err="1"/>
              <a:t>ther</a:t>
            </a:r>
            <a:r>
              <a:rPr lang="en-US" strike="sngStrike" dirty="0"/>
              <a:t> I drive by with music, in car.. A car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09BF47C-5DE0-4967-903B-746AC699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75500" y="3284538"/>
            <a:ext cx="609036" cy="55086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AA9753-307B-4762-BB1A-BC2AB95A6A18}"/>
              </a:ext>
            </a:extLst>
          </p:cNvPr>
          <p:cNvSpPr txBox="1"/>
          <p:nvPr/>
        </p:nvSpPr>
        <p:spPr>
          <a:xfrm>
            <a:off x="8302266" y="3556338"/>
            <a:ext cx="301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is !white, he worked there.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967DB94-6547-42B6-AC11-91FB42471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569376" y="4235739"/>
            <a:ext cx="2616024" cy="236614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D59717D-DCC6-4D9D-94E0-7DCD1DE326B1}"/>
              </a:ext>
            </a:extLst>
          </p:cNvPr>
          <p:cNvCxnSpPr/>
          <p:nvPr/>
        </p:nvCxnSpPr>
        <p:spPr>
          <a:xfrm>
            <a:off x="7118351" y="3043239"/>
            <a:ext cx="971549" cy="14271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127864-33EE-4652-AD07-742B30DFC659}"/>
              </a:ext>
            </a:extLst>
          </p:cNvPr>
          <p:cNvCxnSpPr/>
          <p:nvPr/>
        </p:nvCxnSpPr>
        <p:spPr>
          <a:xfrm>
            <a:off x="6867166" y="4940300"/>
            <a:ext cx="4463816" cy="114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4BB70F-B55B-4515-B819-5FEC06C7506A}"/>
              </a:ext>
            </a:extLst>
          </p:cNvPr>
          <p:cNvSpPr txBox="1"/>
          <p:nvPr/>
        </p:nvSpPr>
        <p:spPr>
          <a:xfrm>
            <a:off x="1676400" y="5118100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Ther</a:t>
            </a:r>
            <a:r>
              <a:rPr lang="en-US" dirty="0"/>
              <a:t> is a guy in </a:t>
            </a:r>
            <a:r>
              <a:rPr lang="en-US" dirty="0" err="1"/>
              <a:t>ashelter</a:t>
            </a:r>
            <a:r>
              <a:rPr lang="en-US" dirty="0"/>
              <a:t>…..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BBFE2F-6C04-432A-951E-B94C968159AB}"/>
              </a:ext>
            </a:extLst>
          </p:cNvPr>
          <p:cNvCxnSpPr/>
          <p:nvPr/>
        </p:nvCxnSpPr>
        <p:spPr>
          <a:xfrm flipV="1">
            <a:off x="1143000" y="5118100"/>
            <a:ext cx="36703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4CFA0133-858B-43BA-8E7B-83DA41C211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1" y="5111531"/>
            <a:ext cx="590550" cy="44767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6BA79A-D433-4219-A648-FE5E9E3B8646}"/>
              </a:ext>
            </a:extLst>
          </p:cNvPr>
          <p:cNvCxnSpPr/>
          <p:nvPr/>
        </p:nvCxnSpPr>
        <p:spPr>
          <a:xfrm>
            <a:off x="663449" y="4940300"/>
            <a:ext cx="4251451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45DF43F-DF2A-4B2B-A8AF-D19BF88CA558}"/>
              </a:ext>
            </a:extLst>
          </p:cNvPr>
          <p:cNvSpPr txBox="1"/>
          <p:nvPr/>
        </p:nvSpPr>
        <p:spPr>
          <a:xfrm>
            <a:off x="2184401" y="47227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2023…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9AB22A-9281-422D-B8E0-117518F58E03}"/>
              </a:ext>
            </a:extLst>
          </p:cNvPr>
          <p:cNvCxnSpPr/>
          <p:nvPr/>
        </p:nvCxnSpPr>
        <p:spPr>
          <a:xfrm>
            <a:off x="2413000" y="4722742"/>
            <a:ext cx="279400" cy="217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50A350-DB18-4D8C-9DDA-A5B041E4B74D}"/>
              </a:ext>
            </a:extLst>
          </p:cNvPr>
          <p:cNvCxnSpPr/>
          <p:nvPr/>
        </p:nvCxnSpPr>
        <p:spPr>
          <a:xfrm>
            <a:off x="6968766" y="4390310"/>
            <a:ext cx="4463816" cy="114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9E9D6B8-88FA-42E8-9357-F16348391383}"/>
              </a:ext>
            </a:extLst>
          </p:cNvPr>
          <p:cNvSpPr txBox="1"/>
          <p:nvPr/>
        </p:nvSpPr>
        <p:spPr>
          <a:xfrm>
            <a:off x="762984" y="6448624"/>
            <a:ext cx="611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11:43am 000.tw.pns. </a:t>
            </a:r>
            <a:r>
              <a:rPr lang="en-US" strike="sngStrike" dirty="0"/>
              <a:t>Computer 18. g</a:t>
            </a:r>
            <a:r>
              <a:rPr lang="en-US" dirty="0"/>
              <a:t>arbage bags, black male 40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2E2E3C6-DB2E-4F32-A9B1-008B872943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3" y="2279006"/>
            <a:ext cx="444693" cy="6013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E59B30-1D0F-4EAA-8FD0-E8EA48287493}"/>
              </a:ext>
            </a:extLst>
          </p:cNvPr>
          <p:cNvSpPr/>
          <p:nvPr/>
        </p:nvSpPr>
        <p:spPr>
          <a:xfrm>
            <a:off x="2082802" y="2402680"/>
            <a:ext cx="9232899" cy="2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develoment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1DD6-4B1F-4EE4-B383-811A70A0593E}"/>
              </a:ext>
            </a:extLst>
          </p:cNvPr>
          <p:cNvCxnSpPr>
            <a:cxnSpLocks/>
          </p:cNvCxnSpPr>
          <p:nvPr/>
        </p:nvCxnSpPr>
        <p:spPr>
          <a:xfrm>
            <a:off x="5842000" y="1016000"/>
            <a:ext cx="4953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A314B9-04C9-4C0E-9286-AF26B2792932}"/>
              </a:ext>
            </a:extLst>
          </p:cNvPr>
          <p:cNvSpPr txBox="1"/>
          <p:nvPr/>
        </p:nvSpPr>
        <p:spPr>
          <a:xfrm>
            <a:off x="5384800" y="4660900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</a:t>
            </a:r>
          </a:p>
          <a:p>
            <a:r>
              <a:rPr lang="en-US" dirty="0" err="1"/>
              <a:t>Gorbacheck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91F18-9EF1-4D2A-93E5-DD99C7B627C9}"/>
              </a:ext>
            </a:extLst>
          </p:cNvPr>
          <p:cNvSpPr txBox="1"/>
          <p:nvPr/>
        </p:nvSpPr>
        <p:spPr>
          <a:xfrm>
            <a:off x="8585200" y="24892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89350-EC99-4F7E-9264-37BFDFD6D0E1}"/>
              </a:ext>
            </a:extLst>
          </p:cNvPr>
          <p:cNvSpPr txBox="1"/>
          <p:nvPr/>
        </p:nvSpPr>
        <p:spPr>
          <a:xfrm>
            <a:off x="6827824" y="584200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</a:t>
            </a:r>
            <a:r>
              <a:rPr lang="en-US" dirty="0" err="1"/>
              <a:t>sam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BB05A-44A8-4AFE-82D3-19C2BDEA92CA}"/>
              </a:ext>
            </a:extLst>
          </p:cNvPr>
          <p:cNvSpPr txBox="1"/>
          <p:nvPr/>
        </p:nvSpPr>
        <p:spPr>
          <a:xfrm>
            <a:off x="8981462" y="60071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</a:p>
        </p:txBody>
      </p:sp>
    </p:spTree>
    <p:extLst>
      <p:ext uri="{BB962C8B-B14F-4D97-AF65-F5344CB8AC3E}">
        <p14:creationId xmlns:p14="http://schemas.microsoft.com/office/powerpoint/2010/main" val="11835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develoment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1DD6-4B1F-4EE4-B383-811A70A0593E}"/>
              </a:ext>
            </a:extLst>
          </p:cNvPr>
          <p:cNvCxnSpPr>
            <a:cxnSpLocks/>
          </p:cNvCxnSpPr>
          <p:nvPr/>
        </p:nvCxnSpPr>
        <p:spPr>
          <a:xfrm>
            <a:off x="5842000" y="1016000"/>
            <a:ext cx="4953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8409C7-6EB9-4319-A477-5EB1376AABF8}"/>
              </a:ext>
            </a:extLst>
          </p:cNvPr>
          <p:cNvSpPr txBox="1"/>
          <p:nvPr/>
        </p:nvSpPr>
        <p:spPr>
          <a:xfrm>
            <a:off x="1799866" y="2679700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nonPoliceCfgLogial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E27A14-B39C-435E-A93B-5B855B2E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91" y="2214562"/>
            <a:ext cx="590550" cy="447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EA6E35-6689-4E8D-9883-653D5A88C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95141" y="2198976"/>
            <a:ext cx="531491" cy="4807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838AC3-48E9-48D6-A54D-7DF30BACCA18}"/>
              </a:ext>
            </a:extLst>
          </p:cNvPr>
          <p:cNvSpPr/>
          <p:nvPr/>
        </p:nvSpPr>
        <p:spPr>
          <a:xfrm>
            <a:off x="4241404" y="2662886"/>
            <a:ext cx="20447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0CD75C-B780-4929-B954-87AB3F5DE55E}"/>
              </a:ext>
            </a:extLst>
          </p:cNvPr>
          <p:cNvSpPr/>
          <p:nvPr/>
        </p:nvSpPr>
        <p:spPr>
          <a:xfrm>
            <a:off x="4241404" y="2961336"/>
            <a:ext cx="20447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E3E48-1437-47A7-870D-C7CAD9C8FF2B}"/>
              </a:ext>
            </a:extLst>
          </p:cNvPr>
          <p:cNvCxnSpPr/>
          <p:nvPr/>
        </p:nvCxnSpPr>
        <p:spPr>
          <a:xfrm>
            <a:off x="1155700" y="2198976"/>
            <a:ext cx="1879600" cy="35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60783AC-701A-4655-95AB-4505E798A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91" y="4887624"/>
            <a:ext cx="730591" cy="95437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CF5898-5C19-45EA-87D0-C6558202906D}"/>
              </a:ext>
            </a:extLst>
          </p:cNvPr>
          <p:cNvCxnSpPr/>
          <p:nvPr/>
        </p:nvCxnSpPr>
        <p:spPr>
          <a:xfrm flipV="1">
            <a:off x="812800" y="4533900"/>
            <a:ext cx="2438400" cy="153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79D30E-742E-4FC7-B53D-44A688E23096}"/>
              </a:ext>
            </a:extLst>
          </p:cNvPr>
          <p:cNvSpPr txBox="1"/>
          <p:nvPr/>
        </p:nvSpPr>
        <p:spPr>
          <a:xfrm>
            <a:off x="2235182" y="4668837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nonPoliceCfgLogial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85E8DE-C748-4AFF-964D-DAAD8E9F6D6E}"/>
              </a:ext>
            </a:extLst>
          </p:cNvPr>
          <p:cNvSpPr/>
          <p:nvPr/>
        </p:nvSpPr>
        <p:spPr>
          <a:xfrm>
            <a:off x="4372316" y="4668837"/>
            <a:ext cx="20447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BFF72-11A4-4EA9-8795-557036EAFBE3}"/>
              </a:ext>
            </a:extLst>
          </p:cNvPr>
          <p:cNvSpPr/>
          <p:nvPr/>
        </p:nvSpPr>
        <p:spPr>
          <a:xfrm>
            <a:off x="4372316" y="4967287"/>
            <a:ext cx="20447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7E0947-351B-44F7-821C-941A8B0E7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61" y="3207110"/>
            <a:ext cx="222347" cy="2223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E6E376-E6E9-4523-B4C1-E40CB47163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9253" y="3279486"/>
            <a:ext cx="164417" cy="22234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EF85BB-36BF-4B97-9473-63E6C50798C7}"/>
              </a:ext>
            </a:extLst>
          </p:cNvPr>
          <p:cNvCxnSpPr/>
          <p:nvPr/>
        </p:nvCxnSpPr>
        <p:spPr>
          <a:xfrm>
            <a:off x="4676720" y="3207110"/>
            <a:ext cx="936284" cy="2947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7FA736-63F2-42F4-BBC3-F0FEFB0D3F0C}"/>
              </a:ext>
            </a:extLst>
          </p:cNvPr>
          <p:cNvSpPr txBox="1"/>
          <p:nvPr/>
        </p:nvSpPr>
        <p:spPr>
          <a:xfrm>
            <a:off x="4099896" y="3825253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nonPoliceUsage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B9E2F9-E873-47A5-B006-391C5D0E52C6}"/>
              </a:ext>
            </a:extLst>
          </p:cNvPr>
          <p:cNvSpPr txBox="1"/>
          <p:nvPr/>
        </p:nvSpPr>
        <p:spPr>
          <a:xfrm>
            <a:off x="4306370" y="5881171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nonPoliceUsage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87447-573D-4793-BAA6-F4C491D1193A}"/>
              </a:ext>
            </a:extLst>
          </p:cNvPr>
          <p:cNvSpPr txBox="1"/>
          <p:nvPr/>
        </p:nvSpPr>
        <p:spPr>
          <a:xfrm>
            <a:off x="4795888" y="5051802"/>
            <a:ext cx="1490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!18</a:t>
            </a:r>
          </a:p>
          <a:p>
            <a:r>
              <a:rPr lang="en-US" sz="1000" strike="sngStrike" dirty="0"/>
              <a:t>Snoop Doggy Dog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EF22D0-3792-4C40-8E25-8E920357FDD5}"/>
              </a:ext>
            </a:extLst>
          </p:cNvPr>
          <p:cNvCxnSpPr/>
          <p:nvPr/>
        </p:nvCxnSpPr>
        <p:spPr>
          <a:xfrm flipH="1">
            <a:off x="4572000" y="5302250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0E043A-70F8-4552-A6E5-5A32D0025282}"/>
              </a:ext>
            </a:extLst>
          </p:cNvPr>
          <p:cNvSpPr txBox="1"/>
          <p:nvPr/>
        </p:nvSpPr>
        <p:spPr>
          <a:xfrm>
            <a:off x="6845300" y="4012692"/>
            <a:ext cx="347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CPVA:FBI:KIDNAPPING:AVAIABILITY</a:t>
            </a:r>
          </a:p>
          <a:p>
            <a:r>
              <a:rPr lang="en-US" dirty="0" err="1"/>
              <a:t>G</a:t>
            </a:r>
            <a:r>
              <a:rPr lang="en-US" strike="sngStrike" dirty="0" err="1"/>
              <a:t>.Dog</a:t>
            </a:r>
            <a:r>
              <a:rPr lang="en-US" strike="sngStrike" dirty="0"/>
              <a:t> Pound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A0BF35-445C-4F4B-A3FB-D178332470B9}"/>
              </a:ext>
            </a:extLst>
          </p:cNvPr>
          <p:cNvSpPr txBox="1"/>
          <p:nvPr/>
        </p:nvSpPr>
        <p:spPr>
          <a:xfrm>
            <a:off x="6840588" y="4752974"/>
            <a:ext cx="5562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PENGONT.BASAE.PAUL.PS.SHOPPING.CAER.PLATIC</a:t>
            </a:r>
          </a:p>
          <a:p>
            <a:r>
              <a:rPr lang="en-US" strike="sngStrike" dirty="0"/>
              <a:t>Warren g </a:t>
            </a:r>
          </a:p>
          <a:p>
            <a:r>
              <a:rPr lang="en-US" strike="sngStrike" dirty="0"/>
              <a:t>Dog </a:t>
            </a:r>
            <a:r>
              <a:rPr lang="en-US" strike="sngStrike" dirty="0" err="1"/>
              <a:t>poutn</a:t>
            </a:r>
            <a:endParaRPr lang="en-US" strike="sngStrike" dirty="0"/>
          </a:p>
          <a:p>
            <a:endParaRPr lang="en-US" strike="sngStrike" dirty="0"/>
          </a:p>
          <a:p>
            <a:r>
              <a:rPr lang="en-US" dirty="0"/>
              <a:t>VP GERMANY.NO CHILD LEFT BEHIND </a:t>
            </a:r>
            <a:r>
              <a:rPr lang="en-US" strike="sngStrike" dirty="0" err="1"/>
              <a:t>wutang</a:t>
            </a:r>
            <a:r>
              <a:rPr lang="en-US" strike="sngStrike" dirty="0"/>
              <a:t> </a:t>
            </a:r>
            <a:r>
              <a:rPr lang="en-US" strike="sngStrike" dirty="0" err="1"/>
              <a:t>shulz</a:t>
            </a:r>
            <a:r>
              <a:rPr lang="en-US" strike="sngStrike" dirty="0"/>
              <a:t> (</a:t>
            </a:r>
            <a:r>
              <a:rPr lang="en-US" strike="sngStrike" dirty="0" err="1"/>
              <a:t>ingo</a:t>
            </a:r>
            <a:r>
              <a:rPr lang="en-US" strike="sngStrike" dirty="0"/>
              <a:t>)</a:t>
            </a:r>
          </a:p>
          <a:p>
            <a:r>
              <a:rPr lang="en-US" dirty="0"/>
              <a:t>DEA</a:t>
            </a:r>
            <a:r>
              <a:rPr lang="en-US" strike="sngStrike" dirty="0"/>
              <a:t>(MDMA)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104EBB-9C15-4459-A4E1-08467A5A0385}"/>
              </a:ext>
            </a:extLst>
          </p:cNvPr>
          <p:cNvSpPr txBox="1"/>
          <p:nvPr/>
        </p:nvSpPr>
        <p:spPr>
          <a:xfrm flipH="1">
            <a:off x="7937500" y="3354471"/>
            <a:ext cx="41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41.PREA.187 (</a:t>
            </a:r>
            <a:r>
              <a:rPr lang="en-US" sz="800" strike="sngStrike" dirty="0"/>
              <a:t>shared it </a:t>
            </a:r>
            <a:r>
              <a:rPr lang="en-US" sz="800" strike="sngStrike" dirty="0" err="1"/>
              <a:t>ait</a:t>
            </a:r>
            <a:r>
              <a:rPr lang="en-US" sz="800" strike="sngStrike" dirty="0"/>
              <a:t> no fun if </a:t>
            </a:r>
            <a:r>
              <a:rPr lang="en-US" sz="800" strike="sngStrike" dirty="0" err="1"/>
              <a:t>hmes</a:t>
            </a:r>
            <a:r>
              <a:rPr lang="en-US" sz="800" strike="sngStrike" dirty="0"/>
              <a:t> can have none</a:t>
            </a:r>
            <a:r>
              <a:rPr lang="en-US" dirty="0"/>
              <a:t>, </a:t>
            </a:r>
            <a:r>
              <a:rPr lang="en-US" dirty="0" err="1"/>
              <a:t>PREA.</a:t>
            </a:r>
            <a:r>
              <a:rPr lang="en-US" sz="800" strike="sngStrike" dirty="0" err="1"/>
              <a:t>asshole</a:t>
            </a:r>
            <a:r>
              <a:rPr lang="en-US" sz="800" strike="sngStrike" dirty="0"/>
              <a:t>)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521E7B-A9DE-4817-9DB8-C7652FD6014F}"/>
              </a:ext>
            </a:extLst>
          </p:cNvPr>
          <p:cNvCxnSpPr/>
          <p:nvPr/>
        </p:nvCxnSpPr>
        <p:spPr>
          <a:xfrm flipH="1">
            <a:off x="4852430" y="5279184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F0757-0F1A-4C2E-A661-F7CC973FBCE9}"/>
              </a:ext>
            </a:extLst>
          </p:cNvPr>
          <p:cNvCxnSpPr/>
          <p:nvPr/>
        </p:nvCxnSpPr>
        <p:spPr>
          <a:xfrm flipH="1">
            <a:off x="5069094" y="5289550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94E760-84AD-4102-9482-6B2B65B68F79}"/>
              </a:ext>
            </a:extLst>
          </p:cNvPr>
          <p:cNvCxnSpPr/>
          <p:nvPr/>
        </p:nvCxnSpPr>
        <p:spPr>
          <a:xfrm flipH="1">
            <a:off x="5498538" y="5345019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71AA0A-1B6A-4970-978E-F8FAC9B48275}"/>
              </a:ext>
            </a:extLst>
          </p:cNvPr>
          <p:cNvSpPr txBox="1"/>
          <p:nvPr/>
        </p:nvSpPr>
        <p:spPr>
          <a:xfrm>
            <a:off x="5111905" y="5605104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Public </a:t>
            </a:r>
            <a:r>
              <a:rPr lang="en-US" sz="800" dirty="0" err="1"/>
              <a:t>Disbance</a:t>
            </a:r>
            <a:r>
              <a:rPr lang="en-US" sz="800" dirty="0"/>
              <a:t> Car</a:t>
            </a:r>
          </a:p>
        </p:txBody>
      </p:sp>
    </p:spTree>
    <p:extLst>
      <p:ext uri="{BB962C8B-B14F-4D97-AF65-F5344CB8AC3E}">
        <p14:creationId xmlns:p14="http://schemas.microsoft.com/office/powerpoint/2010/main" val="64512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8223BE-7933-417A-A63F-F5DBB69F0EBB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5F66E-A781-44DF-B648-E85CC5552FFB}"/>
              </a:ext>
            </a:extLst>
          </p:cNvPr>
          <p:cNvSpPr/>
          <p:nvPr/>
        </p:nvSpPr>
        <p:spPr>
          <a:xfrm>
            <a:off x="0" y="1016000"/>
            <a:ext cx="12192000" cy="406400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develoment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1DD6-4B1F-4EE4-B383-811A70A0593E}"/>
              </a:ext>
            </a:extLst>
          </p:cNvPr>
          <p:cNvCxnSpPr>
            <a:cxnSpLocks/>
          </p:cNvCxnSpPr>
          <p:nvPr/>
        </p:nvCxnSpPr>
        <p:spPr>
          <a:xfrm>
            <a:off x="5842000" y="1016000"/>
            <a:ext cx="4953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D967DB94-6547-42B6-AC11-91FB4247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62976" y="2245927"/>
            <a:ext cx="2616024" cy="236614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50A350-DB18-4D8C-9DDA-A5B041E4B74D}"/>
              </a:ext>
            </a:extLst>
          </p:cNvPr>
          <p:cNvCxnSpPr/>
          <p:nvPr/>
        </p:nvCxnSpPr>
        <p:spPr>
          <a:xfrm>
            <a:off x="6562366" y="2400498"/>
            <a:ext cx="4463816" cy="1143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A1C1871-2AEA-4F0A-BAEF-9549BA129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75" y="2746087"/>
            <a:ext cx="730591" cy="95437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7C2C7B-F8FA-45E1-8655-A2CD57C3CD96}"/>
              </a:ext>
            </a:extLst>
          </p:cNvPr>
          <p:cNvCxnSpPr/>
          <p:nvPr/>
        </p:nvCxnSpPr>
        <p:spPr>
          <a:xfrm flipV="1">
            <a:off x="428284" y="2392363"/>
            <a:ext cx="2438400" cy="153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109AAA8-6DFC-492C-93D2-D3EC9B89701D}"/>
              </a:ext>
            </a:extLst>
          </p:cNvPr>
          <p:cNvSpPr txBox="1"/>
          <p:nvPr/>
        </p:nvSpPr>
        <p:spPr>
          <a:xfrm>
            <a:off x="1850666" y="2527300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nonPoliceCfgLogial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BC925F-AC81-47AE-B92A-2D7ADCF95746}"/>
              </a:ext>
            </a:extLst>
          </p:cNvPr>
          <p:cNvSpPr/>
          <p:nvPr/>
        </p:nvSpPr>
        <p:spPr>
          <a:xfrm>
            <a:off x="3987800" y="2527300"/>
            <a:ext cx="20447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213559-280A-4454-B9B8-33B6786CA179}"/>
              </a:ext>
            </a:extLst>
          </p:cNvPr>
          <p:cNvSpPr/>
          <p:nvPr/>
        </p:nvSpPr>
        <p:spPr>
          <a:xfrm>
            <a:off x="3987800" y="2825750"/>
            <a:ext cx="20447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7356080-F071-49D9-8025-1268F1FD7248}"/>
              </a:ext>
            </a:extLst>
          </p:cNvPr>
          <p:cNvSpPr txBox="1"/>
          <p:nvPr/>
        </p:nvSpPr>
        <p:spPr>
          <a:xfrm>
            <a:off x="3921854" y="3739634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nonPoliceUsage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D12329-AB9B-4817-963F-75A4B76B47AF}"/>
              </a:ext>
            </a:extLst>
          </p:cNvPr>
          <p:cNvSpPr txBox="1"/>
          <p:nvPr/>
        </p:nvSpPr>
        <p:spPr>
          <a:xfrm>
            <a:off x="4411372" y="2910265"/>
            <a:ext cx="1490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!18</a:t>
            </a:r>
          </a:p>
          <a:p>
            <a:r>
              <a:rPr lang="en-US" sz="1000" strike="sngStrike" dirty="0"/>
              <a:t>Snoop Doggy Dog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207B8E-EA0A-4683-9CC2-B3614A3CA3EF}"/>
              </a:ext>
            </a:extLst>
          </p:cNvPr>
          <p:cNvCxnSpPr/>
          <p:nvPr/>
        </p:nvCxnSpPr>
        <p:spPr>
          <a:xfrm flipH="1">
            <a:off x="4187484" y="3160713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699B41-4CF5-4D5D-A7B6-A90A90C746BB}"/>
              </a:ext>
            </a:extLst>
          </p:cNvPr>
          <p:cNvCxnSpPr/>
          <p:nvPr/>
        </p:nvCxnSpPr>
        <p:spPr>
          <a:xfrm flipH="1">
            <a:off x="4467914" y="3137647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B0DC83-8939-4F9E-8A43-918CCBD48782}"/>
              </a:ext>
            </a:extLst>
          </p:cNvPr>
          <p:cNvCxnSpPr/>
          <p:nvPr/>
        </p:nvCxnSpPr>
        <p:spPr>
          <a:xfrm flipH="1">
            <a:off x="4684578" y="3148013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7EE1404-13DB-4733-9D40-E6C769B9ED68}"/>
              </a:ext>
            </a:extLst>
          </p:cNvPr>
          <p:cNvCxnSpPr/>
          <p:nvPr/>
        </p:nvCxnSpPr>
        <p:spPr>
          <a:xfrm flipH="1">
            <a:off x="5114022" y="3203482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8176FB6-69DD-4762-82E0-784AE2462E71}"/>
              </a:ext>
            </a:extLst>
          </p:cNvPr>
          <p:cNvSpPr txBox="1"/>
          <p:nvPr/>
        </p:nvSpPr>
        <p:spPr>
          <a:xfrm>
            <a:off x="4727389" y="3463567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Public </a:t>
            </a:r>
            <a:r>
              <a:rPr lang="en-US" sz="800" dirty="0" err="1"/>
              <a:t>Disbance</a:t>
            </a:r>
            <a:r>
              <a:rPr lang="en-US" sz="800" dirty="0"/>
              <a:t> Car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AA33B0-914C-41F6-A0A5-2327875E2550}"/>
              </a:ext>
            </a:extLst>
          </p:cNvPr>
          <p:cNvSpPr/>
          <p:nvPr/>
        </p:nvSpPr>
        <p:spPr>
          <a:xfrm>
            <a:off x="10003832" y="2375684"/>
            <a:ext cx="20447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BF0A4-7F9C-435A-B86B-40FA97925566}"/>
              </a:ext>
            </a:extLst>
          </p:cNvPr>
          <p:cNvSpPr/>
          <p:nvPr/>
        </p:nvSpPr>
        <p:spPr>
          <a:xfrm>
            <a:off x="10003832" y="2674134"/>
            <a:ext cx="2044700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7040AB3-7074-4F2A-9867-8F6FB3B20B74}"/>
              </a:ext>
            </a:extLst>
          </p:cNvPr>
          <p:cNvSpPr txBox="1"/>
          <p:nvPr/>
        </p:nvSpPr>
        <p:spPr>
          <a:xfrm>
            <a:off x="9937886" y="3588018"/>
            <a:ext cx="167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nonPoliceUsage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A6E333-6859-479C-AA54-A9834D402E25}"/>
              </a:ext>
            </a:extLst>
          </p:cNvPr>
          <p:cNvSpPr txBox="1"/>
          <p:nvPr/>
        </p:nvSpPr>
        <p:spPr>
          <a:xfrm>
            <a:off x="10427404" y="2758649"/>
            <a:ext cx="1490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!18</a:t>
            </a:r>
          </a:p>
          <a:p>
            <a:r>
              <a:rPr lang="en-US" sz="1000" strike="sngStrike" dirty="0"/>
              <a:t>Snoop Doggy Dog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DA4FC8-5B82-4953-9393-A968321688D0}"/>
              </a:ext>
            </a:extLst>
          </p:cNvPr>
          <p:cNvCxnSpPr/>
          <p:nvPr/>
        </p:nvCxnSpPr>
        <p:spPr>
          <a:xfrm flipH="1">
            <a:off x="10203516" y="3009097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989277-B9CC-498C-8490-9613439065E4}"/>
              </a:ext>
            </a:extLst>
          </p:cNvPr>
          <p:cNvCxnSpPr/>
          <p:nvPr/>
        </p:nvCxnSpPr>
        <p:spPr>
          <a:xfrm flipH="1">
            <a:off x="10483946" y="2986031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E1D334-FD34-4703-85B3-73A6B26B8E30}"/>
              </a:ext>
            </a:extLst>
          </p:cNvPr>
          <p:cNvCxnSpPr/>
          <p:nvPr/>
        </p:nvCxnSpPr>
        <p:spPr>
          <a:xfrm flipH="1">
            <a:off x="10700610" y="2996397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A637A2-07BF-4F1B-9DAC-CF6B56BDC82D}"/>
              </a:ext>
            </a:extLst>
          </p:cNvPr>
          <p:cNvCxnSpPr/>
          <p:nvPr/>
        </p:nvCxnSpPr>
        <p:spPr>
          <a:xfrm flipH="1">
            <a:off x="11130054" y="3051866"/>
            <a:ext cx="104720" cy="53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448095-C45B-4D57-8B0A-7BF486E8A9ED}"/>
              </a:ext>
            </a:extLst>
          </p:cNvPr>
          <p:cNvSpPr txBox="1"/>
          <p:nvPr/>
        </p:nvSpPr>
        <p:spPr>
          <a:xfrm>
            <a:off x="10743421" y="3311951"/>
            <a:ext cx="10021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Public </a:t>
            </a:r>
            <a:r>
              <a:rPr lang="en-US" sz="800" dirty="0" err="1"/>
              <a:t>Disbance</a:t>
            </a:r>
            <a:r>
              <a:rPr lang="en-US" sz="800" dirty="0"/>
              <a:t> Car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6F76490-8BA2-47C5-8FAE-DD49749D6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12" y="5540087"/>
            <a:ext cx="730591" cy="954376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14E1C216-7BD2-469E-95E1-89812FD66D56}"/>
              </a:ext>
            </a:extLst>
          </p:cNvPr>
          <p:cNvSpPr/>
          <p:nvPr/>
        </p:nvSpPr>
        <p:spPr>
          <a:xfrm>
            <a:off x="3771900" y="5263573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EE4F9C4-45BD-4145-A6E9-472337A19883}"/>
              </a:ext>
            </a:extLst>
          </p:cNvPr>
          <p:cNvSpPr/>
          <p:nvPr/>
        </p:nvSpPr>
        <p:spPr>
          <a:xfrm>
            <a:off x="3835400" y="5428673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2E1BEA-5276-4241-9486-3384486AADD4}"/>
              </a:ext>
            </a:extLst>
          </p:cNvPr>
          <p:cNvSpPr/>
          <p:nvPr/>
        </p:nvSpPr>
        <p:spPr>
          <a:xfrm>
            <a:off x="3924300" y="5415973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3C0EF3-997E-4859-B405-519E162C6A65}"/>
              </a:ext>
            </a:extLst>
          </p:cNvPr>
          <p:cNvSpPr/>
          <p:nvPr/>
        </p:nvSpPr>
        <p:spPr>
          <a:xfrm>
            <a:off x="3987800" y="5581073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76A4C0B-92D8-4B15-AA3A-D8B31CEC1E05}"/>
              </a:ext>
            </a:extLst>
          </p:cNvPr>
          <p:cNvSpPr/>
          <p:nvPr/>
        </p:nvSpPr>
        <p:spPr>
          <a:xfrm>
            <a:off x="4127500" y="5508048"/>
            <a:ext cx="165100" cy="336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27DFC6F-8FC1-4994-9CDF-204F7874C2B3}"/>
              </a:ext>
            </a:extLst>
          </p:cNvPr>
          <p:cNvSpPr/>
          <p:nvPr/>
        </p:nvSpPr>
        <p:spPr>
          <a:xfrm>
            <a:off x="4191000" y="5673148"/>
            <a:ext cx="165100" cy="336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1DEBB3-144B-440B-8D9E-28BA52F09FD0}"/>
              </a:ext>
            </a:extLst>
          </p:cNvPr>
          <p:cNvSpPr/>
          <p:nvPr/>
        </p:nvSpPr>
        <p:spPr>
          <a:xfrm>
            <a:off x="3949700" y="5148260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48F4C62-3821-4FC1-AC95-8EED9FDC078B}"/>
              </a:ext>
            </a:extLst>
          </p:cNvPr>
          <p:cNvSpPr/>
          <p:nvPr/>
        </p:nvSpPr>
        <p:spPr>
          <a:xfrm>
            <a:off x="4013200" y="5313360"/>
            <a:ext cx="215900" cy="2765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0EC9C-758E-40C7-A2C7-F9670562EA4C}"/>
              </a:ext>
            </a:extLst>
          </p:cNvPr>
          <p:cNvSpPr txBox="1"/>
          <p:nvPr/>
        </p:nvSpPr>
        <p:spPr>
          <a:xfrm>
            <a:off x="3022600" y="5041900"/>
            <a:ext cx="85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!BLACK</a:t>
            </a:r>
          </a:p>
        </p:txBody>
      </p:sp>
    </p:spTree>
    <p:extLst>
      <p:ext uri="{BB962C8B-B14F-4D97-AF65-F5344CB8AC3E}">
        <p14:creationId xmlns:p14="http://schemas.microsoft.com/office/powerpoint/2010/main" val="37073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511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custom-tc-ems11@FORTWORTHPUBLICLIBRARY.ORG</dc:creator>
  <cp:lastModifiedBy>custom-tc-ems11@FORTWORTHPUBLICLIBRARY.ORG</cp:lastModifiedBy>
  <cp:revision>7</cp:revision>
  <dcterms:created xsi:type="dcterms:W3CDTF">2023-07-22T16:06:31Z</dcterms:created>
  <dcterms:modified xsi:type="dcterms:W3CDTF">2023-07-22T16:52:54Z</dcterms:modified>
</cp:coreProperties>
</file>